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7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0D15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EC3F2-B8EA-428A-BAF0-EB4C7E1249C5}" type="datetimeFigureOut">
              <a:rPr lang="sv-SE" smtClean="0"/>
              <a:t>2024-04-11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EEB4-056A-4904-B08A-5A6CE0D92D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63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61313" y="425965"/>
            <a:ext cx="11223100" cy="113033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2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128550" y="1982261"/>
            <a:ext cx="7934899" cy="23445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brödtext i bakgrunden</a:t>
            </a:r>
          </a:p>
        </p:txBody>
      </p:sp>
      <p:sp>
        <p:nvSpPr>
          <p:cNvPr id="5" name="textruta 4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</p:spTree>
    <p:extLst>
      <p:ext uri="{BB962C8B-B14F-4D97-AF65-F5344CB8AC3E}">
        <p14:creationId xmlns:p14="http://schemas.microsoft.com/office/powerpoint/2010/main" val="197023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93196" y="5869693"/>
            <a:ext cx="9554189" cy="72488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textruta 3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</p:spTree>
    <p:extLst>
      <p:ext uri="{BB962C8B-B14F-4D97-AF65-F5344CB8AC3E}">
        <p14:creationId xmlns:p14="http://schemas.microsoft.com/office/powerpoint/2010/main" val="200838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77960" y="371181"/>
            <a:ext cx="10975839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474029" y="1825624"/>
            <a:ext cx="4454431" cy="3067323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406984" cy="306732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ruta 9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</p:spTree>
    <p:extLst>
      <p:ext uri="{BB962C8B-B14F-4D97-AF65-F5344CB8AC3E}">
        <p14:creationId xmlns:p14="http://schemas.microsoft.com/office/powerpoint/2010/main" val="88653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1645920" y="597053"/>
            <a:ext cx="8855826" cy="3864112"/>
          </a:xfrm>
          <a:prstGeom prst="rect">
            <a:avLst/>
          </a:prstGeom>
          <a:solidFill>
            <a:schemeClr val="bg1"/>
          </a:solidFill>
        </p:spPr>
        <p:txBody>
          <a:bodyPr tIns="1188000" anchor="t"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Diagram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293196" y="5869693"/>
            <a:ext cx="9521364" cy="72488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719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3" y="143622"/>
            <a:ext cx="11887200" cy="6551055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39" y="3279035"/>
            <a:ext cx="2453344" cy="149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02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sv-SE" noProof="0"/>
              <a:t>Klicka här för att ändra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063551" y="6192000"/>
            <a:ext cx="1358900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en-US" noProof="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09600" y="6444000"/>
            <a:ext cx="9889099" cy="4046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sv-SE" altLang="sv-SE" dirty="0">
                <a:solidFill>
                  <a:srgbClr val="595959"/>
                </a:solidFill>
                <a:latin typeface="Arial (Brödtext)"/>
                <a:ea typeface="Arial (Brödtext)"/>
                <a:cs typeface="Arial (Brödtext)"/>
              </a:rPr>
              <a:t>Arbetsplats X, 2011-07-04, Namn Efternamn, Ltkalmar.se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09600" y="6192000"/>
            <a:ext cx="1344083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noProof="0" dirty="0"/>
              <a:t>Sida </a:t>
            </a:r>
            <a:fld id="{B0C874B2-609B-4B53-9EDA-120DCAD30F18}" type="slidenum">
              <a:rPr lang="sv-SE" noProof="0" smtClean="0"/>
              <a:pPr>
                <a:defRPr/>
              </a:pPr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9454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/>
              <a:t>Klicka här för att ändra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063551" y="6192000"/>
            <a:ext cx="1358900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en-US" noProof="0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09600" y="6444000"/>
            <a:ext cx="9902891" cy="3991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 dirty="0">
                <a:solidFill>
                  <a:srgbClr val="595959"/>
                </a:solidFill>
                <a:latin typeface="Arial (Brödtext)"/>
                <a:ea typeface="Arial (Brödtext)"/>
                <a:cs typeface="Arial (Brödtext)"/>
              </a:rPr>
              <a:t>Arbetsplats X, 2011-07-04, Namn Efternamn, Ltkalmar.se</a:t>
            </a:r>
            <a:endParaRPr lang="sv-SE" altLang="en-US" noProof="0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09600" y="6192000"/>
            <a:ext cx="1344083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noProof="0" dirty="0"/>
              <a:t>Sida </a:t>
            </a:r>
            <a:fld id="{16E8A538-20E6-4B9C-8A91-00977E71E687}" type="slidenum">
              <a:rPr lang="sv-SE" noProof="0"/>
              <a:pPr>
                <a:defRPr/>
              </a:pPr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80352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</p:spTree>
    <p:extLst>
      <p:ext uri="{BB962C8B-B14F-4D97-AF65-F5344CB8AC3E}">
        <p14:creationId xmlns:p14="http://schemas.microsoft.com/office/powerpoint/2010/main" val="39821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5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86746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592" cy="6858000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155861" y="2596888"/>
            <a:ext cx="11873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Frågequiz</a:t>
            </a:r>
          </a:p>
        </p:txBody>
      </p:sp>
    </p:spTree>
    <p:extLst>
      <p:ext uri="{BB962C8B-B14F-4D97-AF65-F5344CB8AC3E}">
        <p14:creationId xmlns:p14="http://schemas.microsoft.com/office/powerpoint/2010/main" val="2928166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5" y="2089150"/>
            <a:ext cx="334645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1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altLang="sv-SE" dirty="0">
                <a:solidFill>
                  <a:srgbClr val="FF0000"/>
                </a:solidFill>
              </a:rPr>
              <a:t>Tack för visat intresse!</a:t>
            </a:r>
          </a:p>
        </p:txBody>
      </p:sp>
      <p:sp>
        <p:nvSpPr>
          <p:cNvPr id="83972" name="Platshållare för bild 3"/>
          <p:cNvSpPr>
            <a:spLocks noGrp="1" noTextEdit="1"/>
          </p:cNvSpPr>
          <p:nvPr>
            <p:ph type="pic" idx="1"/>
          </p:nvPr>
        </p:nvSpPr>
        <p:spPr>
          <a:xfrm>
            <a:off x="3371056" y="402431"/>
            <a:ext cx="5449888" cy="4114800"/>
          </a:xfrm>
        </p:spPr>
      </p:sp>
      <p:sp>
        <p:nvSpPr>
          <p:cNvPr id="83973" name="Platshållare för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534838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>
                <a:latin typeface="+mj-lt"/>
              </a:rPr>
              <a:t>Facit frågequiz</a:t>
            </a:r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>
          <a:xfrm>
            <a:off x="2128550" y="1982261"/>
            <a:ext cx="7934899" cy="318286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Grön (MRSA)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Röd (300%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Grön (sänggrindarna)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Gul (30%)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Grön (ca 80%)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Grön (i näsan)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Gul (ca 40%)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>
                <a:latin typeface="+mj-lt"/>
              </a:rPr>
              <a:t>Röd (flera månader)</a:t>
            </a:r>
          </a:p>
        </p:txBody>
      </p:sp>
    </p:spTree>
    <p:extLst>
      <p:ext uri="{BB962C8B-B14F-4D97-AF65-F5344CB8AC3E}">
        <p14:creationId xmlns:p14="http://schemas.microsoft.com/office/powerpoint/2010/main" val="361746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1</a:t>
            </a:r>
          </a:p>
          <a:p>
            <a:pPr marL="0" indent="0">
              <a:buNone/>
            </a:pPr>
            <a:r>
              <a:rPr lang="sv-SE" dirty="0"/>
              <a:t>Det finns 3 patienter på en avdelning med olika multiresistenta bakterier.</a:t>
            </a:r>
          </a:p>
          <a:p>
            <a:pPr marL="0" indent="0">
              <a:buNone/>
            </a:pPr>
            <a:r>
              <a:rPr lang="sv-SE" dirty="0"/>
              <a:t>Vilken av följande bakterier är sämst på att överleva på patientens sängbord?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MRSA</a:t>
            </a:r>
          </a:p>
          <a:p>
            <a:pPr marL="0" indent="0">
              <a:buNone/>
            </a:pPr>
            <a:r>
              <a:rPr lang="sv-SE" dirty="0"/>
              <a:t>Gul: ESBL</a:t>
            </a:r>
          </a:p>
          <a:p>
            <a:pPr marL="0" indent="0">
              <a:buNone/>
            </a:pPr>
            <a:r>
              <a:rPr lang="sv-SE" dirty="0"/>
              <a:t>Röd: VRE</a:t>
            </a:r>
          </a:p>
        </p:txBody>
      </p:sp>
    </p:spTree>
    <p:extLst>
      <p:ext uri="{BB962C8B-B14F-4D97-AF65-F5344CB8AC3E}">
        <p14:creationId xmlns:p14="http://schemas.microsoft.com/office/powerpoint/2010/main" val="237776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2</a:t>
            </a:r>
          </a:p>
          <a:p>
            <a:pPr marL="0" indent="0">
              <a:buNone/>
            </a:pPr>
            <a:r>
              <a:rPr lang="sv-SE" dirty="0"/>
              <a:t>Vid diarré ökar spridningen av VRE i miljön. Det kan man enkelt undersöka genom att odla i miljön.</a:t>
            </a:r>
          </a:p>
          <a:p>
            <a:pPr marL="0" indent="0">
              <a:buNone/>
            </a:pPr>
            <a:r>
              <a:rPr lang="sv-SE" dirty="0"/>
              <a:t>Hur mycket stiger frekvensen positiva miljöprover vid diarré jämfört med vid normal tarmfunktion?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Med några enstaka%</a:t>
            </a:r>
          </a:p>
          <a:p>
            <a:pPr marL="0" indent="0">
              <a:buNone/>
            </a:pPr>
            <a:r>
              <a:rPr lang="sv-SE" dirty="0"/>
              <a:t>Gul: Med 50%</a:t>
            </a:r>
          </a:p>
          <a:p>
            <a:pPr marL="0" indent="0">
              <a:buNone/>
            </a:pPr>
            <a:r>
              <a:rPr lang="sv-SE" dirty="0"/>
              <a:t>Röd: Med 300%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9727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3</a:t>
            </a:r>
          </a:p>
          <a:p>
            <a:pPr marL="0" indent="0">
              <a:buNone/>
            </a:pPr>
            <a:r>
              <a:rPr lang="sv-SE" dirty="0"/>
              <a:t>VRE kontaminerar lätt patientens omgivning.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Vilket av följande ställen brukar oftast vara kontaminerat?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Sänggrindarna</a:t>
            </a:r>
          </a:p>
          <a:p>
            <a:pPr marL="0" indent="0">
              <a:buNone/>
            </a:pPr>
            <a:r>
              <a:rPr lang="sv-SE" dirty="0"/>
              <a:t>Gul: Sängbordsknapparna</a:t>
            </a:r>
          </a:p>
          <a:p>
            <a:pPr marL="0" indent="0">
              <a:buNone/>
            </a:pPr>
            <a:r>
              <a:rPr lang="sv-SE" dirty="0"/>
              <a:t>Röd: Urinflaskan</a:t>
            </a:r>
          </a:p>
        </p:txBody>
      </p:sp>
    </p:spTree>
    <p:extLst>
      <p:ext uri="{BB962C8B-B14F-4D97-AF65-F5344CB8AC3E}">
        <p14:creationId xmlns:p14="http://schemas.microsoft.com/office/powerpoint/2010/main" val="2928079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4</a:t>
            </a:r>
          </a:p>
          <a:p>
            <a:pPr marL="0" indent="0">
              <a:buNone/>
            </a:pPr>
            <a:r>
              <a:rPr lang="sv-SE" dirty="0"/>
              <a:t>Många använder handskar i tid och otid för att skydda sig mot mikroorganismer, men de glömmer ibland bort att det är otillräckligt att bara byta handskarna innan man går vidare till nästa patient.</a:t>
            </a:r>
          </a:p>
          <a:p>
            <a:pPr marL="0" indent="0">
              <a:buNone/>
            </a:pPr>
            <a:r>
              <a:rPr lang="sv-SE" dirty="0"/>
              <a:t>Hur stor är risken att man kontaminerar sina händer när man tar av sig handskarna?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60%</a:t>
            </a:r>
          </a:p>
          <a:p>
            <a:pPr marL="0" indent="0">
              <a:buNone/>
            </a:pPr>
            <a:r>
              <a:rPr lang="sv-SE" dirty="0"/>
              <a:t>Gul: 30%</a:t>
            </a:r>
          </a:p>
          <a:p>
            <a:pPr marL="0" indent="0">
              <a:buNone/>
            </a:pPr>
            <a:r>
              <a:rPr lang="sv-SE" dirty="0"/>
              <a:t>Röd 10%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602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5</a:t>
            </a:r>
          </a:p>
          <a:p>
            <a:pPr marL="0" indent="0">
              <a:buNone/>
            </a:pPr>
            <a:r>
              <a:rPr lang="sv-SE" dirty="0"/>
              <a:t>Vid kontakt med avföring är det alltid viktigt att man tvättar sina händer innan man handspritar.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Hur många procent av bakterierna kan man avlägsna med denna enkla åtgärd.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ca 80%</a:t>
            </a:r>
          </a:p>
          <a:p>
            <a:pPr marL="0" indent="0">
              <a:buNone/>
            </a:pPr>
            <a:r>
              <a:rPr lang="sv-SE" dirty="0"/>
              <a:t>Gul: ca 30%</a:t>
            </a:r>
          </a:p>
          <a:p>
            <a:pPr marL="0" indent="0">
              <a:buNone/>
            </a:pPr>
            <a:r>
              <a:rPr lang="sv-SE" dirty="0"/>
              <a:t>Röd: ca 50%</a:t>
            </a:r>
          </a:p>
        </p:txBody>
      </p:sp>
    </p:spTree>
    <p:extLst>
      <p:ext uri="{BB962C8B-B14F-4D97-AF65-F5344CB8AC3E}">
        <p14:creationId xmlns:p14="http://schemas.microsoft.com/office/powerpoint/2010/main" val="409987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6</a:t>
            </a:r>
          </a:p>
          <a:p>
            <a:pPr marL="0" indent="0">
              <a:buNone/>
            </a:pPr>
            <a:r>
              <a:rPr lang="sv-SE" dirty="0"/>
              <a:t>Bakterier har sina favoritställen som de koloniserar.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Var på kroppen har man störst chans att hitta en MRSA?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I näsan</a:t>
            </a:r>
          </a:p>
          <a:p>
            <a:pPr marL="0" indent="0">
              <a:buNone/>
            </a:pPr>
            <a:r>
              <a:rPr lang="sv-SE" dirty="0"/>
              <a:t>Gul: I svalget</a:t>
            </a:r>
          </a:p>
          <a:p>
            <a:pPr marL="0" indent="0">
              <a:buNone/>
            </a:pPr>
            <a:r>
              <a:rPr lang="sv-SE" dirty="0"/>
              <a:t>Röd: I perineum</a:t>
            </a:r>
          </a:p>
        </p:txBody>
      </p:sp>
    </p:spTree>
    <p:extLst>
      <p:ext uri="{BB962C8B-B14F-4D97-AF65-F5344CB8AC3E}">
        <p14:creationId xmlns:p14="http://schemas.microsoft.com/office/powerpoint/2010/main" val="100529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7</a:t>
            </a:r>
          </a:p>
          <a:p>
            <a:pPr marL="0" indent="0">
              <a:buNone/>
            </a:pPr>
            <a:r>
              <a:rPr lang="sv-SE" dirty="0"/>
              <a:t>Patienter som smittspridare glöms ofta bort. För drygt ett år sedan (2016) gjordes en studie i Danmark för att kontrollera hur patienterna skötte sin del av vårdhygienen.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Hur många tvättade sina händer efter toalettbesök?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ca 20%</a:t>
            </a:r>
          </a:p>
          <a:p>
            <a:pPr marL="0" indent="0">
              <a:buNone/>
            </a:pPr>
            <a:r>
              <a:rPr lang="sv-SE" dirty="0"/>
              <a:t>Gul: ca 40%</a:t>
            </a:r>
          </a:p>
          <a:p>
            <a:pPr marL="0" indent="0">
              <a:buNone/>
            </a:pPr>
            <a:r>
              <a:rPr lang="sv-SE" dirty="0"/>
              <a:t>Röd: ca 60%</a:t>
            </a:r>
          </a:p>
        </p:txBody>
      </p:sp>
    </p:spTree>
    <p:extLst>
      <p:ext uri="{BB962C8B-B14F-4D97-AF65-F5344CB8AC3E}">
        <p14:creationId xmlns:p14="http://schemas.microsoft.com/office/powerpoint/2010/main" val="278686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Frågequiz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Fråga 8</a:t>
            </a:r>
          </a:p>
          <a:p>
            <a:pPr marL="0" indent="0">
              <a:buNone/>
            </a:pPr>
            <a:r>
              <a:rPr lang="sv-SE" dirty="0"/>
              <a:t>Vid caliciinfektioner brukar patienter betraktas som smittfria 48 timmar efter att symtomen försvunnit.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Hur länge kan calicivirus utsöndras från en patient?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Grön: Någon vecka</a:t>
            </a:r>
          </a:p>
          <a:p>
            <a:pPr marL="0" indent="0">
              <a:buNone/>
            </a:pPr>
            <a:r>
              <a:rPr lang="sv-SE" dirty="0"/>
              <a:t>Gul: ca 6 veckor</a:t>
            </a:r>
          </a:p>
          <a:p>
            <a:pPr marL="0" indent="0">
              <a:buNone/>
            </a:pPr>
            <a:r>
              <a:rPr lang="sv-SE" dirty="0"/>
              <a:t>Röd: Flera månader</a:t>
            </a:r>
          </a:p>
        </p:txBody>
      </p:sp>
    </p:spTree>
    <p:extLst>
      <p:ext uri="{BB962C8B-B14F-4D97-AF65-F5344CB8AC3E}">
        <p14:creationId xmlns:p14="http://schemas.microsoft.com/office/powerpoint/2010/main" val="192456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CE9DE1E-AD07-4FB7-98F2-A0E72F3D2470}" vid="{D65B802F-A76F-495B-A831-238D422FEF7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PPT_mall_RegionKalmarlän</Template>
  <TotalTime>16</TotalTime>
  <Words>409</Words>
  <Application>Microsoft Office PowerPoint</Application>
  <PresentationFormat>Bredbild</PresentationFormat>
  <Paragraphs>82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Arial (Brödtext)</vt:lpstr>
      <vt:lpstr>Calibri</vt:lpstr>
      <vt:lpstr>Calibri Light</vt:lpstr>
      <vt:lpstr>Wingdings</vt:lpstr>
      <vt:lpstr>Office-tema</vt:lpstr>
      <vt:lpstr>PowerPoint-presentation</vt:lpstr>
      <vt:lpstr>Frågequiz</vt:lpstr>
      <vt:lpstr>Frågequiz</vt:lpstr>
      <vt:lpstr>Frågequiz</vt:lpstr>
      <vt:lpstr>Frågequiz</vt:lpstr>
      <vt:lpstr>Frågequiz</vt:lpstr>
      <vt:lpstr>Frågequiz</vt:lpstr>
      <vt:lpstr>Frågequiz</vt:lpstr>
      <vt:lpstr>Frågequiz</vt:lpstr>
      <vt:lpstr>Tack för visat intresse!</vt:lpstr>
      <vt:lpstr>Facit frågequiz</vt:lpstr>
    </vt:vector>
  </TitlesOfParts>
  <Company>Landstinget i Kalmar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Pia Nilzén</dc:creator>
  <cp:lastModifiedBy>Caroline Johansson</cp:lastModifiedBy>
  <cp:revision>3</cp:revision>
  <cp:lastPrinted>2019-04-03T13:26:04Z</cp:lastPrinted>
  <dcterms:created xsi:type="dcterms:W3CDTF">2019-04-01T12:43:00Z</dcterms:created>
  <dcterms:modified xsi:type="dcterms:W3CDTF">2024-04-11T07:11:02Z</dcterms:modified>
</cp:coreProperties>
</file>