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D70032"/>
    <a:srgbClr val="B50900"/>
    <a:srgbClr val="7F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96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EB508-7110-4956-A085-7A9615CEEF80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7D0D1-9849-4954-9EC7-E02616017C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944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D9E02D-6F64-44D9-B039-2D7AA206FA21}" type="datetimeFigureOut">
              <a:rPr lang="sv-SE"/>
              <a:pPr>
                <a:defRPr/>
              </a:pPr>
              <a:t>2021-01-28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87D5F5-04E0-4E02-80F5-0658861767B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678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6"/>
          <p:cNvGraphicFramePr>
            <a:graphicFrameLocks noChangeAspect="1"/>
          </p:cNvGraphicFramePr>
          <p:nvPr/>
        </p:nvGraphicFramePr>
        <p:xfrm>
          <a:off x="7956550" y="6135688"/>
          <a:ext cx="8636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r:id="rId3" imgW="4317460" imgH="2311111" progId="">
                  <p:embed/>
                </p:oleObj>
              </mc:Choice>
              <mc:Fallback>
                <p:oleObj r:id="rId3" imgW="4317460" imgH="231111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6135688"/>
                        <a:ext cx="8636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bubbla_ppt_c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1" t="4640" r="9592" b="6174"/>
          <a:stretch>
            <a:fillRect/>
          </a:stretch>
        </p:blipFill>
        <p:spPr bwMode="auto">
          <a:xfrm>
            <a:off x="34925" y="53975"/>
            <a:ext cx="9036050" cy="668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T_kalmar_n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3225"/>
            <a:ext cx="10810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2000" y="2340000"/>
            <a:ext cx="7200000" cy="579600"/>
          </a:xfrm>
        </p:spPr>
        <p:txBody>
          <a:bodyPr anchor="b">
            <a:spAutoFit/>
          </a:bodyPr>
          <a:lstStyle>
            <a:lvl1pPr>
              <a:defRPr sz="3200" b="1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72000" y="2916000"/>
            <a:ext cx="7200000" cy="1080000"/>
          </a:xfrm>
        </p:spPr>
        <p:txBody>
          <a:bodyPr>
            <a:sp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40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  <a:endParaRPr lang="sv-SE" altLang="en-US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noProof="0" dirty="0"/>
              <a:t>Sida </a:t>
            </a:r>
            <a:fld id="{BDD70850-E592-4784-BBE6-030366639C61}" type="slidenum">
              <a:rPr lang="sv-SE" noProof="0"/>
              <a:pPr>
                <a:defRPr/>
              </a:pPr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421050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  <a:endParaRPr lang="sv-SE" altLang="en-US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noProof="0" dirty="0"/>
              <a:t>Sida </a:t>
            </a:r>
            <a:fld id="{33099FDE-10F8-4FC5-AE97-AC0C2A925EF5}" type="slidenum">
              <a:rPr lang="sv-SE" noProof="0"/>
              <a:pPr>
                <a:defRPr/>
              </a:pPr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69941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a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6"/>
          <p:cNvGraphicFramePr>
            <a:graphicFrameLocks noChangeAspect="1"/>
          </p:cNvGraphicFramePr>
          <p:nvPr/>
        </p:nvGraphicFramePr>
        <p:xfrm>
          <a:off x="7956550" y="6135688"/>
          <a:ext cx="8636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r:id="rId3" imgW="4317460" imgH="2311111" progId="">
                  <p:embed/>
                </p:oleObj>
              </mc:Choice>
              <mc:Fallback>
                <p:oleObj r:id="rId3" imgW="4317460" imgH="231111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6135688"/>
                        <a:ext cx="8636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Bildobjekt 7" descr="First_region_ne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933450"/>
            <a:ext cx="48101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Sistabild_pp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9525"/>
            <a:ext cx="9120187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7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547663" y="6192000"/>
            <a:ext cx="10191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" y="6444000"/>
            <a:ext cx="7416824" cy="404664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sv-SE" altLang="sv-SE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57200" y="6192000"/>
            <a:ext cx="1008062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noProof="0" dirty="0"/>
              <a:t>Sida </a:t>
            </a:r>
            <a:fld id="{B0C874B2-609B-4B53-9EDA-120DCAD30F18}" type="slidenum">
              <a:rPr lang="sv-SE" noProof="0" smtClean="0"/>
              <a:pPr>
                <a:defRPr/>
              </a:pPr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26109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  <a:endParaRPr lang="sv-SE" altLang="en-US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noProof="0" dirty="0"/>
              <a:t>Sida </a:t>
            </a:r>
            <a:fld id="{849247B1-C169-4DC7-9B36-A0FBDB602A0F}" type="slidenum">
              <a:rPr lang="sv-SE" noProof="0"/>
              <a:pPr>
                <a:defRPr/>
              </a:pPr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76304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 noProof="0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  <a:endParaRPr lang="sv-SE" altLang="en-US" noProof="0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noProof="0" dirty="0"/>
              <a:t>Sida </a:t>
            </a:r>
            <a:fld id="{7229C785-BE64-4363-9797-881E2DB8E4F6}" type="slidenum">
              <a:rPr lang="sv-SE" noProof="0"/>
              <a:pPr>
                <a:defRPr/>
              </a:pPr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60750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 noProof="0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  <a:endParaRPr lang="sv-SE" altLang="en-US" noProof="0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noProof="0" dirty="0"/>
              <a:t>Sida </a:t>
            </a:r>
            <a:fld id="{BDD81CDE-7B18-4E66-9447-44CBE7D3AED4}" type="slidenum">
              <a:rPr lang="sv-SE" noProof="0"/>
              <a:pPr>
                <a:defRPr/>
              </a:pPr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80807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 noProof="0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  <a:endParaRPr lang="sv-SE" altLang="en-US" noProof="0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noProof="0" dirty="0"/>
              <a:t>Sida </a:t>
            </a:r>
            <a:fld id="{A03BE42E-FF71-4207-BCB4-BCA78C6E67E6}" type="slidenum">
              <a:rPr lang="sv-SE" noProof="0"/>
              <a:pPr>
                <a:defRPr/>
              </a:pPr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11895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 noProof="0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  <a:endParaRPr lang="sv-SE" altLang="en-US" noProof="0" dirty="0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noProof="0" dirty="0"/>
              <a:t>Sida </a:t>
            </a:r>
            <a:fld id="{CD60DEAB-4D61-4960-AF0A-8F0ECF25FA0B}" type="slidenum">
              <a:rPr lang="sv-SE" noProof="0"/>
              <a:pPr>
                <a:defRPr/>
              </a:pPr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90391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 noProof="0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  <a:endParaRPr lang="sv-SE" altLang="en-US" noProof="0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noProof="0" dirty="0"/>
              <a:t>Sida </a:t>
            </a:r>
            <a:fld id="{D3882AD2-D01E-46CE-9DA4-0F79E344D563}" type="slidenum">
              <a:rPr lang="sv-SE" noProof="0"/>
              <a:pPr>
                <a:defRPr/>
              </a:pPr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97473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 noProof="0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  <a:endParaRPr lang="sv-SE" altLang="en-US" noProof="0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noProof="0" dirty="0"/>
              <a:t>Sida </a:t>
            </a:r>
            <a:fld id="{16E8A538-20E6-4B9C-8A91-00977E71E687}" type="slidenum">
              <a:rPr lang="sv-SE" noProof="0"/>
              <a:pPr>
                <a:defRPr/>
              </a:pPr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408167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47663" y="6192000"/>
            <a:ext cx="1019175" cy="2159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endParaRPr lang="sv-SE" altLang="en-US" dirty="0"/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57200" y="6192000"/>
            <a:ext cx="1008062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v-SE"/>
              <a:t>Sida </a:t>
            </a:r>
            <a:fld id="{607B8FBC-6284-49FB-99B8-BFF024E87CA4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57200" y="6444000"/>
            <a:ext cx="7427168" cy="3991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 smtClean="0"/>
            </a:lvl1pPr>
          </a:lstStyle>
          <a:p>
            <a:pPr>
              <a:defRPr/>
            </a:pPr>
            <a:r>
              <a:rPr lang="sv-SE" altLang="sv-SE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Ltkalmar.se</a:t>
            </a:r>
            <a:endParaRPr lang="sv-SE" altLang="sv-SE" dirty="0">
              <a:solidFill>
                <a:srgbClr val="595959"/>
              </a:solidFill>
              <a:latin typeface="Arial (Brödtext)"/>
              <a:ea typeface="Arial (Brödtext)"/>
              <a:cs typeface="Arial (Brödtext)"/>
            </a:endParaRPr>
          </a:p>
        </p:txBody>
      </p:sp>
      <p:graphicFrame>
        <p:nvGraphicFramePr>
          <p:cNvPr id="1031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185302"/>
              </p:ext>
            </p:extLst>
          </p:nvPr>
        </p:nvGraphicFramePr>
        <p:xfrm>
          <a:off x="7956550" y="6135688"/>
          <a:ext cx="8636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15" imgW="4317460" imgH="2311111" progId="">
                  <p:embed/>
                </p:oleObj>
              </mc:Choice>
              <mc:Fallback>
                <p:oleObj r:id="rId15" imgW="4317460" imgH="2311111" progId="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6135688"/>
                        <a:ext cx="8636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2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D70032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70032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70032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70032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7003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7003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7003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7003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7003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7" name="Platshållare för datum 3"/>
          <p:cNvSpPr>
            <a:spLocks/>
          </p:cNvSpPr>
          <p:nvPr/>
        </p:nvSpPr>
        <p:spPr bwMode="auto">
          <a:xfrm>
            <a:off x="457200" y="6444000"/>
            <a:ext cx="7091871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900" dirty="0">
                <a:solidFill>
                  <a:srgbClr val="595959"/>
                </a:solidFill>
                <a:latin typeface="Arial (Brödtext)"/>
                <a:ea typeface="Arial (Brödtext)"/>
                <a:cs typeface="Arial (Brödtext)"/>
              </a:rPr>
              <a:t>Arbetsplats X, 2011-07-04, Namn Efternamn, regionkalmar.se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566" y="764704"/>
            <a:ext cx="6314505" cy="4732424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E81467D2-FE83-423A-B961-8852988CA2C0}"/>
              </a:ext>
            </a:extLst>
          </p:cNvPr>
          <p:cNvSpPr/>
          <p:nvPr/>
        </p:nvSpPr>
        <p:spPr>
          <a:xfrm>
            <a:off x="7812360" y="6126163"/>
            <a:ext cx="1080120" cy="5431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CA21BB1-0F5D-494F-A733-3218A1A366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287" y="6034088"/>
            <a:ext cx="1189240" cy="54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1641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16</TotalTime>
  <Words>12</Words>
  <Application>Microsoft Office PowerPoint</Application>
  <PresentationFormat>Bildspel på skärmen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0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Arial (Brödtext)</vt:lpstr>
      <vt:lpstr>Calibri</vt:lpstr>
      <vt:lpstr>Standardformgivning</vt:lpstr>
      <vt:lpstr> 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Sandra Karlsson</dc:creator>
  <cp:lastModifiedBy>Anita Larsson</cp:lastModifiedBy>
  <cp:revision>3</cp:revision>
  <dcterms:created xsi:type="dcterms:W3CDTF">2017-03-10T10:10:11Z</dcterms:created>
  <dcterms:modified xsi:type="dcterms:W3CDTF">2021-01-28T07:47:25Z</dcterms:modified>
</cp:coreProperties>
</file>