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D70032"/>
    <a:srgbClr val="B50900"/>
    <a:srgbClr val="7F1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017" autoAdjust="0"/>
  </p:normalViewPr>
  <p:slideViewPr>
    <p:cSldViewPr>
      <p:cViewPr varScale="1">
        <p:scale>
          <a:sx n="75" d="100"/>
          <a:sy n="75" d="100"/>
        </p:scale>
        <p:origin x="2616" y="78"/>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6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EB508-7110-4956-A085-7A9615CEEF80}" type="datetimeFigureOut">
              <a:rPr lang="sv-SE" smtClean="0"/>
              <a:t>2017-03-10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D7D0D1-9849-4954-9EC7-E02616017CEB}" type="slidenum">
              <a:rPr lang="sv-SE" smtClean="0"/>
              <a:t>‹#›</a:t>
            </a:fld>
            <a:endParaRPr lang="sv-SE"/>
          </a:p>
        </p:txBody>
      </p:sp>
    </p:spTree>
    <p:extLst>
      <p:ext uri="{BB962C8B-B14F-4D97-AF65-F5344CB8AC3E}">
        <p14:creationId xmlns:p14="http://schemas.microsoft.com/office/powerpoint/2010/main" val="391694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9E02D-6F64-44D9-B039-2D7AA206FA21}" type="datetimeFigureOut">
              <a:rPr lang="sv-SE"/>
              <a:pPr>
                <a:defRPr/>
              </a:pPr>
              <a:t>2017-03-10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87D5F5-04E0-4E02-80F5-0658861767BB}" type="slidenum">
              <a:rPr lang="sv-SE"/>
              <a:pPr>
                <a:defRPr/>
              </a:pPr>
              <a:t>‹#›</a:t>
            </a:fld>
            <a:endParaRPr lang="sv-SE"/>
          </a:p>
        </p:txBody>
      </p:sp>
    </p:spTree>
    <p:extLst>
      <p:ext uri="{BB962C8B-B14F-4D97-AF65-F5344CB8AC3E}">
        <p14:creationId xmlns:p14="http://schemas.microsoft.com/office/powerpoint/2010/main" val="3999678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r>
              <a:rPr lang="sv-SE" dirty="0" smtClean="0"/>
              <a:t>I Livsmedelsverkets tallriksmodell är delen för kött, fisk, ägg eller baljväxter en femtedel av mängden mat på tallriken. Storleken på grönsaksdelen och potatis-pasta-bröd-gryn-delen är flexibel, och beror på hur mycket en person rör sig, det vill säga graden av fysisk aktivitet. En fysiskt aktiv person behöver mer energi än en person med stillasittande livsstil.</a:t>
            </a:r>
          </a:p>
          <a:p>
            <a:endParaRPr lang="sv-SE" dirty="0" smtClean="0"/>
          </a:p>
          <a:p>
            <a:r>
              <a:rPr lang="sv-SE" dirty="0" smtClean="0"/>
              <a:t>Tallriksmodellen består av tre delar:</a:t>
            </a:r>
          </a:p>
          <a:p>
            <a:r>
              <a:rPr lang="sv-SE" dirty="0" smtClean="0"/>
              <a:t>•Den första delen består av grönsaker och rotfrukter. En stor del av tallriken fylls med livsmedel från denna grupp. Den som inte rör sig så mycket kan låta grönsaker och rotfrukter fylla halva tallriken.</a:t>
            </a:r>
          </a:p>
          <a:p>
            <a:r>
              <a:rPr lang="sv-SE" dirty="0" smtClean="0"/>
              <a:t>•Den andra delen är potatis, pasta, bröd eller gryn som ris, bulgur, mathavre och </a:t>
            </a:r>
            <a:r>
              <a:rPr lang="sv-SE" dirty="0" err="1" smtClean="0"/>
              <a:t>matkorn</a:t>
            </a:r>
            <a:r>
              <a:rPr lang="sv-SE" dirty="0" smtClean="0"/>
              <a:t>. Välj i första hand fullkornsvarianterna. Den som rör sig mycket kan göra denna del ännu större.</a:t>
            </a:r>
          </a:p>
          <a:p>
            <a:r>
              <a:rPr lang="sv-SE" dirty="0" smtClean="0"/>
              <a:t>•Den minsta delen är avsedd för kött, fisk, ägg och baljväxter, som bönor, linser och ärter.</a:t>
            </a:r>
          </a:p>
          <a:p>
            <a:endParaRPr lang="sv-SE" dirty="0" smtClean="0"/>
          </a:p>
          <a:p>
            <a:r>
              <a:rPr lang="sv-SE" dirty="0" smtClean="0"/>
              <a:t>Tallriksmodellen visar proportionerna mellan de tre delarna. </a:t>
            </a:r>
            <a:r>
              <a:rPr lang="sv-SE" smtClean="0"/>
              <a:t>Modellen säger ingenting om hur mycket som är lagom att äta - det avgör hunger och energibehov.</a:t>
            </a:r>
          </a:p>
          <a:p>
            <a:endParaRPr lang="sv-SE" dirty="0" smtClean="0"/>
          </a:p>
          <a:p>
            <a:endParaRPr lang="sv-SE" dirty="0" smtClean="0"/>
          </a:p>
          <a:p>
            <a:r>
              <a:rPr lang="sv-SE" b="1" dirty="0" smtClean="0"/>
              <a:t>Tallriken för den som rör sig lite</a:t>
            </a:r>
          </a:p>
          <a:p>
            <a:endParaRPr lang="sv-SE" dirty="0" smtClean="0"/>
          </a:p>
          <a:p>
            <a:r>
              <a:rPr lang="sv-SE" dirty="0" smtClean="0"/>
              <a:t>Många rör sig för lite. Den som inte har möjlighet att öka den fysiska aktiviteten behöver minska på kalorierna på olika sätt. Ett sätt att göra det är att minska på mängden potatis, pasta, bröd och gryn och i stället äta mer av grönsaker och rotfrukter. Genom att öka på just grönsaker och rotfrukter, som i de flesta fall innehåller mycket fibrer och färre kalorier, kan man bli mätt trots ett lägre kaloriintag. För att bibehålla eller minska vikten krävs samtidigt flera andra åtgärder.</a:t>
            </a:r>
            <a:endParaRPr lang="sv-SE" dirty="0"/>
          </a:p>
        </p:txBody>
      </p:sp>
      <p:sp>
        <p:nvSpPr>
          <p:cNvPr id="4" name="Platshållare för bildnummer 3"/>
          <p:cNvSpPr>
            <a:spLocks noGrp="1"/>
          </p:cNvSpPr>
          <p:nvPr>
            <p:ph type="sldNum" sz="quarter" idx="10"/>
          </p:nvPr>
        </p:nvSpPr>
        <p:spPr/>
        <p:txBody>
          <a:bodyPr/>
          <a:lstStyle/>
          <a:p>
            <a:pPr>
              <a:defRPr/>
            </a:pPr>
            <a:fld id="{9387D5F5-04E0-4E02-80F5-0658861767BB}" type="slidenum">
              <a:rPr lang="sv-SE" smtClean="0"/>
              <a:pPr>
                <a:defRPr/>
              </a:pPr>
              <a:t>1</a:t>
            </a:fld>
            <a:endParaRPr lang="sv-SE"/>
          </a:p>
        </p:txBody>
      </p:sp>
    </p:spTree>
    <p:extLst>
      <p:ext uri="{BB962C8B-B14F-4D97-AF65-F5344CB8AC3E}">
        <p14:creationId xmlns:p14="http://schemas.microsoft.com/office/powerpoint/2010/main" val="2840920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aphicFrame>
        <p:nvGraphicFramePr>
          <p:cNvPr id="4"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0488"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Picture 7" descr="bubbla_ppt_cd"/>
          <p:cNvPicPr>
            <a:picLocks noChangeAspect="1" noChangeArrowheads="1"/>
          </p:cNvPicPr>
          <p:nvPr/>
        </p:nvPicPr>
        <p:blipFill>
          <a:blip r:embed="rId5">
            <a:extLst>
              <a:ext uri="{28A0092B-C50C-407E-A947-70E740481C1C}">
                <a14:useLocalDpi xmlns:a14="http://schemas.microsoft.com/office/drawing/2010/main" val="0"/>
              </a:ext>
            </a:extLst>
          </a:blip>
          <a:srcRect l="5731" t="4640" r="9592" b="6174"/>
          <a:stretch>
            <a:fillRect/>
          </a:stretch>
        </p:blipFill>
        <p:spPr bwMode="auto">
          <a:xfrm>
            <a:off x="34925" y="53975"/>
            <a:ext cx="9036050" cy="668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LT_kalmar_n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403225"/>
            <a:ext cx="10810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ctrTitle"/>
          </p:nvPr>
        </p:nvSpPr>
        <p:spPr>
          <a:xfrm>
            <a:off x="972000" y="2340000"/>
            <a:ext cx="7200000" cy="579600"/>
          </a:xfrm>
        </p:spPr>
        <p:txBody>
          <a:bodyPr anchor="b">
            <a:spAutoFit/>
          </a:bodyPr>
          <a:lstStyle>
            <a:lvl1pPr>
              <a:defRPr sz="3200" b="1">
                <a:solidFill>
                  <a:schemeClr val="bg1"/>
                </a:solidFill>
                <a:latin typeface="+mj-lt"/>
                <a:cs typeface="Arial" pitchFamily="34"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972000" y="2916000"/>
            <a:ext cx="7200000" cy="1080000"/>
          </a:xfrm>
        </p:spPr>
        <p:txBody>
          <a:bodyPr>
            <a:spAutoFit/>
          </a:bodyPr>
          <a:lstStyle>
            <a:lvl1pPr marL="0" indent="0" algn="ctr">
              <a:buNone/>
              <a:defRPr sz="180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662407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atin typeface="+mj-lt"/>
              </a:defRPr>
            </a:lvl1pPr>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BDD70850-E592-4784-BBE6-030366639C61}" type="slidenum">
              <a:rPr lang="sv-SE" noProof="0"/>
              <a:pPr>
                <a:defRPr/>
              </a:pPr>
              <a:t>‹#›</a:t>
            </a:fld>
            <a:endParaRPr lang="sv-SE" noProof="0" dirty="0"/>
          </a:p>
        </p:txBody>
      </p:sp>
    </p:spTree>
    <p:extLst>
      <p:ext uri="{BB962C8B-B14F-4D97-AF65-F5344CB8AC3E}">
        <p14:creationId xmlns:p14="http://schemas.microsoft.com/office/powerpoint/2010/main" val="42105088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dirty="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33099FDE-10F8-4FC5-AE97-AC0C2A925EF5}" type="slidenum">
              <a:rPr lang="sv-SE" noProof="0"/>
              <a:pPr>
                <a:defRPr/>
              </a:pPr>
              <a:t>‹#›</a:t>
            </a:fld>
            <a:endParaRPr lang="sv-SE" noProof="0" dirty="0"/>
          </a:p>
        </p:txBody>
      </p:sp>
    </p:spTree>
    <p:extLst>
      <p:ext uri="{BB962C8B-B14F-4D97-AF65-F5344CB8AC3E}">
        <p14:creationId xmlns:p14="http://schemas.microsoft.com/office/powerpoint/2010/main" val="2699410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sta sida">
    <p:spTree>
      <p:nvGrpSpPr>
        <p:cNvPr id="1" name=""/>
        <p:cNvGrpSpPr/>
        <p:nvPr/>
      </p:nvGrpSpPr>
      <p:grpSpPr>
        <a:xfrm>
          <a:off x="0" y="0"/>
          <a:ext cx="0" cy="0"/>
          <a:chOff x="0" y="0"/>
          <a:chExt cx="0" cy="0"/>
        </a:xfrm>
      </p:grpSpPr>
      <p:graphicFrame>
        <p:nvGraphicFramePr>
          <p:cNvPr id="2"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1512"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Bildobjekt 7" descr="First_region_ne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66938" y="933450"/>
            <a:ext cx="48101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Sistabild_pp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3" y="9525"/>
            <a:ext cx="9120187"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7852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p:txBody>
          <a:bodyPr/>
          <a:lstStyle>
            <a:lvl1pPr>
              <a:defRPr sz="2200"/>
            </a:lvl1pPr>
            <a:lvl2pPr>
              <a:defRPr sz="2000"/>
            </a:lvl2pPr>
            <a:lvl3pPr>
              <a:defRPr sz="2000"/>
            </a:lvl3pPr>
            <a:lvl4pPr>
              <a:defRPr sz="2000"/>
            </a:lvl4pPr>
            <a:lvl5pPr>
              <a:defRPr sz="200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datum 3"/>
          <p:cNvSpPr>
            <a:spLocks noGrp="1"/>
          </p:cNvSpPr>
          <p:nvPr>
            <p:ph type="dt" sz="half" idx="10"/>
          </p:nvPr>
        </p:nvSpPr>
        <p:spPr>
          <a:xfrm>
            <a:off x="1547663" y="6192000"/>
            <a:ext cx="1019175" cy="215900"/>
          </a:xfrm>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a:xfrm>
            <a:off x="457200" y="6444000"/>
            <a:ext cx="7416824" cy="404664"/>
          </a:xfrm>
        </p:spPr>
        <p:txBody>
          <a:bodyPr/>
          <a:lstStyle>
            <a:lvl1pPr>
              <a:defRPr/>
            </a:lvl1pPr>
          </a:lstStyle>
          <a:p>
            <a:pPr algn="l">
              <a:defRPr/>
            </a:pPr>
            <a:r>
              <a:rPr lang="sv-SE" altLang="sv-SE" dirty="0" smtClean="0">
                <a:solidFill>
                  <a:srgbClr val="595959"/>
                </a:solidFill>
                <a:latin typeface="Arial (Brödtext)"/>
                <a:ea typeface="Arial (Brödtext)"/>
                <a:cs typeface="Arial (Brödtext)"/>
              </a:rPr>
              <a:t>Arbetsplats X, 2011-07-04, Namn Efternamn, Ltkalmar.se</a:t>
            </a:r>
          </a:p>
        </p:txBody>
      </p:sp>
      <p:sp>
        <p:nvSpPr>
          <p:cNvPr id="6" name="Platshållare för bildnummer 5"/>
          <p:cNvSpPr>
            <a:spLocks noGrp="1"/>
          </p:cNvSpPr>
          <p:nvPr>
            <p:ph type="sldNum" sz="quarter" idx="12"/>
          </p:nvPr>
        </p:nvSpPr>
        <p:spPr>
          <a:xfrm>
            <a:off x="457200" y="6192000"/>
            <a:ext cx="1008062" cy="215900"/>
          </a:xfrm>
        </p:spPr>
        <p:txBody>
          <a:bodyPr/>
          <a:lstStyle>
            <a:lvl1pPr>
              <a:defRPr/>
            </a:lvl1pPr>
          </a:lstStyle>
          <a:p>
            <a:pPr>
              <a:defRPr/>
            </a:pPr>
            <a:r>
              <a:rPr lang="sv-SE" noProof="0" dirty="0"/>
              <a:t>Sida</a:t>
            </a:r>
            <a:r>
              <a:rPr lang="sv-SE" noProof="0" dirty="0" smtClean="0"/>
              <a:t> </a:t>
            </a:r>
            <a:fld id="{B0C874B2-609B-4B53-9EDA-120DCAD30F18}" type="slidenum">
              <a:rPr lang="sv-SE" noProof="0" smtClean="0"/>
              <a:pPr>
                <a:defRPr/>
              </a:pPr>
              <a:t>‹#›</a:t>
            </a:fld>
            <a:endParaRPr lang="sv-SE" noProof="0" dirty="0"/>
          </a:p>
        </p:txBody>
      </p:sp>
    </p:spTree>
    <p:extLst>
      <p:ext uri="{BB962C8B-B14F-4D97-AF65-F5344CB8AC3E}">
        <p14:creationId xmlns:p14="http://schemas.microsoft.com/office/powerpoint/2010/main" val="1261096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5"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6" name="Platshållare för bildnummer 5"/>
          <p:cNvSpPr>
            <a:spLocks noGrp="1"/>
          </p:cNvSpPr>
          <p:nvPr>
            <p:ph type="sldNum" sz="quarter" idx="12"/>
          </p:nvPr>
        </p:nvSpPr>
        <p:spPr/>
        <p:txBody>
          <a:bodyPr/>
          <a:lstStyle>
            <a:lvl1pPr>
              <a:defRPr/>
            </a:lvl1pPr>
          </a:lstStyle>
          <a:p>
            <a:pPr>
              <a:defRPr/>
            </a:pPr>
            <a:r>
              <a:rPr lang="sv-SE" noProof="0" dirty="0"/>
              <a:t>Sida </a:t>
            </a:r>
            <a:fld id="{849247B1-C169-4DC7-9B36-A0FBDB602A0F}" type="slidenum">
              <a:rPr lang="sv-SE" noProof="0"/>
              <a:pPr>
                <a:defRPr/>
              </a:pPr>
              <a:t>‹#›</a:t>
            </a:fld>
            <a:endParaRPr lang="sv-SE" noProof="0" dirty="0"/>
          </a:p>
        </p:txBody>
      </p:sp>
    </p:spTree>
    <p:extLst>
      <p:ext uri="{BB962C8B-B14F-4D97-AF65-F5344CB8AC3E}">
        <p14:creationId xmlns:p14="http://schemas.microsoft.com/office/powerpoint/2010/main" val="763046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7229C785-BE64-4363-9797-881E2DB8E4F6}" type="slidenum">
              <a:rPr lang="sv-SE" noProof="0"/>
              <a:pPr>
                <a:defRPr/>
              </a:pPr>
              <a:t>‹#›</a:t>
            </a:fld>
            <a:endParaRPr lang="sv-SE" noProof="0" dirty="0"/>
          </a:p>
        </p:txBody>
      </p:sp>
    </p:spTree>
    <p:extLst>
      <p:ext uri="{BB962C8B-B14F-4D97-AF65-F5344CB8AC3E}">
        <p14:creationId xmlns:p14="http://schemas.microsoft.com/office/powerpoint/2010/main" val="3607506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7"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8"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9" name="Platshållare för bildnummer 5"/>
          <p:cNvSpPr>
            <a:spLocks noGrp="1"/>
          </p:cNvSpPr>
          <p:nvPr>
            <p:ph type="sldNum" sz="quarter" idx="12"/>
          </p:nvPr>
        </p:nvSpPr>
        <p:spPr/>
        <p:txBody>
          <a:bodyPr/>
          <a:lstStyle>
            <a:lvl1pPr>
              <a:defRPr/>
            </a:lvl1pPr>
          </a:lstStyle>
          <a:p>
            <a:pPr>
              <a:defRPr/>
            </a:pPr>
            <a:r>
              <a:rPr lang="sv-SE" noProof="0" dirty="0"/>
              <a:t>Sida </a:t>
            </a:r>
            <a:fld id="{BDD81CDE-7B18-4E66-9447-44CBE7D3AED4}" type="slidenum">
              <a:rPr lang="sv-SE" noProof="0"/>
              <a:pPr>
                <a:defRPr/>
              </a:pPr>
              <a:t>‹#›</a:t>
            </a:fld>
            <a:endParaRPr lang="sv-SE" noProof="0" dirty="0"/>
          </a:p>
        </p:txBody>
      </p:sp>
    </p:spTree>
    <p:extLst>
      <p:ext uri="{BB962C8B-B14F-4D97-AF65-F5344CB8AC3E}">
        <p14:creationId xmlns:p14="http://schemas.microsoft.com/office/powerpoint/2010/main" val="38080714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a:lvl1pPr>
          </a:lstStyle>
          <a:p>
            <a:r>
              <a:rPr lang="sv-SE" noProof="0" smtClean="0"/>
              <a:t>Klicka här för att ändra format</a:t>
            </a:r>
            <a:endParaRPr lang="sv-SE" noProof="0" dirty="0"/>
          </a:p>
        </p:txBody>
      </p:sp>
      <p:sp>
        <p:nvSpPr>
          <p:cNvPr id="3"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4"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5" name="Platshållare för bildnummer 5"/>
          <p:cNvSpPr>
            <a:spLocks noGrp="1"/>
          </p:cNvSpPr>
          <p:nvPr>
            <p:ph type="sldNum" sz="quarter" idx="12"/>
          </p:nvPr>
        </p:nvSpPr>
        <p:spPr/>
        <p:txBody>
          <a:bodyPr/>
          <a:lstStyle>
            <a:lvl1pPr>
              <a:defRPr/>
            </a:lvl1pPr>
          </a:lstStyle>
          <a:p>
            <a:pPr>
              <a:defRPr/>
            </a:pPr>
            <a:r>
              <a:rPr lang="sv-SE" noProof="0" dirty="0"/>
              <a:t>Sida </a:t>
            </a:r>
            <a:fld id="{A03BE42E-FF71-4207-BCB4-BCA78C6E67E6}" type="slidenum">
              <a:rPr lang="sv-SE" noProof="0"/>
              <a:pPr>
                <a:defRPr/>
              </a:pPr>
              <a:t>‹#›</a:t>
            </a:fld>
            <a:endParaRPr lang="sv-SE" noProof="0" dirty="0"/>
          </a:p>
        </p:txBody>
      </p:sp>
    </p:spTree>
    <p:extLst>
      <p:ext uri="{BB962C8B-B14F-4D97-AF65-F5344CB8AC3E}">
        <p14:creationId xmlns:p14="http://schemas.microsoft.com/office/powerpoint/2010/main" val="31189554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3"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4" name="Platshållare för bildnummer 5"/>
          <p:cNvSpPr>
            <a:spLocks noGrp="1"/>
          </p:cNvSpPr>
          <p:nvPr>
            <p:ph type="sldNum" sz="quarter" idx="12"/>
          </p:nvPr>
        </p:nvSpPr>
        <p:spPr/>
        <p:txBody>
          <a:bodyPr/>
          <a:lstStyle>
            <a:lvl1pPr>
              <a:defRPr/>
            </a:lvl1pPr>
          </a:lstStyle>
          <a:p>
            <a:pPr>
              <a:defRPr/>
            </a:pPr>
            <a:r>
              <a:rPr lang="sv-SE" noProof="0" dirty="0"/>
              <a:t>Sida </a:t>
            </a:r>
            <a:fld id="{CD60DEAB-4D61-4960-AF0A-8F0ECF25FA0B}" type="slidenum">
              <a:rPr lang="sv-SE" noProof="0"/>
              <a:pPr>
                <a:defRPr/>
              </a:pPr>
              <a:t>‹#›</a:t>
            </a:fld>
            <a:endParaRPr lang="sv-SE" noProof="0" dirty="0"/>
          </a:p>
        </p:txBody>
      </p:sp>
    </p:spTree>
    <p:extLst>
      <p:ext uri="{BB962C8B-B14F-4D97-AF65-F5344CB8AC3E}">
        <p14:creationId xmlns:p14="http://schemas.microsoft.com/office/powerpoint/2010/main" val="29039167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noProof="0" smtClean="0"/>
              <a:t>Klicka här för att ändra format</a:t>
            </a:r>
            <a:endParaRPr lang="sv-SE" noProof="0"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dirty="0"/>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D3882AD2-D01E-46CE-9DA4-0F79E344D563}" type="slidenum">
              <a:rPr lang="sv-SE" noProof="0"/>
              <a:pPr>
                <a:defRPr/>
              </a:pPr>
              <a:t>‹#›</a:t>
            </a:fld>
            <a:endParaRPr lang="sv-SE" noProof="0" dirty="0"/>
          </a:p>
        </p:txBody>
      </p:sp>
    </p:spTree>
    <p:extLst>
      <p:ext uri="{BB962C8B-B14F-4D97-AF65-F5344CB8AC3E}">
        <p14:creationId xmlns:p14="http://schemas.microsoft.com/office/powerpoint/2010/main" val="19747338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noProof="0" smtClean="0"/>
              <a:t>Klicka här för att ändra format</a:t>
            </a:r>
            <a:endParaRPr lang="sv-SE" noProof="0" dirty="0"/>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endParaRPr lang="sv-SE" altLang="en-US" noProof="0" dirty="0"/>
          </a:p>
        </p:txBody>
      </p:sp>
      <p:sp>
        <p:nvSpPr>
          <p:cNvPr id="6" name="Platshållare för sidfot 4"/>
          <p:cNvSpPr>
            <a:spLocks noGrp="1"/>
          </p:cNvSpPr>
          <p:nvPr>
            <p:ph type="ftr" sz="quarter" idx="11"/>
          </p:nvPr>
        </p:nvSpPr>
        <p:spPr/>
        <p:txBody>
          <a:bodyPr/>
          <a:lstStyle>
            <a:lvl1pPr>
              <a:defRPr/>
            </a:lvl1pPr>
          </a:lstStyle>
          <a:p>
            <a:pPr>
              <a:defRPr/>
            </a:pPr>
            <a:r>
              <a:rPr lang="sv-SE" altLang="sv-SE" dirty="0" smtClean="0">
                <a:solidFill>
                  <a:srgbClr val="595959"/>
                </a:solidFill>
                <a:latin typeface="Arial (Brödtext)"/>
                <a:ea typeface="Arial (Brödtext)"/>
                <a:cs typeface="Arial (Brödtext)"/>
              </a:rPr>
              <a:t>Arbetsplats X, 2011-07-04, Namn Efternamn, Ltkalmar.se</a:t>
            </a:r>
            <a:endParaRPr lang="sv-SE" altLang="en-US" noProof="0" dirty="0"/>
          </a:p>
        </p:txBody>
      </p:sp>
      <p:sp>
        <p:nvSpPr>
          <p:cNvPr id="7" name="Platshållare för bildnummer 5"/>
          <p:cNvSpPr>
            <a:spLocks noGrp="1"/>
          </p:cNvSpPr>
          <p:nvPr>
            <p:ph type="sldNum" sz="quarter" idx="12"/>
          </p:nvPr>
        </p:nvSpPr>
        <p:spPr/>
        <p:txBody>
          <a:bodyPr/>
          <a:lstStyle>
            <a:lvl1pPr>
              <a:defRPr/>
            </a:lvl1pPr>
          </a:lstStyle>
          <a:p>
            <a:pPr>
              <a:defRPr/>
            </a:pPr>
            <a:r>
              <a:rPr lang="sv-SE" noProof="0" dirty="0"/>
              <a:t>Sida </a:t>
            </a:r>
            <a:fld id="{16E8A538-20E6-4B9C-8A91-00977E71E687}" type="slidenum">
              <a:rPr lang="sv-SE" noProof="0"/>
              <a:pPr>
                <a:defRPr/>
              </a:pPr>
              <a:t>‹#›</a:t>
            </a:fld>
            <a:endParaRPr lang="sv-SE" noProof="0" dirty="0"/>
          </a:p>
        </p:txBody>
      </p:sp>
    </p:spTree>
    <p:extLst>
      <p:ext uri="{BB962C8B-B14F-4D97-AF65-F5344CB8AC3E}">
        <p14:creationId xmlns:p14="http://schemas.microsoft.com/office/powerpoint/2010/main" val="40816759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en-US" smtClean="0"/>
              <a:t>Klicka här för att ändra format</a:t>
            </a:r>
          </a:p>
        </p:txBody>
      </p:sp>
      <p:sp>
        <p:nvSpPr>
          <p:cNvPr id="4" name="Platshållare för datum 3"/>
          <p:cNvSpPr>
            <a:spLocks noGrp="1"/>
          </p:cNvSpPr>
          <p:nvPr>
            <p:ph type="dt" sz="half" idx="2"/>
          </p:nvPr>
        </p:nvSpPr>
        <p:spPr>
          <a:xfrm>
            <a:off x="1547663" y="6192000"/>
            <a:ext cx="1019175" cy="215900"/>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595959"/>
                </a:solidFill>
              </a:defRPr>
            </a:lvl1pPr>
          </a:lstStyle>
          <a:p>
            <a:pPr>
              <a:defRPr/>
            </a:pPr>
            <a:endParaRPr lang="sv-SE" altLang="en-US" dirty="0"/>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smtClean="0"/>
              <a:t>Klicka här för att ändra format på bakgrundstexten</a:t>
            </a:r>
          </a:p>
          <a:p>
            <a:pPr lvl="1"/>
            <a:r>
              <a:rPr lang="sv-SE" altLang="en-US" smtClean="0"/>
              <a:t>Nivå två</a:t>
            </a:r>
          </a:p>
          <a:p>
            <a:pPr lvl="2"/>
            <a:r>
              <a:rPr lang="sv-SE" altLang="en-US" smtClean="0"/>
              <a:t>Nivå tre</a:t>
            </a:r>
          </a:p>
          <a:p>
            <a:pPr lvl="3"/>
            <a:r>
              <a:rPr lang="sv-SE" altLang="en-US" smtClean="0"/>
              <a:t>Nivå fyra</a:t>
            </a:r>
          </a:p>
          <a:p>
            <a:pPr lvl="4"/>
            <a:r>
              <a:rPr lang="sv-SE" altLang="en-US" smtClean="0"/>
              <a:t>Nivå fem</a:t>
            </a:r>
          </a:p>
        </p:txBody>
      </p:sp>
      <p:sp>
        <p:nvSpPr>
          <p:cNvPr id="6" name="Platshållare för bildnummer 5"/>
          <p:cNvSpPr>
            <a:spLocks noGrp="1"/>
          </p:cNvSpPr>
          <p:nvPr>
            <p:ph type="sldNum" sz="quarter" idx="4"/>
          </p:nvPr>
        </p:nvSpPr>
        <p:spPr>
          <a:xfrm>
            <a:off x="457200" y="6192000"/>
            <a:ext cx="1008062" cy="215900"/>
          </a:xfrm>
          <a:prstGeom prst="rect">
            <a:avLst/>
          </a:prstGeom>
        </p:spPr>
        <p:txBody>
          <a:bodyPr vert="horz" lIns="91440" tIns="45720" rIns="91440" bIns="45720" rtlCol="0" anchor="ctr"/>
          <a:lstStyle>
            <a:lvl1pPr algn="l" fontAlgn="auto">
              <a:spcBef>
                <a:spcPts val="0"/>
              </a:spcBef>
              <a:spcAft>
                <a:spcPts val="0"/>
              </a:spcAft>
              <a:defRPr sz="900">
                <a:solidFill>
                  <a:srgbClr val="595959"/>
                </a:solidFill>
                <a:latin typeface="Arial" pitchFamily="34" charset="0"/>
                <a:cs typeface="Arial" pitchFamily="34" charset="0"/>
              </a:defRPr>
            </a:lvl1pPr>
          </a:lstStyle>
          <a:p>
            <a:pPr>
              <a:defRPr/>
            </a:pPr>
            <a:r>
              <a:rPr lang="sv-SE" smtClean="0"/>
              <a:t>Sida </a:t>
            </a:r>
            <a:fld id="{607B8FBC-6284-49FB-99B8-BFF024E87CA4}" type="slidenum">
              <a:rPr lang="sv-SE" smtClean="0"/>
              <a:pPr>
                <a:defRPr/>
              </a:pPr>
              <a:t>‹#›</a:t>
            </a:fld>
            <a:endParaRPr lang="sv-SE" dirty="0"/>
          </a:p>
        </p:txBody>
      </p:sp>
      <p:sp>
        <p:nvSpPr>
          <p:cNvPr id="5" name="Platshållare för sidfot 4"/>
          <p:cNvSpPr>
            <a:spLocks noGrp="1"/>
          </p:cNvSpPr>
          <p:nvPr>
            <p:ph type="ftr" sz="quarter" idx="3"/>
          </p:nvPr>
        </p:nvSpPr>
        <p:spPr>
          <a:xfrm>
            <a:off x="457200" y="6444000"/>
            <a:ext cx="7427168" cy="399144"/>
          </a:xfrm>
          <a:prstGeom prst="rect">
            <a:avLst/>
          </a:prstGeom>
        </p:spPr>
        <p:txBody>
          <a:bodyPr vert="horz" wrap="square" lIns="91440" tIns="45720" rIns="91440" bIns="45720" numCol="1" anchor="t" anchorCtr="0" compatLnSpc="1">
            <a:prstTxWarp prst="textNoShape">
              <a:avLst/>
            </a:prstTxWarp>
          </a:bodyPr>
          <a:lstStyle>
            <a:lvl1pPr algn="l">
              <a:defRPr sz="900" smtClean="0"/>
            </a:lvl1pPr>
          </a:lstStyle>
          <a:p>
            <a:pPr>
              <a:defRPr/>
            </a:pPr>
            <a:r>
              <a:rPr lang="sv-SE" altLang="sv-SE" smtClean="0">
                <a:solidFill>
                  <a:srgbClr val="595959"/>
                </a:solidFill>
                <a:latin typeface="Arial (Brödtext)"/>
                <a:ea typeface="Arial (Brödtext)"/>
                <a:cs typeface="Arial (Brödtext)"/>
              </a:rPr>
              <a:t>Arbetsplats X, 2011-07-04, Namn Efternamn, Ltkalmar.se</a:t>
            </a:r>
            <a:endParaRPr lang="sv-SE" altLang="sv-SE" dirty="0">
              <a:solidFill>
                <a:srgbClr val="595959"/>
              </a:solidFill>
              <a:latin typeface="Arial (Brödtext)"/>
              <a:ea typeface="Arial (Brödtext)"/>
              <a:cs typeface="Arial (Brödtext)"/>
            </a:endParaRPr>
          </a:p>
        </p:txBody>
      </p:sp>
      <p:graphicFrame>
        <p:nvGraphicFramePr>
          <p:cNvPr id="1031" name="Objekt 6"/>
          <p:cNvGraphicFramePr>
            <a:graphicFrameLocks noChangeAspect="1"/>
          </p:cNvGraphicFramePr>
          <p:nvPr>
            <p:extLst>
              <p:ext uri="{D42A27DB-BD31-4B8C-83A1-F6EECF244321}">
                <p14:modId xmlns:p14="http://schemas.microsoft.com/office/powerpoint/2010/main" val="847185302"/>
              </p:ext>
            </p:extLst>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1040" r:id="rId15" imgW="4317460" imgH="2311111" progId="">
                  <p:embed/>
                </p:oleObj>
              </mc:Choice>
              <mc:Fallback>
                <p:oleObj r:id="rId15" imgW="4317460" imgH="2311111" progId="">
                  <p:embed/>
                  <p:pic>
                    <p:nvPicPr>
                      <p:cNvPr id="0" name="Objek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1"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4400" kern="1200">
          <a:solidFill>
            <a:srgbClr val="D70032"/>
          </a:solidFill>
          <a:latin typeface="+mj-lt"/>
          <a:ea typeface="+mj-ea"/>
          <a:cs typeface="Arial" pitchFamily="34" charset="0"/>
        </a:defRPr>
      </a:lvl1pPr>
      <a:lvl2pPr algn="l" rtl="0" eaLnBrk="1" fontAlgn="base" hangingPunct="1">
        <a:spcBef>
          <a:spcPct val="0"/>
        </a:spcBef>
        <a:spcAft>
          <a:spcPct val="0"/>
        </a:spcAft>
        <a:defRPr sz="4400">
          <a:solidFill>
            <a:srgbClr val="D70032"/>
          </a:solidFill>
          <a:latin typeface="Arial" pitchFamily="34" charset="0"/>
          <a:cs typeface="Arial" pitchFamily="34" charset="0"/>
        </a:defRPr>
      </a:lvl2pPr>
      <a:lvl3pPr algn="l" rtl="0" eaLnBrk="1" fontAlgn="base" hangingPunct="1">
        <a:spcBef>
          <a:spcPct val="0"/>
        </a:spcBef>
        <a:spcAft>
          <a:spcPct val="0"/>
        </a:spcAft>
        <a:defRPr sz="4400">
          <a:solidFill>
            <a:srgbClr val="D70032"/>
          </a:solidFill>
          <a:latin typeface="Arial" pitchFamily="34" charset="0"/>
          <a:cs typeface="Arial" pitchFamily="34" charset="0"/>
        </a:defRPr>
      </a:lvl3pPr>
      <a:lvl4pPr algn="l" rtl="0" eaLnBrk="1" fontAlgn="base" hangingPunct="1">
        <a:spcBef>
          <a:spcPct val="0"/>
        </a:spcBef>
        <a:spcAft>
          <a:spcPct val="0"/>
        </a:spcAft>
        <a:defRPr sz="4400">
          <a:solidFill>
            <a:srgbClr val="D70032"/>
          </a:solidFill>
          <a:latin typeface="Arial" pitchFamily="34" charset="0"/>
          <a:cs typeface="Arial" pitchFamily="34" charset="0"/>
        </a:defRPr>
      </a:lvl4pPr>
      <a:lvl5pPr algn="l" rtl="0" eaLnBrk="1" fontAlgn="base" hangingPunct="1">
        <a:spcBef>
          <a:spcPct val="0"/>
        </a:spcBef>
        <a:spcAft>
          <a:spcPct val="0"/>
        </a:spcAft>
        <a:defRPr sz="4400">
          <a:solidFill>
            <a:srgbClr val="D70032"/>
          </a:solidFill>
          <a:latin typeface="Arial" pitchFamily="34" charset="0"/>
          <a:cs typeface="Arial" pitchFamily="34" charset="0"/>
        </a:defRPr>
      </a:lvl5pPr>
      <a:lvl6pPr marL="457200" algn="l" rtl="0" eaLnBrk="1" fontAlgn="base" hangingPunct="1">
        <a:spcBef>
          <a:spcPct val="0"/>
        </a:spcBef>
        <a:spcAft>
          <a:spcPct val="0"/>
        </a:spcAft>
        <a:defRPr sz="4400">
          <a:solidFill>
            <a:srgbClr val="D70032"/>
          </a:solidFill>
          <a:latin typeface="Arial" pitchFamily="34" charset="0"/>
          <a:cs typeface="Arial" pitchFamily="34" charset="0"/>
        </a:defRPr>
      </a:lvl6pPr>
      <a:lvl7pPr marL="914400" algn="l" rtl="0" eaLnBrk="1" fontAlgn="base" hangingPunct="1">
        <a:spcBef>
          <a:spcPct val="0"/>
        </a:spcBef>
        <a:spcAft>
          <a:spcPct val="0"/>
        </a:spcAft>
        <a:defRPr sz="4400">
          <a:solidFill>
            <a:srgbClr val="D70032"/>
          </a:solidFill>
          <a:latin typeface="Arial" pitchFamily="34" charset="0"/>
          <a:cs typeface="Arial" pitchFamily="34" charset="0"/>
        </a:defRPr>
      </a:lvl7pPr>
      <a:lvl8pPr marL="1371600" algn="l" rtl="0" eaLnBrk="1" fontAlgn="base" hangingPunct="1">
        <a:spcBef>
          <a:spcPct val="0"/>
        </a:spcBef>
        <a:spcAft>
          <a:spcPct val="0"/>
        </a:spcAft>
        <a:defRPr sz="4400">
          <a:solidFill>
            <a:srgbClr val="D70032"/>
          </a:solidFill>
          <a:latin typeface="Arial" pitchFamily="34" charset="0"/>
          <a:cs typeface="Arial" pitchFamily="34" charset="0"/>
        </a:defRPr>
      </a:lvl8pPr>
      <a:lvl9pPr marL="1828800" algn="l" rtl="0" eaLnBrk="1" fontAlgn="base" hangingPunct="1">
        <a:spcBef>
          <a:spcPct val="0"/>
        </a:spcBef>
        <a:spcAft>
          <a:spcPct val="0"/>
        </a:spcAft>
        <a:defRPr sz="4400">
          <a:solidFill>
            <a:srgbClr val="D7003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r>
            <a:br>
              <a:rPr lang="sv-SE" dirty="0" smtClean="0"/>
            </a:br>
            <a:endParaRPr lang="sv-SE" dirty="0"/>
          </a:p>
        </p:txBody>
      </p:sp>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764704"/>
            <a:ext cx="7522839" cy="4764464"/>
          </a:xfrm>
        </p:spPr>
      </p:pic>
      <p:sp>
        <p:nvSpPr>
          <p:cNvPr id="7" name="Platshållare för datum 3"/>
          <p:cNvSpPr>
            <a:spLocks/>
          </p:cNvSpPr>
          <p:nvPr/>
        </p:nvSpPr>
        <p:spPr bwMode="auto">
          <a:xfrm>
            <a:off x="457200" y="6444000"/>
            <a:ext cx="7091871"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har char="•"/>
              <a:defRPr sz="2200">
                <a:solidFill>
                  <a:schemeClr val="tx1"/>
                </a:solidFill>
                <a:latin typeface="Arial" pitchFamily="34" charset="0"/>
              </a:defRPr>
            </a:lvl1pPr>
            <a:lvl2pPr marL="742950" indent="-285750">
              <a:spcBef>
                <a:spcPct val="20000"/>
              </a:spcBef>
              <a:buChar char="–"/>
              <a:defRPr sz="2000">
                <a:solidFill>
                  <a:schemeClr val="tx1"/>
                </a:solidFill>
                <a:latin typeface="Arial" pitchFamily="34" charset="0"/>
              </a:defRPr>
            </a:lvl2pPr>
            <a:lvl3pPr marL="1143000" indent="-228600">
              <a:spcBef>
                <a:spcPct val="20000"/>
              </a:spcBef>
              <a:buChar char="•"/>
              <a:defRPr sz="20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sv-SE" altLang="sv-SE" sz="900" dirty="0">
                <a:solidFill>
                  <a:srgbClr val="595959"/>
                </a:solidFill>
                <a:latin typeface="Arial (Brödtext)"/>
                <a:ea typeface="Arial (Brödtext)"/>
                <a:cs typeface="Arial (Brödtext)"/>
              </a:rPr>
              <a:t>Arbetsplats X, 2011-07-04, Namn Efternamn, Ltkalmar.se</a:t>
            </a:r>
          </a:p>
        </p:txBody>
      </p:sp>
      <p:sp>
        <p:nvSpPr>
          <p:cNvPr id="5" name="textruta 4"/>
          <p:cNvSpPr txBox="1"/>
          <p:nvPr/>
        </p:nvSpPr>
        <p:spPr>
          <a:xfrm>
            <a:off x="683568" y="5373216"/>
            <a:ext cx="2232248" cy="230832"/>
          </a:xfrm>
          <a:prstGeom prst="rect">
            <a:avLst/>
          </a:prstGeom>
          <a:noFill/>
        </p:spPr>
        <p:txBody>
          <a:bodyPr wrap="square" rtlCol="0">
            <a:spAutoFit/>
          </a:bodyPr>
          <a:lstStyle/>
          <a:p>
            <a:r>
              <a:rPr lang="sv-SE" sz="900" dirty="0"/>
              <a:t>L</a:t>
            </a:r>
            <a:r>
              <a:rPr lang="sv-SE" sz="900" dirty="0" smtClean="0"/>
              <a:t>ivsmedelsverket</a:t>
            </a:r>
            <a:endParaRPr lang="sv-SE" sz="900" dirty="0"/>
          </a:p>
        </p:txBody>
      </p:sp>
    </p:spTree>
    <p:extLst>
      <p:ext uri="{BB962C8B-B14F-4D97-AF65-F5344CB8AC3E}">
        <p14:creationId xmlns:p14="http://schemas.microsoft.com/office/powerpoint/2010/main" val="139711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3</TotalTime>
  <Words>303</Words>
  <Application>Microsoft Office PowerPoint</Application>
  <PresentationFormat>Bildspel på skärmen (4:3)</PresentationFormat>
  <Paragraphs>17</Paragraphs>
  <Slides>1</Slides>
  <Notes>1</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0</vt:i4>
      </vt:variant>
      <vt:variant>
        <vt:lpstr>Bildrubriker</vt:lpstr>
      </vt:variant>
      <vt:variant>
        <vt:i4>1</vt:i4>
      </vt:variant>
    </vt:vector>
  </HeadingPairs>
  <TitlesOfParts>
    <vt:vector size="5" baseType="lpstr">
      <vt:lpstr>Arial</vt:lpstr>
      <vt:lpstr>Arial (Brödtext)</vt:lpstr>
      <vt:lpstr>Calibri</vt:lpstr>
      <vt:lpstr>Standardformgivning</vt:lpstr>
      <vt:lpstr> </vt:lpstr>
    </vt:vector>
  </TitlesOfParts>
  <Company>Landstinget i Kalmar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Sandra Karlsson</dc:creator>
  <cp:lastModifiedBy>Sandra Karlsson</cp:lastModifiedBy>
  <cp:revision>1</cp:revision>
  <dcterms:created xsi:type="dcterms:W3CDTF">2017-03-10T09:27:55Z</dcterms:created>
  <dcterms:modified xsi:type="dcterms:W3CDTF">2017-03-10T09:31:00Z</dcterms:modified>
</cp:coreProperties>
</file>