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7" r:id="rId2"/>
    <p:sldId id="299" r:id="rId3"/>
    <p:sldId id="301" r:id="rId4"/>
    <p:sldId id="274" r:id="rId5"/>
    <p:sldId id="570" r:id="rId6"/>
    <p:sldId id="306" r:id="rId7"/>
    <p:sldId id="534" r:id="rId8"/>
    <p:sldId id="553" r:id="rId9"/>
    <p:sldId id="571" r:id="rId10"/>
    <p:sldId id="305" r:id="rId11"/>
    <p:sldId id="554" r:id="rId12"/>
    <p:sldId id="572" r:id="rId13"/>
    <p:sldId id="579" r:id="rId14"/>
    <p:sldId id="5912" r:id="rId15"/>
    <p:sldId id="275" r:id="rId16"/>
    <p:sldId id="361" r:id="rId17"/>
    <p:sldId id="574" r:id="rId18"/>
    <p:sldId id="281" r:id="rId19"/>
    <p:sldId id="285" r:id="rId20"/>
    <p:sldId id="287" r:id="rId21"/>
    <p:sldId id="369" r:id="rId22"/>
    <p:sldId id="368" r:id="rId23"/>
    <p:sldId id="258" r:id="rId24"/>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0000"/>
    <a:srgbClr val="DB0D15"/>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78168" autoAdjust="0"/>
  </p:normalViewPr>
  <p:slideViewPr>
    <p:cSldViewPr snapToGrid="0">
      <p:cViewPr varScale="1">
        <p:scale>
          <a:sx n="103" d="100"/>
          <a:sy n="103" d="100"/>
        </p:scale>
        <p:origin x="1433" y="45"/>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270AE03-5E8F-4C6A-89A6-D2239540B8D8}" type="datetimeFigureOut">
              <a:rPr lang="sv-SE" smtClean="0"/>
              <a:t>2024-12-03</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DE08213-C0ED-410E-B17C-B884536FB5EB}" type="slidenum">
              <a:rPr lang="sv-SE" smtClean="0"/>
              <a:t>‹#›</a:t>
            </a:fld>
            <a:endParaRPr lang="sv-SE"/>
          </a:p>
        </p:txBody>
      </p:sp>
    </p:spTree>
    <p:extLst>
      <p:ext uri="{BB962C8B-B14F-4D97-AF65-F5344CB8AC3E}">
        <p14:creationId xmlns:p14="http://schemas.microsoft.com/office/powerpoint/2010/main" val="2439389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DE08213-C0ED-410E-B17C-B884536FB5EB}" type="slidenum">
              <a:rPr lang="sv-SE" smtClean="0"/>
              <a:t>1</a:t>
            </a:fld>
            <a:endParaRPr lang="sv-SE"/>
          </a:p>
        </p:txBody>
      </p:sp>
    </p:spTree>
    <p:extLst>
      <p:ext uri="{BB962C8B-B14F-4D97-AF65-F5344CB8AC3E}">
        <p14:creationId xmlns:p14="http://schemas.microsoft.com/office/powerpoint/2010/main" val="449397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Arial" panose="020B0604020202020204" pitchFamily="34" charset="0"/>
                <a:ea typeface="Calibri" panose="020F0502020204030204" pitchFamily="34" charset="0"/>
              </a:rPr>
              <a:t>Hur ser ersättningsmodellen ut, vad baseras den på och skiljer den sig från övriga hälsocentraler i regionen?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Arial" panose="020B0604020202020204" pitchFamily="34" charset="0"/>
                <a:ea typeface="Calibri" panose="020F0502020204030204" pitchFamily="34" charset="0"/>
              </a:rPr>
              <a:t>Är det stora skillnader i kostnaden för hälsocentral enligt Borgholmsmodellen jämfört med hälsocentraler enligt annan modell? - Finns bara denna modell!</a:t>
            </a:r>
            <a:endParaRPr lang="sv-SE"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Calibri" panose="020F0502020204030204" pitchFamily="34" charset="0"/>
              <a:ea typeface="Calibri" panose="020F0502020204030204" pitchFamily="34" charset="0"/>
            </a:endParaRPr>
          </a:p>
          <a:p>
            <a:endParaRPr lang="sv-SE" dirty="0"/>
          </a:p>
        </p:txBody>
      </p:sp>
      <p:sp>
        <p:nvSpPr>
          <p:cNvPr id="4" name="Platshållare för bildnummer 3"/>
          <p:cNvSpPr>
            <a:spLocks noGrp="1"/>
          </p:cNvSpPr>
          <p:nvPr>
            <p:ph type="sldNum" sz="quarter" idx="5"/>
          </p:nvPr>
        </p:nvSpPr>
        <p:spPr/>
        <p:txBody>
          <a:bodyPr/>
          <a:lstStyle/>
          <a:p>
            <a:fld id="{1DE08213-C0ED-410E-B17C-B884536FB5EB}" type="slidenum">
              <a:rPr lang="sv-SE" smtClean="0"/>
              <a:t>14</a:t>
            </a:fld>
            <a:endParaRPr lang="sv-SE"/>
          </a:p>
        </p:txBody>
      </p:sp>
    </p:spTree>
    <p:extLst>
      <p:ext uri="{BB962C8B-B14F-4D97-AF65-F5344CB8AC3E}">
        <p14:creationId xmlns:p14="http://schemas.microsoft.com/office/powerpoint/2010/main" val="2009927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Primärvårdens uppgift är att med hög tillgänglighet möta osorterade och </a:t>
            </a:r>
            <a:r>
              <a:rPr lang="sv-SE" sz="1200" kern="1200" dirty="0" err="1">
                <a:solidFill>
                  <a:schemeClr val="tx1"/>
                </a:solidFill>
                <a:effectLst/>
                <a:latin typeface="+mn-lt"/>
                <a:ea typeface="+mn-ea"/>
                <a:cs typeface="+mn-cs"/>
              </a:rPr>
              <a:t>obedömda</a:t>
            </a:r>
            <a:r>
              <a:rPr lang="sv-SE" sz="1200" kern="1200" dirty="0">
                <a:solidFill>
                  <a:schemeClr val="tx1"/>
                </a:solidFill>
                <a:effectLst/>
                <a:latin typeface="+mn-lt"/>
                <a:ea typeface="+mn-ea"/>
                <a:cs typeface="+mn-cs"/>
              </a:rPr>
              <a:t> frågor kring hälsoproblem.</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Det</a:t>
            </a:r>
            <a:r>
              <a:rPr lang="sv-SE" sz="1200" kern="1200" baseline="0" dirty="0">
                <a:solidFill>
                  <a:schemeClr val="tx1"/>
                </a:solidFill>
                <a:effectLst/>
                <a:latin typeface="+mn-lt"/>
                <a:ea typeface="+mn-ea"/>
                <a:cs typeface="+mn-cs"/>
              </a:rPr>
              <a:t> ska vi göra för de vanligt förekommande vårdbehoven.</a:t>
            </a:r>
            <a:br>
              <a:rPr lang="sv-SE" sz="1200" kern="1200" baseline="0" dirty="0">
                <a:solidFill>
                  <a:schemeClr val="tx1"/>
                </a:solidFill>
                <a:effectLst/>
                <a:latin typeface="+mn-lt"/>
                <a:ea typeface="+mn-ea"/>
                <a:cs typeface="+mn-cs"/>
              </a:rPr>
            </a:br>
            <a:r>
              <a:rPr lang="sv-SE" sz="1200" kern="1200" baseline="0" dirty="0">
                <a:solidFill>
                  <a:schemeClr val="tx1"/>
                </a:solidFill>
                <a:effectLst/>
                <a:latin typeface="+mn-lt"/>
                <a:ea typeface="+mn-ea"/>
                <a:cs typeface="+mn-cs"/>
              </a:rPr>
              <a:t>När det krävs ska vi arbete </a:t>
            </a:r>
            <a:r>
              <a:rPr lang="sv-SE" dirty="0"/>
              <a:t>personfokuserat över tid, vilket inte är detsamma som patientcentrering vid enstaka möten utan kräver </a:t>
            </a:r>
            <a:r>
              <a:rPr lang="sv-SE" b="1" dirty="0"/>
              <a:t>personlig kontakt och kontinuitet</a:t>
            </a:r>
          </a:p>
          <a:p>
            <a:pPr marL="0" indent="0">
              <a:buFont typeface="Arial" panose="020B0604020202020204" pitchFamily="34" charset="0"/>
              <a:buNone/>
            </a:pPr>
            <a:r>
              <a:rPr lang="sv-SE" b="1" dirty="0"/>
              <a:t>Vi ska arbeta med samordning</a:t>
            </a:r>
            <a:r>
              <a:rPr lang="sv-SE" dirty="0"/>
              <a:t> för att effektivt hjälpa alla dem som har </a:t>
            </a:r>
            <a:r>
              <a:rPr lang="sv-SE" dirty="0" err="1"/>
              <a:t>oselekterade</a:t>
            </a:r>
            <a:r>
              <a:rPr lang="sv-SE" dirty="0"/>
              <a:t> komplexa symtom och flera samtidiga kroniska sjukdomar.</a:t>
            </a:r>
          </a:p>
        </p:txBody>
      </p:sp>
      <p:sp>
        <p:nvSpPr>
          <p:cNvPr id="4" name="Platshållare för bildnummer 3"/>
          <p:cNvSpPr>
            <a:spLocks noGrp="1"/>
          </p:cNvSpPr>
          <p:nvPr>
            <p:ph type="sldNum" sz="quarter" idx="10"/>
          </p:nvPr>
        </p:nvSpPr>
        <p:spPr/>
        <p:txBody>
          <a:bodyPr/>
          <a:lstStyle/>
          <a:p>
            <a:fld id="{6DF3B476-F13C-40A9-85D3-23B5A4CB4BE1}" type="slidenum">
              <a:rPr lang="sv-SE" smtClean="0"/>
              <a:t>16</a:t>
            </a:fld>
            <a:endParaRPr lang="sv-SE"/>
          </a:p>
        </p:txBody>
      </p:sp>
    </p:spTree>
    <p:extLst>
      <p:ext uri="{BB962C8B-B14F-4D97-AF65-F5344CB8AC3E}">
        <p14:creationId xmlns:p14="http://schemas.microsoft.com/office/powerpoint/2010/main" val="4176365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att lyckas med att ha en bra primärvård lyfter vi utifrån</a:t>
            </a:r>
            <a:r>
              <a:rPr lang="sv-SE" baseline="0" dirty="0"/>
              <a:t> Regionens fokusområden fram fem områden som särskilt viktiga och riktningsgivare.</a:t>
            </a:r>
          </a:p>
          <a:p>
            <a:r>
              <a:rPr lang="sv-SE" baseline="0" dirty="0"/>
              <a:t>Detta vill vi med stor emfas att våra enheter ska leverera.</a:t>
            </a:r>
            <a:endParaRPr lang="sv-SE" dirty="0"/>
          </a:p>
        </p:txBody>
      </p:sp>
      <p:sp>
        <p:nvSpPr>
          <p:cNvPr id="4" name="Platshållare för bildnummer 3"/>
          <p:cNvSpPr>
            <a:spLocks noGrp="1"/>
          </p:cNvSpPr>
          <p:nvPr>
            <p:ph type="sldNum" sz="quarter" idx="10"/>
          </p:nvPr>
        </p:nvSpPr>
        <p:spPr/>
        <p:txBody>
          <a:bodyPr/>
          <a:lstStyle/>
          <a:p>
            <a:fld id="{6DF3B476-F13C-40A9-85D3-23B5A4CB4BE1}" type="slidenum">
              <a:rPr lang="sv-SE" smtClean="0"/>
              <a:t>17</a:t>
            </a:fld>
            <a:endParaRPr lang="sv-SE"/>
          </a:p>
        </p:txBody>
      </p:sp>
    </p:spTree>
    <p:extLst>
      <p:ext uri="{BB962C8B-B14F-4D97-AF65-F5344CB8AC3E}">
        <p14:creationId xmlns:p14="http://schemas.microsoft.com/office/powerpoint/2010/main" val="2128398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latin typeface="Arial" panose="020B0604020202020204" pitchFamily="34" charset="0"/>
                <a:cs typeface="Arial" panose="020B0604020202020204" pitchFamily="34" charset="0"/>
              </a:rPr>
              <a:t>Ny text: </a:t>
            </a:r>
          </a:p>
          <a:p>
            <a:r>
              <a:rPr lang="sv-SE" sz="1400" dirty="0">
                <a:effectLst/>
                <a:latin typeface="Times New Roman" panose="02020603050405020304" pitchFamily="18" charset="0"/>
                <a:ea typeface="Times New Roman" panose="02020603050405020304" pitchFamily="18" charset="0"/>
              </a:rPr>
              <a:t>Patienter ska erbjudas god kontinuitet, goda relationer och känna närhet så att vården blir trygg, tillitsfull, effektiv och säker. Särskilt viktigt är det för patienter som har behov av samordning av vård. För en god patientsäkerhet är det viktigt att vårdens alla nivåer engageras i arbetet och är ett stöd åt patienten genom hela vårdprocessen. Vi ska ligga steget före för patienter som vårdas i hemmet och tidigt samordna en individuell plan samt utse fast vårdkontakt. Den palliativa vården ska vara välplanerad och ha god framförhållning för läkemedelsordinationer och brytpunktssamtal.</a:t>
            </a:r>
          </a:p>
          <a:p>
            <a:endParaRPr lang="sv-SE" sz="1100" dirty="0">
              <a:latin typeface="Arial" panose="020B0604020202020204" pitchFamily="34" charset="0"/>
              <a:cs typeface="Arial" panose="020B0604020202020204" pitchFamily="34" charset="0"/>
            </a:endParaRPr>
          </a:p>
          <a:p>
            <a:r>
              <a:rPr lang="sv-SE" sz="1400" b="0" dirty="0">
                <a:latin typeface="Arial" panose="020B0604020202020204" pitchFamily="34" charset="0"/>
                <a:cs typeface="Arial" panose="020B0604020202020204" pitchFamily="34" charset="0"/>
              </a:rPr>
              <a:t>Tidigare text </a:t>
            </a:r>
          </a:p>
          <a:p>
            <a:r>
              <a:rPr lang="sv-SE" sz="1400" b="1" dirty="0">
                <a:latin typeface="Arial" panose="020B0604020202020204" pitchFamily="34" charset="0"/>
                <a:cs typeface="Arial" panose="020B0604020202020204" pitchFamily="34" charset="0"/>
              </a:rPr>
              <a:t>Patienter och närstående ska vara delaktiga och involverade i vården. </a:t>
            </a:r>
            <a:r>
              <a:rPr lang="sv-SE" sz="1400" dirty="0">
                <a:latin typeface="Arial" panose="020B0604020202020204" pitchFamily="34" charset="0"/>
                <a:cs typeface="Arial" panose="020B0604020202020204" pitchFamily="34" charset="0"/>
              </a:rPr>
              <a:t>Med kontinuitet och närhet kan vi skapa en än mer trygg, effektiv och säker vård för äldre invånare som har behov av samordning av vård. För att upprätthålla en god patientsäkerhet är det viktigt att vårdens alla nivåer engageras i arbetet och är ett stöd åt patienten genom hela vårdprocessen. </a:t>
            </a:r>
          </a:p>
          <a:p>
            <a:r>
              <a:rPr lang="sv-SE" sz="1400" b="1" dirty="0">
                <a:latin typeface="Arial" panose="020B0604020202020204" pitchFamily="34" charset="0"/>
                <a:cs typeface="Arial" panose="020B0604020202020204" pitchFamily="34" charset="0"/>
              </a:rPr>
              <a:t>Samverkan med kommunal- och övrig regiondriven hälso- och sjukvård ska förbättras. </a:t>
            </a:r>
            <a:r>
              <a:rPr lang="sv-SE" sz="1400" dirty="0">
                <a:latin typeface="Arial" panose="020B0604020202020204" pitchFamily="34" charset="0"/>
                <a:cs typeface="Arial" panose="020B0604020202020204" pitchFamily="34" charset="0"/>
              </a:rPr>
              <a:t>Den palliativa vården ska vara välplanerad och med god framförhållning kring läkemedelsordinationer och brytpunktssamtal.</a:t>
            </a:r>
          </a:p>
          <a:p>
            <a:endParaRPr lang="sv-SE" sz="1400" dirty="0">
              <a:latin typeface="Arial" panose="020B0604020202020204" pitchFamily="34" charset="0"/>
              <a:cs typeface="Arial" panose="020B0604020202020204" pitchFamily="34" charset="0"/>
            </a:endParaRPr>
          </a:p>
          <a:p>
            <a:endParaRPr lang="sv-SE" sz="1400"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5"/>
          </p:nvPr>
        </p:nvSpPr>
        <p:spPr/>
        <p:txBody>
          <a:bodyPr/>
          <a:lstStyle/>
          <a:p>
            <a:fld id="{6DF3B476-F13C-40A9-85D3-23B5A4CB4BE1}" type="slidenum">
              <a:rPr lang="sv-SE" smtClean="0"/>
              <a:t>18</a:t>
            </a:fld>
            <a:endParaRPr lang="sv-SE"/>
          </a:p>
        </p:txBody>
      </p:sp>
    </p:spTree>
    <p:extLst>
      <p:ext uri="{BB962C8B-B14F-4D97-AF65-F5344CB8AC3E}">
        <p14:creationId xmlns:p14="http://schemas.microsoft.com/office/powerpoint/2010/main" val="1116344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Ny Text</a:t>
            </a:r>
          </a:p>
          <a:p>
            <a:pPr>
              <a:spcAft>
                <a:spcPts val="600"/>
              </a:spcAft>
            </a:pPr>
            <a:r>
              <a:rPr lang="sv-SE" sz="1200" dirty="0">
                <a:solidFill>
                  <a:srgbClr val="000000"/>
                </a:solidFill>
                <a:effectLst/>
                <a:latin typeface="Times New Roman" panose="02020603050405020304" pitchFamily="18" charset="0"/>
                <a:ea typeface="Times New Roman" panose="02020603050405020304" pitchFamily="18" charset="0"/>
              </a:rPr>
              <a:t>Utifrån medicinsk diagnostik och bedömning ur ett helhetsperspektiv arbetar vi för att främja hälsa och överbrygga ojämlikheter i hälsa. Vi vill medverka till att våra invånare ingår i sociala sammanhang och höjer sin funktions- och aktivitetsförmåga. Det ger goda möjligheter till hälsa och livskvalitet. Vi ska med självklarhet diskutera vad patienten själv kan göra för sin hälsa. Tillsammans ska vi stärka patientens egenkraft så att hen kan göra det som är viktigt för att må bra. Patienter och närstående ska vara delaktiga och involverade i vården. Genom att arbeta person- och familjecentrerat och lyssna till personens livsberättelse, göra anhöriga delaktiga och nyttja styrkor och förmågor, kan människans egenkraft tillvaratas.</a:t>
            </a:r>
          </a:p>
          <a:p>
            <a:pPr>
              <a:spcAft>
                <a:spcPts val="600"/>
              </a:spcAft>
            </a:pPr>
            <a:r>
              <a:rPr lang="sv-SE" sz="1200" dirty="0">
                <a:solidFill>
                  <a:srgbClr val="000000"/>
                </a:solidFill>
                <a:effectLst/>
                <a:latin typeface="Times New Roman" panose="02020603050405020304" pitchFamily="18" charset="0"/>
                <a:ea typeface="Times New Roman" panose="02020603050405020304" pitchFamily="18" charset="0"/>
              </a:rPr>
              <a:t>Förebyggande insatser ska genomföras mot grupperna barn, unga, nyanlända och äldre, med särskilt fokus på de som lever i socioekonomisk utsatthet.</a:t>
            </a:r>
          </a:p>
          <a:p>
            <a:endParaRPr lang="sv-SE" dirty="0"/>
          </a:p>
          <a:p>
            <a:r>
              <a:rPr lang="sv-SE" dirty="0"/>
              <a:t>Tidigare text: </a:t>
            </a:r>
          </a:p>
          <a:p>
            <a:r>
              <a:rPr lang="sv-SE" b="1" dirty="0"/>
              <a:t>Utifrån medicinsk diagnostik och bedömning </a:t>
            </a:r>
            <a:r>
              <a:rPr lang="sv-SE" dirty="0"/>
              <a:t>ur ett helhetsperspektiv arbetar vi för att främja hälsa och överbrygga ojämlikheter i hälsa. Vi vill bidra till att människor kan ingå i sociala sammanhang samt höja sin funktions- och aktivitetsförmåga, vilket ger goda möjligheter till </a:t>
            </a:r>
            <a:r>
              <a:rPr lang="sv-SE" b="1" dirty="0"/>
              <a:t>hälsa och livskvalitet</a:t>
            </a:r>
            <a:r>
              <a:rPr lang="sv-SE" dirty="0"/>
              <a:t>. Invånarnas förmåga att hantera livets utmaningar ska stärkas.</a:t>
            </a:r>
          </a:p>
          <a:p>
            <a:r>
              <a:rPr lang="sv-SE" b="1" dirty="0"/>
              <a:t>I varje möte </a:t>
            </a:r>
            <a:r>
              <a:rPr lang="sv-SE" dirty="0"/>
              <a:t>med patient ska vi med självklarhet diskutera vad patienten själv kan göra för att förbättra sin hälsa.</a:t>
            </a:r>
          </a:p>
          <a:p>
            <a:endParaRPr lang="sv-SE" dirty="0"/>
          </a:p>
          <a:p>
            <a:r>
              <a:rPr lang="sv-SE" b="1" dirty="0"/>
              <a:t>Proaktiva och förebyggande insatser ska genomföras</a:t>
            </a:r>
            <a:r>
              <a:rPr lang="sv-SE" dirty="0"/>
              <a:t> mot grupperna barn, unga, nyanlända och äldre, med särskilt fokus på de som lever i socioekonomisk utsatthet.</a:t>
            </a:r>
          </a:p>
          <a:p>
            <a:endParaRPr lang="sv-SE" dirty="0"/>
          </a:p>
          <a:p>
            <a:endParaRPr lang="sv-SE" dirty="0"/>
          </a:p>
        </p:txBody>
      </p:sp>
      <p:sp>
        <p:nvSpPr>
          <p:cNvPr id="4" name="Platshållare för bildnummer 3"/>
          <p:cNvSpPr>
            <a:spLocks noGrp="1"/>
          </p:cNvSpPr>
          <p:nvPr>
            <p:ph type="sldNum" sz="quarter" idx="5"/>
          </p:nvPr>
        </p:nvSpPr>
        <p:spPr/>
        <p:txBody>
          <a:bodyPr/>
          <a:lstStyle/>
          <a:p>
            <a:fld id="{6DF3B476-F13C-40A9-85D3-23B5A4CB4BE1}" type="slidenum">
              <a:rPr lang="sv-SE" smtClean="0"/>
              <a:t>19</a:t>
            </a:fld>
            <a:endParaRPr lang="sv-SE"/>
          </a:p>
        </p:txBody>
      </p:sp>
    </p:spTree>
    <p:extLst>
      <p:ext uri="{BB962C8B-B14F-4D97-AF65-F5344CB8AC3E}">
        <p14:creationId xmlns:p14="http://schemas.microsoft.com/office/powerpoint/2010/main" val="2777380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Ny text: </a:t>
            </a:r>
          </a:p>
          <a:p>
            <a:pPr>
              <a:spcAft>
                <a:spcPts val="600"/>
              </a:spcAft>
            </a:pPr>
            <a:r>
              <a:rPr lang="sv-SE" sz="1200" dirty="0">
                <a:solidFill>
                  <a:srgbClr val="000000"/>
                </a:solidFill>
                <a:effectLst/>
                <a:latin typeface="Times New Roman" panose="02020603050405020304" pitchFamily="18" charset="0"/>
                <a:ea typeface="Times New Roman" panose="02020603050405020304" pitchFamily="18" charset="0"/>
              </a:rPr>
              <a:t>Patienter ska uppleva en hög tillgänglighet till våra verksamheter. Det ska vara tydligt vilket erbjudande som finns och hur man kontaktar vården i olika situationer. Öppettider och service ska anpassas till individernas vårdbehov och </a:t>
            </a:r>
            <a:r>
              <a:rPr lang="sv-SE" sz="1200" dirty="0" err="1">
                <a:solidFill>
                  <a:srgbClr val="000000"/>
                </a:solidFill>
                <a:effectLst/>
                <a:latin typeface="Times New Roman" panose="02020603050405020304" pitchFamily="18" charset="0"/>
                <a:ea typeface="Times New Roman" panose="02020603050405020304" pitchFamily="18" charset="0"/>
              </a:rPr>
              <a:t>sökmönster</a:t>
            </a:r>
            <a:r>
              <a:rPr lang="sv-SE" sz="1200" dirty="0">
                <a:solidFill>
                  <a:srgbClr val="000000"/>
                </a:solidFill>
                <a:effectLst/>
                <a:latin typeface="Times New Roman" panose="02020603050405020304" pitchFamily="18" charset="0"/>
                <a:ea typeface="Times New Roman" panose="02020603050405020304" pitchFamily="18" charset="0"/>
              </a:rPr>
              <a:t>. Utifrån nytta för helhet ska en förnyelse av arbetssätt ske. Vi ska använda nya digitala arbetssätt för att utveckla vården hållbart och långsiktigt.</a:t>
            </a:r>
          </a:p>
          <a:p>
            <a:pPr>
              <a:spcAft>
                <a:spcPts val="600"/>
              </a:spcAft>
            </a:pPr>
            <a:r>
              <a:rPr lang="sv-SE" sz="1200" dirty="0">
                <a:solidFill>
                  <a:srgbClr val="000000"/>
                </a:solidFill>
                <a:effectLst/>
                <a:latin typeface="Times New Roman" panose="02020603050405020304" pitchFamily="18" charset="0"/>
                <a:ea typeface="Times New Roman" panose="02020603050405020304" pitchFamily="18" charset="0"/>
              </a:rPr>
              <a:t>Patienter ska uppleva våra tjänster som användbara, funktionella och pålitliga. Vi ska verka för att hitta nya sätt att involvera patienter och anhöriga i vården. Digitala verktyg ska vara ett stöd och underlätta för både invånare och medarbetare.</a:t>
            </a:r>
          </a:p>
          <a:p>
            <a:pPr>
              <a:spcAft>
                <a:spcPts val="600"/>
              </a:spcAft>
            </a:pPr>
            <a:endParaRPr lang="sv-SE" sz="1200" dirty="0">
              <a:solidFill>
                <a:srgbClr val="000000"/>
              </a:solidFill>
              <a:effectLst/>
              <a:latin typeface="Times New Roman" panose="02020603050405020304" pitchFamily="18" charset="0"/>
              <a:ea typeface="Times New Roman" panose="02020603050405020304" pitchFamily="18" charset="0"/>
            </a:endParaRPr>
          </a:p>
          <a:p>
            <a:r>
              <a:rPr lang="sv-SE" dirty="0"/>
              <a:t>Tidigare text: </a:t>
            </a:r>
          </a:p>
          <a:p>
            <a:r>
              <a:rPr lang="sv-SE" dirty="0"/>
              <a:t>Den största </a:t>
            </a:r>
            <a:r>
              <a:rPr lang="sv-SE" b="1" dirty="0"/>
              <a:t>respekten</a:t>
            </a:r>
            <a:r>
              <a:rPr lang="sv-SE" dirty="0"/>
              <a:t> och förståelsen ska finnas i alla möten med invånarna. Patienter ska uppleva en </a:t>
            </a:r>
            <a:r>
              <a:rPr lang="sv-SE" b="1" dirty="0"/>
              <a:t>hög</a:t>
            </a:r>
            <a:r>
              <a:rPr lang="sv-SE" dirty="0"/>
              <a:t> </a:t>
            </a:r>
            <a:r>
              <a:rPr lang="sv-SE" b="1" dirty="0"/>
              <a:t>tillgänglighet</a:t>
            </a:r>
            <a:r>
              <a:rPr lang="sv-SE" dirty="0"/>
              <a:t> till alla våra verksamheter och det ska vara tydligt vilket utbud som finns och hur man kontaktar vården i olika situationer. Öppettider och service ska anpassas till sökmönster och vårdbehov. Patienterna ska uppleva våra tjänster som användbara, funktionella och pålitliga. </a:t>
            </a:r>
          </a:p>
          <a:p>
            <a:r>
              <a:rPr lang="sv-SE" dirty="0"/>
              <a:t>Vi ska verka för att </a:t>
            </a:r>
            <a:r>
              <a:rPr lang="sv-SE" b="1" dirty="0"/>
              <a:t>hitta nya och funktionella sätt att involvera patienter och anhöriga i vården.</a:t>
            </a:r>
          </a:p>
          <a:p>
            <a:r>
              <a:rPr lang="sv-SE" b="1" dirty="0"/>
              <a:t>Utifrån nytta för helhet ska en förnyelse av arbetssätt ske.</a:t>
            </a:r>
            <a:r>
              <a:rPr lang="sv-SE" dirty="0"/>
              <a:t> Vi behöver skapa goda förutsättningar för nya digitala arbetssätt. Digitala verktyg ska vara ett stöd för både patient och medarbetare.</a:t>
            </a:r>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6DF3B476-F13C-40A9-85D3-23B5A4CB4BE1}" type="slidenum">
              <a:rPr lang="sv-SE" smtClean="0"/>
              <a:t>20</a:t>
            </a:fld>
            <a:endParaRPr lang="sv-SE"/>
          </a:p>
        </p:txBody>
      </p:sp>
    </p:spTree>
    <p:extLst>
      <p:ext uri="{BB962C8B-B14F-4D97-AF65-F5344CB8AC3E}">
        <p14:creationId xmlns:p14="http://schemas.microsoft.com/office/powerpoint/2010/main" val="1127742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Ny text:</a:t>
            </a:r>
          </a:p>
          <a:p>
            <a:r>
              <a:rPr lang="sv-SE" dirty="0"/>
              <a:t>Samarbete, samverkan och samordning är en grund för en modern hälso-och sjukvård. </a:t>
            </a:r>
          </a:p>
          <a:p>
            <a:r>
              <a:rPr lang="sv-SE" dirty="0"/>
              <a:t>När vi arbetar tillsammans kan vi skapa trygghet för patienter. Alla delar ska hänga ihop för att ska skapa värde för invånarna. Vi ska utifrån länsgemensam ledning fortsatt utveckla arbetssätt tillsammans med vårdgrannar. Samarbete inom förvaltningen kan ge bättre tillgänglighet, säkerhet och kvalitet för våra invånare. Alla enheter ska göra insatser som ökar samarbetet, så att fler enheter kan nå målen. </a:t>
            </a:r>
          </a:p>
          <a:p>
            <a:r>
              <a:rPr lang="sv-SE" dirty="0"/>
              <a:t>Chefer har en viktig uppgift att stimulera samarbetet inom enheten och med andra enheter.</a:t>
            </a:r>
          </a:p>
          <a:p>
            <a:endParaRPr lang="sv-SE" dirty="0"/>
          </a:p>
          <a:p>
            <a:endParaRPr lang="sv-SE" dirty="0"/>
          </a:p>
          <a:p>
            <a:r>
              <a:rPr lang="sv-SE" dirty="0"/>
              <a:t>Tidigare text: </a:t>
            </a:r>
          </a:p>
          <a:p>
            <a:r>
              <a:rPr lang="sv-SE" b="1" dirty="0"/>
              <a:t>Stärkt samverkan och samordning </a:t>
            </a:r>
            <a:r>
              <a:rPr lang="sv-SE" dirty="0"/>
              <a:t>är en förutsättning för en modern hälso-och sjukvård. När hälsocentraler, kommunal hemsjukvård, ambulanssjukvård och specialiserad vård arbetar tillsammans, skapar vi en trygg vårdsituation för patienter. Alla delar måste hänga ihop och fungera gemensamt för att systemet ska skapa värde för invånarna. Primärvården ska utifrån länsgemensam ledning fortsatt stimulera goda insatsers och utveckla arbetssätt för att främja hälsa och förebygga sjukdom.</a:t>
            </a:r>
          </a:p>
          <a:p>
            <a:endParaRPr lang="sv-SE" dirty="0"/>
          </a:p>
          <a:p>
            <a:r>
              <a:rPr lang="sv-SE" dirty="0"/>
              <a:t>Samverkan inom förvaltningen innebär bättre tillgänglighet, säkerhet och kvalitet för våra invånare. Insatser som görs inom ramen för samverkan är många, där </a:t>
            </a:r>
            <a:r>
              <a:rPr lang="sv-SE" b="1" dirty="0"/>
              <a:t>Psykisk hälsa </a:t>
            </a:r>
            <a:r>
              <a:rPr lang="sv-SE" dirty="0"/>
              <a:t>kan ges som ett exempel och som idag är </a:t>
            </a:r>
            <a:r>
              <a:rPr lang="sv-SE" b="1" dirty="0"/>
              <a:t>en integrerad del av hälsocentralen. </a:t>
            </a:r>
            <a:r>
              <a:rPr lang="sv-SE" dirty="0"/>
              <a:t>Alla enheter ska göra insatser som ökar samarbetet, så att fler enheter kan nå målen. </a:t>
            </a:r>
          </a:p>
          <a:p>
            <a:endParaRPr lang="sv-SE" dirty="0"/>
          </a:p>
          <a:p>
            <a:r>
              <a:rPr lang="sv-SE" b="1" dirty="0"/>
              <a:t>Cheferna har en stor roll i att stimulera samarbetet </a:t>
            </a:r>
            <a:r>
              <a:rPr lang="sv-SE" dirty="0"/>
              <a:t>inom enheten och med andra enheter.</a:t>
            </a:r>
          </a:p>
          <a:p>
            <a:endParaRPr lang="sv-SE" dirty="0"/>
          </a:p>
          <a:p>
            <a:r>
              <a:rPr lang="sv-SE" dirty="0"/>
              <a:t>Ny text: </a:t>
            </a:r>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6DF3B476-F13C-40A9-85D3-23B5A4CB4BE1}" type="slidenum">
              <a:rPr lang="sv-SE" smtClean="0"/>
              <a:t>21</a:t>
            </a:fld>
            <a:endParaRPr lang="sv-SE"/>
          </a:p>
        </p:txBody>
      </p:sp>
    </p:spTree>
    <p:extLst>
      <p:ext uri="{BB962C8B-B14F-4D97-AF65-F5344CB8AC3E}">
        <p14:creationId xmlns:p14="http://schemas.microsoft.com/office/powerpoint/2010/main" val="412181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Ny text: </a:t>
            </a:r>
          </a:p>
          <a:p>
            <a:r>
              <a:rPr lang="sv-SE" sz="1200" dirty="0">
                <a:effectLst/>
                <a:latin typeface="Times New Roman" panose="02020603050405020304" pitchFamily="18" charset="0"/>
                <a:ea typeface="Times New Roman" panose="02020603050405020304" pitchFamily="18" charset="0"/>
              </a:rPr>
              <a:t>Vi vill vara en attraktiv arbetsplats där medarbetare trivs och utvecklas. </a:t>
            </a:r>
          </a:p>
          <a:p>
            <a:r>
              <a:rPr lang="sv-SE" sz="1200" dirty="0">
                <a:effectLst/>
                <a:latin typeface="Times New Roman" panose="02020603050405020304" pitchFamily="18" charset="0"/>
                <a:ea typeface="Times New Roman" panose="02020603050405020304" pitchFamily="18" charset="0"/>
              </a:rPr>
              <a:t>Vår verksamhet ska genomsyras av ett öppet, engagerat och kunnigt förhållningssätt. Vi vill att medarbetare ska välja </a:t>
            </a:r>
            <a:r>
              <a:rPr lang="sv-SE" sz="1200" dirty="0" err="1">
                <a:effectLst/>
                <a:latin typeface="Times New Roman" panose="02020603050405020304" pitchFamily="18" charset="0"/>
                <a:ea typeface="Times New Roman" panose="02020603050405020304" pitchFamily="18" charset="0"/>
              </a:rPr>
              <a:t>primärvårdsförvaltningen</a:t>
            </a:r>
            <a:r>
              <a:rPr lang="sv-SE" sz="1200" dirty="0">
                <a:effectLst/>
                <a:latin typeface="Times New Roman" panose="02020603050405020304" pitchFamily="18" charset="0"/>
                <a:ea typeface="Times New Roman" panose="02020603050405020304" pitchFamily="18" charset="0"/>
              </a:rPr>
              <a:t> som arbetsgivare och stanna. Alla medarbetare och chefer ska ha goda förutsättningar för att utveckla sitt professionella yrkeskunnande. </a:t>
            </a:r>
            <a:r>
              <a:rPr lang="sv-SE" sz="1200" b="1" dirty="0">
                <a:effectLst/>
                <a:latin typeface="Times New Roman" panose="02020603050405020304" pitchFamily="18" charset="0"/>
                <a:ea typeface="Times New Roman" panose="02020603050405020304" pitchFamily="18" charset="0"/>
              </a:rPr>
              <a:t>Vi arbetar aktivt för att ha rätt bemanning </a:t>
            </a:r>
            <a:r>
              <a:rPr lang="sv-SE" sz="1200" dirty="0">
                <a:effectLst/>
                <a:latin typeface="Times New Roman" panose="02020603050405020304" pitchFamily="18" charset="0"/>
                <a:ea typeface="Times New Roman" panose="02020603050405020304" pitchFamily="18" charset="0"/>
              </a:rPr>
              <a:t>både kort- och långsiktigt och vill att alla ska ha ett hållbart arbetsliv.</a:t>
            </a:r>
          </a:p>
          <a:p>
            <a:endParaRPr lang="sv-SE" dirty="0"/>
          </a:p>
          <a:p>
            <a:r>
              <a:rPr lang="sv-SE" dirty="0"/>
              <a:t>Tidigare text: </a:t>
            </a:r>
          </a:p>
          <a:p>
            <a:r>
              <a:rPr lang="sv-SE" dirty="0"/>
              <a:t>Vi vill vara </a:t>
            </a:r>
            <a:r>
              <a:rPr lang="sv-SE" b="1" dirty="0"/>
              <a:t>en attraktiv arbetsplats där medarbetarna trivs och utvecklas. </a:t>
            </a:r>
          </a:p>
          <a:p>
            <a:r>
              <a:rPr lang="sv-SE" dirty="0"/>
              <a:t>Vår verksamhet ska genomsyras av ett öppet, engagerat och kunnigt förhållningssätt. Vi vill att medarbetare ska välja oss som arbetsplats och stanna. Alla medarbetare och chefer ska ha goda förutsättningar för att utveckla sitt professionella yrkeskunnande. </a:t>
            </a:r>
          </a:p>
          <a:p>
            <a:r>
              <a:rPr lang="sv-SE" b="1" dirty="0"/>
              <a:t>Vi arbetar aktivt för att ha rätt bemanning</a:t>
            </a:r>
            <a:r>
              <a:rPr lang="sv-SE" dirty="0"/>
              <a:t> både kort- och långsiktigt och arbetar för att alla ska ha ett hållbart arbetsliv.</a:t>
            </a:r>
          </a:p>
          <a:p>
            <a:endParaRPr lang="sv-SE" dirty="0"/>
          </a:p>
          <a:p>
            <a:endParaRPr lang="sv-SE" dirty="0"/>
          </a:p>
        </p:txBody>
      </p:sp>
      <p:sp>
        <p:nvSpPr>
          <p:cNvPr id="4" name="Platshållare för bildnummer 3"/>
          <p:cNvSpPr>
            <a:spLocks noGrp="1"/>
          </p:cNvSpPr>
          <p:nvPr>
            <p:ph type="sldNum" sz="quarter" idx="5"/>
          </p:nvPr>
        </p:nvSpPr>
        <p:spPr/>
        <p:txBody>
          <a:bodyPr/>
          <a:lstStyle/>
          <a:p>
            <a:fld id="{6DF3B476-F13C-40A9-85D3-23B5A4CB4BE1}" type="slidenum">
              <a:rPr lang="sv-SE" smtClean="0"/>
              <a:t>22</a:t>
            </a:fld>
            <a:endParaRPr lang="sv-SE"/>
          </a:p>
        </p:txBody>
      </p:sp>
    </p:spTree>
    <p:extLst>
      <p:ext uri="{BB962C8B-B14F-4D97-AF65-F5344CB8AC3E}">
        <p14:creationId xmlns:p14="http://schemas.microsoft.com/office/powerpoint/2010/main" val="3179876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endParaRPr lang="sv-SE" altLang="sv-SE" sz="1200" dirty="0"/>
          </a:p>
        </p:txBody>
      </p:sp>
      <p:sp>
        <p:nvSpPr>
          <p:cNvPr id="4" name="Platshållare för bildnummer 3"/>
          <p:cNvSpPr>
            <a:spLocks noGrp="1"/>
          </p:cNvSpPr>
          <p:nvPr>
            <p:ph type="sldNum" sz="quarter" idx="10"/>
          </p:nvPr>
        </p:nvSpPr>
        <p:spPr/>
        <p:txBody>
          <a:bodyPr/>
          <a:lstStyle/>
          <a:p>
            <a:fld id="{F3B48B46-4D6E-49D3-BDC9-3D843132E380}" type="slidenum">
              <a:rPr lang="sv-SE" smtClean="0"/>
              <a:t>2</a:t>
            </a:fld>
            <a:endParaRPr lang="sv-SE"/>
          </a:p>
        </p:txBody>
      </p:sp>
    </p:spTree>
    <p:extLst>
      <p:ext uri="{BB962C8B-B14F-4D97-AF65-F5344CB8AC3E}">
        <p14:creationId xmlns:p14="http://schemas.microsoft.com/office/powerpoint/2010/main" val="2435885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endParaRPr lang="sv-SE" dirty="0"/>
          </a:p>
        </p:txBody>
      </p:sp>
      <p:sp>
        <p:nvSpPr>
          <p:cNvPr id="4" name="Platshållare för bildnummer 3"/>
          <p:cNvSpPr>
            <a:spLocks noGrp="1"/>
          </p:cNvSpPr>
          <p:nvPr>
            <p:ph type="sldNum" sz="quarter" idx="10"/>
          </p:nvPr>
        </p:nvSpPr>
        <p:spPr/>
        <p:txBody>
          <a:bodyPr/>
          <a:lstStyle/>
          <a:p>
            <a:fld id="{F3B48B46-4D6E-49D3-BDC9-3D843132E380}" type="slidenum">
              <a:rPr lang="sv-SE" smtClean="0"/>
              <a:t>3</a:t>
            </a:fld>
            <a:endParaRPr lang="sv-SE"/>
          </a:p>
        </p:txBody>
      </p:sp>
    </p:spTree>
    <p:extLst>
      <p:ext uri="{BB962C8B-B14F-4D97-AF65-F5344CB8AC3E}">
        <p14:creationId xmlns:p14="http://schemas.microsoft.com/office/powerpoint/2010/main" val="614819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3B48B46-4D6E-49D3-BDC9-3D843132E380}" type="slidenum">
              <a:rPr lang="sv-SE" smtClean="0">
                <a:solidFill>
                  <a:prstClr val="black"/>
                </a:solidFill>
              </a:rPr>
              <a:pPr/>
              <a:t>4</a:t>
            </a:fld>
            <a:endParaRPr lang="sv-SE">
              <a:solidFill>
                <a:prstClr val="black"/>
              </a:solidFill>
            </a:endParaRPr>
          </a:p>
        </p:txBody>
      </p:sp>
    </p:spTree>
    <p:extLst>
      <p:ext uri="{BB962C8B-B14F-4D97-AF65-F5344CB8AC3E}">
        <p14:creationId xmlns:p14="http://schemas.microsoft.com/office/powerpoint/2010/main" val="3484069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342900" lvl="0" indent="-342900" fontAlgn="base">
              <a:buSzPts val="1000"/>
              <a:buFont typeface="Symbol" panose="05050102010706020507" pitchFamily="18" charset="2"/>
              <a:buChar char=""/>
              <a:tabLst>
                <a:tab pos="457200" algn="l"/>
              </a:tabLst>
            </a:pPr>
            <a:r>
              <a:rPr lang="sv-SE" sz="1200" dirty="0">
                <a:effectLst/>
                <a:latin typeface="Arial" panose="020B0604020202020204" pitchFamily="34" charset="0"/>
                <a:ea typeface="Calibri" panose="020F0502020204030204" pitchFamily="34" charset="0"/>
              </a:rPr>
              <a:t>Hur ser förhållandet mellan regionen – hälsocentralerna ut? </a:t>
            </a:r>
          </a:p>
          <a:p>
            <a:endParaRPr lang="sv-SE" dirty="0"/>
          </a:p>
        </p:txBody>
      </p:sp>
      <p:sp>
        <p:nvSpPr>
          <p:cNvPr id="4" name="Platshållare för bildnummer 3"/>
          <p:cNvSpPr>
            <a:spLocks noGrp="1"/>
          </p:cNvSpPr>
          <p:nvPr>
            <p:ph type="sldNum" sz="quarter" idx="10"/>
          </p:nvPr>
        </p:nvSpPr>
        <p:spPr/>
        <p:txBody>
          <a:bodyPr/>
          <a:lstStyle/>
          <a:p>
            <a:pPr>
              <a:defRPr/>
            </a:pPr>
            <a:fld id="{9387D5F5-04E0-4E02-80F5-0658861767BB}" type="slidenum">
              <a:rPr lang="sv-SE" smtClean="0"/>
              <a:pPr>
                <a:defRPr/>
              </a:pPr>
              <a:t>6</a:t>
            </a:fld>
            <a:endParaRPr lang="sv-SE"/>
          </a:p>
        </p:txBody>
      </p:sp>
    </p:spTree>
    <p:extLst>
      <p:ext uri="{BB962C8B-B14F-4D97-AF65-F5344CB8AC3E}">
        <p14:creationId xmlns:p14="http://schemas.microsoft.com/office/powerpoint/2010/main" val="3595181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lvl="0" indent="-342900" fontAlgn="base">
              <a:buSzPts val="1000"/>
              <a:buFont typeface="Symbol" panose="05050102010706020507" pitchFamily="18" charset="2"/>
              <a:buChar char=""/>
              <a:tabLst>
                <a:tab pos="457200" algn="l"/>
              </a:tabLst>
            </a:pPr>
            <a:r>
              <a:rPr lang="sv-SE" sz="1200" dirty="0">
                <a:effectLst/>
                <a:latin typeface="Arial" panose="020B0604020202020204" pitchFamily="34" charset="0"/>
                <a:ea typeface="Calibri" panose="020F0502020204030204" pitchFamily="34" charset="0"/>
              </a:rPr>
              <a:t>Vilka utmaningar och möjligheter identifierade Regionen och hälsocentralen inför införandet av ”Borgholmsmodellen”? </a:t>
            </a:r>
            <a:endParaRPr lang="sv-SE" sz="1200" dirty="0">
              <a:effectLst/>
              <a:latin typeface="Calibri" panose="020F0502020204030204" pitchFamily="34" charset="0"/>
              <a:ea typeface="Calibri" panose="020F0502020204030204" pitchFamily="34" charset="0"/>
            </a:endParaRPr>
          </a:p>
          <a:p>
            <a:pPr marL="342900" lvl="0" indent="-342900" fontAlgn="base">
              <a:buSzPts val="1000"/>
              <a:buFont typeface="Symbol" panose="05050102010706020507" pitchFamily="18" charset="2"/>
              <a:buChar char=""/>
              <a:tabLst>
                <a:tab pos="457200" algn="l"/>
              </a:tabLst>
            </a:pPr>
            <a:r>
              <a:rPr lang="sv-SE" sz="1200" dirty="0">
                <a:effectLst/>
                <a:latin typeface="Arial" panose="020B0604020202020204" pitchFamily="34" charset="0"/>
                <a:ea typeface="Calibri" panose="020F0502020204030204" pitchFamily="34" charset="0"/>
              </a:rPr>
              <a:t>Kan man se att övriga hälsocentraler påverkats på något sätt på grund av Borgholmsmodellen? </a:t>
            </a:r>
            <a:endParaRPr lang="sv-SE" dirty="0">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Region Kalmar län arbetar med systematiska förbättringar och innovativa lösningar för att utveckla verksamheten. </a:t>
            </a:r>
            <a:r>
              <a:rPr lang="sv-SE" sz="1200" i="1" kern="1200" dirty="0">
                <a:solidFill>
                  <a:schemeClr val="tx1"/>
                </a:solidFill>
                <a:effectLst/>
                <a:latin typeface="+mn-lt"/>
                <a:ea typeface="+mn-ea"/>
                <a:cs typeface="+mn-cs"/>
              </a:rPr>
              <a:t>Varje dag lite bättre – kraften hos många</a:t>
            </a:r>
            <a:r>
              <a:rPr lang="sv-SE" sz="1200" kern="1200" dirty="0">
                <a:solidFill>
                  <a:schemeClr val="tx1"/>
                </a:solidFill>
                <a:effectLst/>
                <a:latin typeface="+mn-lt"/>
                <a:ea typeface="+mn-ea"/>
                <a:cs typeface="+mn-cs"/>
              </a:rPr>
              <a:t> är vår strategi som genomsyrar allt vi gör. Strategin bygger på kraften i allas engagemang och insatser. Genom att öppet lära av vad vi gör, av varandra och av andra förbättras verksamheten steg för steg. Särskilt viktigt är att skapa en kultur där medarbetarnas förslag tas tillvara och där möjligheten finns att testa nya idéer och innovationer.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Genom strategin </a:t>
            </a:r>
            <a:r>
              <a:rPr lang="sv-SE" sz="1200" i="1" kern="1200" dirty="0">
                <a:solidFill>
                  <a:schemeClr val="tx1"/>
                </a:solidFill>
                <a:effectLst/>
                <a:latin typeface="+mn-lt"/>
                <a:ea typeface="+mn-ea"/>
                <a:cs typeface="+mn-cs"/>
              </a:rPr>
              <a:t>Varje dag lite bättre – kraften hos många!</a:t>
            </a:r>
            <a:r>
              <a:rPr lang="sv-SE" sz="1200" kern="1200" dirty="0">
                <a:solidFill>
                  <a:schemeClr val="tx1"/>
                </a:solidFill>
                <a:effectLst/>
                <a:latin typeface="+mn-lt"/>
                <a:ea typeface="+mn-ea"/>
                <a:cs typeface="+mn-cs"/>
              </a:rPr>
              <a:t> arbetar vi med en kultur av systematiskt förbättringsarbete, forskning och innovation. Tillsammans med invånare, kommuner och andra externa samarbetspartners  förbättrar och utvecklar vi verksamhetens kvalitet och ökar värdet för dem vi är till för.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Allt förbättringsarbete ska ske i linje med Region Kalmar läns värdegrund, prioriterade områden och visionen </a:t>
            </a:r>
            <a:r>
              <a:rPr lang="sv-SE" sz="1200" i="1" kern="1200" dirty="0">
                <a:solidFill>
                  <a:schemeClr val="tx1"/>
                </a:solidFill>
                <a:effectLst/>
                <a:latin typeface="+mn-lt"/>
                <a:ea typeface="+mn-ea"/>
                <a:cs typeface="+mn-cs"/>
              </a:rPr>
              <a:t>Tillsammans för ett friskare, tryggare och rikare liv.  </a:t>
            </a:r>
            <a:r>
              <a:rPr lang="sv-SE" sz="1200" kern="1200" dirty="0">
                <a:solidFill>
                  <a:schemeClr val="tx1"/>
                </a:solidFill>
                <a:effectLst/>
                <a:latin typeface="+mn-lt"/>
                <a:ea typeface="+mn-ea"/>
                <a:cs typeface="+mn-cs"/>
              </a:rPr>
              <a:t>Vi förbättrar ständigt, både i den dagliga verksamheten och i arbetet med större omställningar. Med allas engagemang är vi en lärande organisation som med kvalitet och utveckling är redo att möta framtida utmaningar.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6B24CEA3-8239-49FA-95A5-48A9BFE65932}" type="slidenum">
              <a:rPr lang="sv-SE" smtClean="0"/>
              <a:t>7</a:t>
            </a:fld>
            <a:endParaRPr lang="sv-SE"/>
          </a:p>
        </p:txBody>
      </p:sp>
    </p:spTree>
    <p:extLst>
      <p:ext uri="{BB962C8B-B14F-4D97-AF65-F5344CB8AC3E}">
        <p14:creationId xmlns:p14="http://schemas.microsoft.com/office/powerpoint/2010/main" val="777937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434054D-EC25-40E6-9B2F-D9E95C360D9A}" type="slidenum">
              <a:rPr lang="sv-SE" altLang="sv-SE" smtClean="0">
                <a:solidFill>
                  <a:prstClr val="black"/>
                </a:solidFill>
              </a:rPr>
              <a:pPr/>
              <a:t>10</a:t>
            </a:fld>
            <a:endParaRPr lang="sv-SE" altLang="sv-SE">
              <a:solidFill>
                <a:prstClr val="black"/>
              </a:solidFill>
            </a:endParaRPr>
          </a:p>
        </p:txBody>
      </p:sp>
    </p:spTree>
    <p:extLst>
      <p:ext uri="{BB962C8B-B14F-4D97-AF65-F5344CB8AC3E}">
        <p14:creationId xmlns:p14="http://schemas.microsoft.com/office/powerpoint/2010/main" val="3554959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p:txBody>
      </p:sp>
      <p:sp>
        <p:nvSpPr>
          <p:cNvPr id="4" name="Platshållare för bildnummer 3"/>
          <p:cNvSpPr>
            <a:spLocks noGrp="1"/>
          </p:cNvSpPr>
          <p:nvPr>
            <p:ph type="sldNum" sz="quarter" idx="5"/>
          </p:nvPr>
        </p:nvSpPr>
        <p:spPr/>
        <p:txBody>
          <a:bodyPr/>
          <a:lstStyle/>
          <a:p>
            <a:fld id="{B8CECF34-1B1E-4E8C-B3C9-3A2ECC3F08B0}" type="slidenum">
              <a:rPr lang="sv-SE" smtClean="0"/>
              <a:t>11</a:t>
            </a:fld>
            <a:endParaRPr lang="sv-SE"/>
          </a:p>
        </p:txBody>
      </p:sp>
    </p:spTree>
    <p:extLst>
      <p:ext uri="{BB962C8B-B14F-4D97-AF65-F5344CB8AC3E}">
        <p14:creationId xmlns:p14="http://schemas.microsoft.com/office/powerpoint/2010/main" val="4224263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Arial" panose="020B0604020202020204" pitchFamily="34" charset="0"/>
                <a:ea typeface="Calibri" panose="020F0502020204030204" pitchFamily="34" charset="0"/>
                <a:cs typeface="Times New Roman" panose="02020603050405020304" pitchFamily="18" charset="0"/>
              </a:rPr>
              <a:t>I Norrtälje är beställaren Kommunalförbundet ägt av kommun och region och äger sedan i sin tur utföraren </a:t>
            </a:r>
            <a:r>
              <a:rPr lang="sv-SE" sz="1200" dirty="0" err="1">
                <a:effectLst/>
                <a:latin typeface="Arial" panose="020B0604020202020204" pitchFamily="34" charset="0"/>
                <a:ea typeface="Calibri" panose="020F0502020204030204" pitchFamily="34" charset="0"/>
                <a:cs typeface="Times New Roman" panose="02020603050405020304" pitchFamily="18" charset="0"/>
              </a:rPr>
              <a:t>TioHundra</a:t>
            </a:r>
            <a:r>
              <a:rPr lang="sv-SE" sz="1200" dirty="0">
                <a:effectLst/>
                <a:latin typeface="Arial" panose="020B0604020202020204" pitchFamily="34" charset="0"/>
                <a:ea typeface="Calibri" panose="020F0502020204030204" pitchFamily="34" charset="0"/>
                <a:cs typeface="Times New Roman" panose="02020603050405020304" pitchFamily="18" charset="0"/>
              </a:rPr>
              <a:t> AB. Hur ser det ut i Kalmar/på Öland? </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Arial" panose="020B0604020202020204" pitchFamily="34" charset="0"/>
                <a:ea typeface="Calibri" panose="020F0502020204030204" pitchFamily="34" charset="0"/>
              </a:rPr>
              <a:t>Hur ser avtalen med hälsocentralerna ut? </a:t>
            </a:r>
            <a:endParaRPr lang="sv-SE" sz="1200" dirty="0">
              <a:effectLst/>
              <a:latin typeface="Calibri" panose="020F0502020204030204" pitchFamily="34" charset="0"/>
              <a:ea typeface="Calibri" panose="020F0502020204030204" pitchFamily="34" charset="0"/>
            </a:endParaRPr>
          </a:p>
          <a:p>
            <a:r>
              <a:rPr lang="sv-SE" dirty="0"/>
              <a:t>Alla har samma avtal! – Detta!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Arial" panose="020B0604020202020204" pitchFamily="34" charset="0"/>
                <a:ea typeface="Calibri" panose="020F0502020204030204" pitchFamily="34" charset="0"/>
                <a:cs typeface="Times New Roman" panose="02020603050405020304" pitchFamily="18" charset="0"/>
              </a:rPr>
              <a:t>Är det olika avtal för olika verksamheter, ex. Borgholm jämfört med andra hälsocentraler inom regionen? </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1DE08213-C0ED-410E-B17C-B884536FB5EB}" type="slidenum">
              <a:rPr lang="sv-SE" smtClean="0"/>
              <a:t>13</a:t>
            </a:fld>
            <a:endParaRPr lang="sv-SE"/>
          </a:p>
        </p:txBody>
      </p:sp>
    </p:spTree>
    <p:extLst>
      <p:ext uri="{BB962C8B-B14F-4D97-AF65-F5344CB8AC3E}">
        <p14:creationId xmlns:p14="http://schemas.microsoft.com/office/powerpoint/2010/main" val="3497638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anlig textsida">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377217" y="374277"/>
            <a:ext cx="11223100" cy="1130331"/>
          </a:xfrm>
          <a:prstGeom prst="rect">
            <a:avLst/>
          </a:prstGeom>
        </p:spPr>
        <p:txBody>
          <a:bodyPr anchor="t">
            <a:normAutofit/>
          </a:bodyPr>
          <a:lstStyle>
            <a:lvl1pPr algn="l">
              <a:defRPr sz="2400">
                <a:solidFill>
                  <a:srgbClr val="DB0D15"/>
                </a:solidFill>
                <a:latin typeface="Arial" panose="020B0604020202020204" pitchFamily="34" charset="0"/>
                <a:cs typeface="Arial" panose="020B0604020202020204" pitchFamily="34" charset="0"/>
              </a:defRPr>
            </a:lvl1pPr>
          </a:lstStyle>
          <a:p>
            <a:r>
              <a:rPr lang="sv-SE" dirty="0"/>
              <a:t>Rubrik i överkant</a:t>
            </a:r>
          </a:p>
        </p:txBody>
      </p:sp>
      <p:sp>
        <p:nvSpPr>
          <p:cNvPr id="3" name="Underrubrik 2"/>
          <p:cNvSpPr>
            <a:spLocks noGrp="1"/>
          </p:cNvSpPr>
          <p:nvPr>
            <p:ph type="subTitle" idx="1" hasCustomPrompt="1"/>
          </p:nvPr>
        </p:nvSpPr>
        <p:spPr>
          <a:xfrm>
            <a:off x="2128550" y="1982261"/>
            <a:ext cx="7934899" cy="3155556"/>
          </a:xfrm>
          <a:prstGeom prst="rect">
            <a:avLst/>
          </a:prstGeom>
        </p:spPr>
        <p:txBody>
          <a:bodyPr>
            <a:normAutofit/>
          </a:bodyPr>
          <a:lstStyle>
            <a:lvl1pPr marL="0" indent="0" algn="l">
              <a:buNone/>
              <a:defRPr sz="1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skriva in text</a:t>
            </a:r>
          </a:p>
        </p:txBody>
      </p:sp>
      <p:sp>
        <p:nvSpPr>
          <p:cNvPr id="5" name="textruta 4"/>
          <p:cNvSpPr txBox="1"/>
          <p:nvPr userDrawn="1"/>
        </p:nvSpPr>
        <p:spPr>
          <a:xfrm>
            <a:off x="319358" y="6356397"/>
            <a:ext cx="1093569" cy="246221"/>
          </a:xfrm>
          <a:prstGeom prst="rect">
            <a:avLst/>
          </a:prstGeom>
          <a:noFill/>
        </p:spPr>
        <p:txBody>
          <a:bodyPr wrap="none" rtlCol="0">
            <a:spAutoFit/>
          </a:bodyPr>
          <a:lstStyle/>
          <a:p>
            <a:r>
              <a:rPr lang="sv-SE" sz="1000" dirty="0">
                <a:solidFill>
                  <a:schemeClr val="bg1">
                    <a:lumMod val="50000"/>
                  </a:schemeClr>
                </a:solidFill>
                <a:latin typeface="Arial" panose="020B0604020202020204" pitchFamily="34" charset="0"/>
                <a:cs typeface="Arial" panose="020B0604020202020204" pitchFamily="34" charset="0"/>
              </a:rPr>
              <a:t>regionkalmar.se</a:t>
            </a:r>
          </a:p>
        </p:txBody>
      </p:sp>
    </p:spTree>
    <p:extLst>
      <p:ext uri="{BB962C8B-B14F-4D97-AF65-F5344CB8AC3E}">
        <p14:creationId xmlns:p14="http://schemas.microsoft.com/office/powerpoint/2010/main" val="1970236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Halvbild med text och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93196" y="5869693"/>
            <a:ext cx="9554189" cy="486704"/>
          </a:xfrm>
          <a:prstGeom prst="rect">
            <a:avLst/>
          </a:prstGeom>
        </p:spPr>
        <p:txBody>
          <a:bodyPr anchor="t">
            <a:normAutofit/>
          </a:bodyPr>
          <a:lstStyle>
            <a:lvl1pPr>
              <a:defRPr sz="2400">
                <a:solidFill>
                  <a:srgbClr val="DB0D15"/>
                </a:solidFill>
                <a:latin typeface="Arial" panose="020B0604020202020204" pitchFamily="34" charset="0"/>
                <a:cs typeface="Arial" panose="020B0604020202020204" pitchFamily="34" charset="0"/>
              </a:defRPr>
            </a:lvl1pPr>
          </a:lstStyle>
          <a:p>
            <a:r>
              <a:rPr lang="sv-SE" dirty="0"/>
              <a:t>Detta rubrikfält används vid </a:t>
            </a:r>
            <a:r>
              <a:rPr lang="sv-SE" dirty="0" err="1"/>
              <a:t>halvbild</a:t>
            </a:r>
            <a:endParaRPr lang="sv-SE" dirty="0"/>
          </a:p>
        </p:txBody>
      </p:sp>
      <p:sp>
        <p:nvSpPr>
          <p:cNvPr id="9" name="Platshållare för bild 9">
            <a:extLst>
              <a:ext uri="{FF2B5EF4-FFF2-40B4-BE49-F238E27FC236}">
                <a16:creationId xmlns:a16="http://schemas.microsoft.com/office/drawing/2014/main" id="{347E835F-CBD4-4961-833E-DF753E0BB00E}"/>
              </a:ext>
            </a:extLst>
          </p:cNvPr>
          <p:cNvSpPr>
            <a:spLocks noGrp="1"/>
          </p:cNvSpPr>
          <p:nvPr>
            <p:ph type="pic" sz="quarter" idx="10" hasCustomPrompt="1"/>
          </p:nvPr>
        </p:nvSpPr>
        <p:spPr>
          <a:xfrm>
            <a:off x="188644" y="177224"/>
            <a:ext cx="5813861" cy="5420085"/>
          </a:xfrm>
          <a:custGeom>
            <a:avLst/>
            <a:gdLst>
              <a:gd name="connsiteX0" fmla="*/ 0 w 5468938"/>
              <a:gd name="connsiteY0" fmla="*/ 0 h 6858000"/>
              <a:gd name="connsiteX1" fmla="*/ 2734469 w 5468938"/>
              <a:gd name="connsiteY1" fmla="*/ 0 h 6858000"/>
              <a:gd name="connsiteX2" fmla="*/ 5468938 w 5468938"/>
              <a:gd name="connsiteY2" fmla="*/ 3429000 h 6858000"/>
              <a:gd name="connsiteX3" fmla="*/ 2734469 w 5468938"/>
              <a:gd name="connsiteY3" fmla="*/ 6858000 h 6858000"/>
              <a:gd name="connsiteX4" fmla="*/ 0 w 5468938"/>
              <a:gd name="connsiteY4" fmla="*/ 6858000 h 6858000"/>
              <a:gd name="connsiteX5" fmla="*/ 0 w 5468938"/>
              <a:gd name="connsiteY5" fmla="*/ 0 h 6858000"/>
              <a:gd name="connsiteX0" fmla="*/ 0 w 5792556"/>
              <a:gd name="connsiteY0" fmla="*/ 0 h 6858000"/>
              <a:gd name="connsiteX1" fmla="*/ 4724633 w 5792556"/>
              <a:gd name="connsiteY1" fmla="*/ 0 h 6858000"/>
              <a:gd name="connsiteX2" fmla="*/ 5468938 w 5792556"/>
              <a:gd name="connsiteY2" fmla="*/ 3429000 h 6858000"/>
              <a:gd name="connsiteX3" fmla="*/ 2734469 w 5792556"/>
              <a:gd name="connsiteY3" fmla="*/ 6858000 h 6858000"/>
              <a:gd name="connsiteX4" fmla="*/ 0 w 5792556"/>
              <a:gd name="connsiteY4" fmla="*/ 6858000 h 6858000"/>
              <a:gd name="connsiteX5" fmla="*/ 0 w 5792556"/>
              <a:gd name="connsiteY5" fmla="*/ 0 h 6858000"/>
              <a:gd name="connsiteX0" fmla="*/ 0 w 5715582"/>
              <a:gd name="connsiteY0" fmla="*/ 0 h 6858000"/>
              <a:gd name="connsiteX1" fmla="*/ 4724633 w 5715582"/>
              <a:gd name="connsiteY1" fmla="*/ 0 h 6858000"/>
              <a:gd name="connsiteX2" fmla="*/ 5468938 w 5715582"/>
              <a:gd name="connsiteY2" fmla="*/ 3429000 h 6858000"/>
              <a:gd name="connsiteX3" fmla="*/ 4814281 w 5715582"/>
              <a:gd name="connsiteY3" fmla="*/ 6858000 h 6858000"/>
              <a:gd name="connsiteX4" fmla="*/ 0 w 5715582"/>
              <a:gd name="connsiteY4" fmla="*/ 6858000 h 6858000"/>
              <a:gd name="connsiteX5" fmla="*/ 0 w 5715582"/>
              <a:gd name="connsiteY5" fmla="*/ 0 h 6858000"/>
              <a:gd name="connsiteX0" fmla="*/ 0 w 5657592"/>
              <a:gd name="connsiteY0" fmla="*/ 0 h 6858000"/>
              <a:gd name="connsiteX1" fmla="*/ 4724633 w 5657592"/>
              <a:gd name="connsiteY1" fmla="*/ 0 h 6858000"/>
              <a:gd name="connsiteX2" fmla="*/ 5468938 w 5657592"/>
              <a:gd name="connsiteY2" fmla="*/ 3429000 h 6858000"/>
              <a:gd name="connsiteX3" fmla="*/ 4814281 w 5657592"/>
              <a:gd name="connsiteY3" fmla="*/ 6858000 h 6858000"/>
              <a:gd name="connsiteX4" fmla="*/ 0 w 5657592"/>
              <a:gd name="connsiteY4" fmla="*/ 6858000 h 6858000"/>
              <a:gd name="connsiteX5" fmla="*/ 0 w 5657592"/>
              <a:gd name="connsiteY5" fmla="*/ 0 h 6858000"/>
              <a:gd name="connsiteX0" fmla="*/ 0 w 5540797"/>
              <a:gd name="connsiteY0" fmla="*/ 0 h 6858000"/>
              <a:gd name="connsiteX1" fmla="*/ 4724633 w 5540797"/>
              <a:gd name="connsiteY1" fmla="*/ 0 h 6858000"/>
              <a:gd name="connsiteX2" fmla="*/ 5468938 w 5540797"/>
              <a:gd name="connsiteY2" fmla="*/ 3429000 h 6858000"/>
              <a:gd name="connsiteX3" fmla="*/ 4814281 w 5540797"/>
              <a:gd name="connsiteY3" fmla="*/ 6858000 h 6858000"/>
              <a:gd name="connsiteX4" fmla="*/ 0 w 5540797"/>
              <a:gd name="connsiteY4" fmla="*/ 6858000 h 6858000"/>
              <a:gd name="connsiteX5" fmla="*/ 0 w 5540797"/>
              <a:gd name="connsiteY5" fmla="*/ 0 h 6858000"/>
              <a:gd name="connsiteX0" fmla="*/ 0 w 5367229"/>
              <a:gd name="connsiteY0" fmla="*/ 0 h 6858000"/>
              <a:gd name="connsiteX1" fmla="*/ 4724633 w 5367229"/>
              <a:gd name="connsiteY1" fmla="*/ 0 h 6858000"/>
              <a:gd name="connsiteX2" fmla="*/ 4814281 w 5367229"/>
              <a:gd name="connsiteY2" fmla="*/ 6858000 h 6858000"/>
              <a:gd name="connsiteX3" fmla="*/ 0 w 5367229"/>
              <a:gd name="connsiteY3" fmla="*/ 6858000 h 6858000"/>
              <a:gd name="connsiteX4" fmla="*/ 0 w 5367229"/>
              <a:gd name="connsiteY4" fmla="*/ 0 h 6858000"/>
              <a:gd name="connsiteX0" fmla="*/ 0 w 5373612"/>
              <a:gd name="connsiteY0" fmla="*/ 0 h 6858000"/>
              <a:gd name="connsiteX1" fmla="*/ 4724633 w 5373612"/>
              <a:gd name="connsiteY1" fmla="*/ 0 h 6858000"/>
              <a:gd name="connsiteX2" fmla="*/ 4814281 w 5373612"/>
              <a:gd name="connsiteY2" fmla="*/ 6858000 h 6858000"/>
              <a:gd name="connsiteX3" fmla="*/ 0 w 5373612"/>
              <a:gd name="connsiteY3" fmla="*/ 6858000 h 6858000"/>
              <a:gd name="connsiteX4" fmla="*/ 0 w 5373612"/>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7446632"/>
              <a:gd name="connsiteX1" fmla="*/ 4724633 w 5409044"/>
              <a:gd name="connsiteY1" fmla="*/ 0 h 7446632"/>
              <a:gd name="connsiteX2" fmla="*/ 4814281 w 5409044"/>
              <a:gd name="connsiteY2" fmla="*/ 6858000 h 7446632"/>
              <a:gd name="connsiteX3" fmla="*/ 2262026 w 5409044"/>
              <a:gd name="connsiteY3" fmla="*/ 7446629 h 7446632"/>
              <a:gd name="connsiteX4" fmla="*/ 0 w 5409044"/>
              <a:gd name="connsiteY4" fmla="*/ 6858000 h 7446632"/>
              <a:gd name="connsiteX5" fmla="*/ 0 w 5409044"/>
              <a:gd name="connsiteY5" fmla="*/ 0 h 7446632"/>
              <a:gd name="connsiteX0" fmla="*/ 0 w 5409044"/>
              <a:gd name="connsiteY0" fmla="*/ 334 h 7446966"/>
              <a:gd name="connsiteX1" fmla="*/ 357026 w 5409044"/>
              <a:gd name="connsiteY1" fmla="*/ 2352 h 7446966"/>
              <a:gd name="connsiteX2" fmla="*/ 4724633 w 5409044"/>
              <a:gd name="connsiteY2" fmla="*/ 334 h 7446966"/>
              <a:gd name="connsiteX3" fmla="*/ 4814281 w 5409044"/>
              <a:gd name="connsiteY3" fmla="*/ 6858334 h 7446966"/>
              <a:gd name="connsiteX4" fmla="*/ 2262026 w 5409044"/>
              <a:gd name="connsiteY4" fmla="*/ 7446963 h 7446966"/>
              <a:gd name="connsiteX5" fmla="*/ 0 w 5409044"/>
              <a:gd name="connsiteY5" fmla="*/ 6858334 h 7446966"/>
              <a:gd name="connsiteX6" fmla="*/ 0 w 5409044"/>
              <a:gd name="connsiteY6" fmla="*/ 334 h 7446966"/>
              <a:gd name="connsiteX0" fmla="*/ 3175 w 5409044"/>
              <a:gd name="connsiteY0" fmla="*/ 199091 h 7446632"/>
              <a:gd name="connsiteX1" fmla="*/ 357026 w 5409044"/>
              <a:gd name="connsiteY1" fmla="*/ 2018 h 7446632"/>
              <a:gd name="connsiteX2" fmla="*/ 4724633 w 5409044"/>
              <a:gd name="connsiteY2" fmla="*/ 0 h 7446632"/>
              <a:gd name="connsiteX3" fmla="*/ 4814281 w 5409044"/>
              <a:gd name="connsiteY3" fmla="*/ 6858000 h 7446632"/>
              <a:gd name="connsiteX4" fmla="*/ 2262026 w 5409044"/>
              <a:gd name="connsiteY4" fmla="*/ 7446629 h 7446632"/>
              <a:gd name="connsiteX5" fmla="*/ 0 w 5409044"/>
              <a:gd name="connsiteY5" fmla="*/ 6858000 h 7446632"/>
              <a:gd name="connsiteX6" fmla="*/ 3175 w 5409044"/>
              <a:gd name="connsiteY6" fmla="*/ 199091 h 7446632"/>
              <a:gd name="connsiteX0" fmla="*/ 3175 w 5409044"/>
              <a:gd name="connsiteY0" fmla="*/ 199867 h 7447408"/>
              <a:gd name="connsiteX1" fmla="*/ 357026 w 5409044"/>
              <a:gd name="connsiteY1" fmla="*/ 2794 h 7447408"/>
              <a:gd name="connsiteX2" fmla="*/ 4724633 w 5409044"/>
              <a:gd name="connsiteY2" fmla="*/ 776 h 7447408"/>
              <a:gd name="connsiteX3" fmla="*/ 4814281 w 5409044"/>
              <a:gd name="connsiteY3" fmla="*/ 6858776 h 7447408"/>
              <a:gd name="connsiteX4" fmla="*/ 2262026 w 5409044"/>
              <a:gd name="connsiteY4" fmla="*/ 7447405 h 7447408"/>
              <a:gd name="connsiteX5" fmla="*/ 0 w 5409044"/>
              <a:gd name="connsiteY5" fmla="*/ 6858776 h 7447408"/>
              <a:gd name="connsiteX6" fmla="*/ 3175 w 5409044"/>
              <a:gd name="connsiteY6" fmla="*/ 199867 h 7447408"/>
              <a:gd name="connsiteX0" fmla="*/ 3175 w 5409044"/>
              <a:gd name="connsiteY0" fmla="*/ 202804 h 7450345"/>
              <a:gd name="connsiteX1" fmla="*/ 103026 w 5409044"/>
              <a:gd name="connsiteY1" fmla="*/ 2176 h 7450345"/>
              <a:gd name="connsiteX2" fmla="*/ 4724633 w 5409044"/>
              <a:gd name="connsiteY2" fmla="*/ 3713 h 7450345"/>
              <a:gd name="connsiteX3" fmla="*/ 4814281 w 5409044"/>
              <a:gd name="connsiteY3" fmla="*/ 6861713 h 7450345"/>
              <a:gd name="connsiteX4" fmla="*/ 2262026 w 5409044"/>
              <a:gd name="connsiteY4" fmla="*/ 7450342 h 7450345"/>
              <a:gd name="connsiteX5" fmla="*/ 0 w 5409044"/>
              <a:gd name="connsiteY5" fmla="*/ 6861713 h 7450345"/>
              <a:gd name="connsiteX6" fmla="*/ 3175 w 5409044"/>
              <a:gd name="connsiteY6" fmla="*/ 202804 h 7450345"/>
              <a:gd name="connsiteX0" fmla="*/ 3175 w 5409044"/>
              <a:gd name="connsiteY0" fmla="*/ 205811 h 7449797"/>
              <a:gd name="connsiteX1" fmla="*/ 1030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3175 w 5409044"/>
              <a:gd name="connsiteY0" fmla="*/ 205811 h 7449797"/>
              <a:gd name="connsiteX1" fmla="*/ 1411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9525 w 5415394"/>
              <a:gd name="connsiteY0" fmla="*/ 205811 h 7449797"/>
              <a:gd name="connsiteX1" fmla="*/ 147476 w 5415394"/>
              <a:gd name="connsiteY1" fmla="*/ 1628 h 7449797"/>
              <a:gd name="connsiteX2" fmla="*/ 4730983 w 5415394"/>
              <a:gd name="connsiteY2" fmla="*/ 3165 h 7449797"/>
              <a:gd name="connsiteX3" fmla="*/ 4820631 w 5415394"/>
              <a:gd name="connsiteY3" fmla="*/ 6861165 h 7449797"/>
              <a:gd name="connsiteX4" fmla="*/ 2268376 w 5415394"/>
              <a:gd name="connsiteY4" fmla="*/ 7449794 h 7449797"/>
              <a:gd name="connsiteX5" fmla="*/ 0 w 5415394"/>
              <a:gd name="connsiteY5" fmla="*/ 5211548 h 7449797"/>
              <a:gd name="connsiteX6" fmla="*/ 9525 w 5415394"/>
              <a:gd name="connsiteY6" fmla="*/ 205811 h 7449797"/>
              <a:gd name="connsiteX0" fmla="*/ 9525 w 5415394"/>
              <a:gd name="connsiteY0" fmla="*/ 205811 h 6861165"/>
              <a:gd name="connsiteX1" fmla="*/ 147476 w 5415394"/>
              <a:gd name="connsiteY1" fmla="*/ 1628 h 6861165"/>
              <a:gd name="connsiteX2" fmla="*/ 4730983 w 5415394"/>
              <a:gd name="connsiteY2" fmla="*/ 3165 h 6861165"/>
              <a:gd name="connsiteX3" fmla="*/ 4820631 w 5415394"/>
              <a:gd name="connsiteY3" fmla="*/ 6861165 h 6861165"/>
              <a:gd name="connsiteX4" fmla="*/ 2042951 w 5415394"/>
              <a:gd name="connsiteY4" fmla="*/ 5558423 h 6861165"/>
              <a:gd name="connsiteX5" fmla="*/ 0 w 5415394"/>
              <a:gd name="connsiteY5" fmla="*/ 5211548 h 6861165"/>
              <a:gd name="connsiteX6" fmla="*/ 9525 w 541539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2036601 w 5409044"/>
              <a:gd name="connsiteY4" fmla="*/ 5558423 h 6861165"/>
              <a:gd name="connsiteX5" fmla="*/ 0 w 5409044"/>
              <a:gd name="connsiteY5" fmla="*/ 5222214 h 6861165"/>
              <a:gd name="connsiteX6" fmla="*/ 3175 w 540904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1906426 w 5409044"/>
              <a:gd name="connsiteY4" fmla="*/ 6066818 h 6861165"/>
              <a:gd name="connsiteX5" fmla="*/ 0 w 5409044"/>
              <a:gd name="connsiteY5" fmla="*/ 5222214 h 6861165"/>
              <a:gd name="connsiteX6" fmla="*/ 3175 w 5409044"/>
              <a:gd name="connsiteY6" fmla="*/ 205811 h 6861165"/>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775 w 6995317"/>
              <a:gd name="connsiteY0" fmla="*/ 205811 h 6068353"/>
              <a:gd name="connsiteX1" fmla="*/ 138726 w 6995317"/>
              <a:gd name="connsiteY1" fmla="*/ 1628 h 6068353"/>
              <a:gd name="connsiteX2" fmla="*/ 4722233 w 6995317"/>
              <a:gd name="connsiteY2" fmla="*/ 3165 h 6068353"/>
              <a:gd name="connsiteX3" fmla="*/ 6786731 w 6995317"/>
              <a:gd name="connsiteY3" fmla="*/ 6068353 h 6068353"/>
              <a:gd name="connsiteX4" fmla="*/ 1904026 w 6995317"/>
              <a:gd name="connsiteY4" fmla="*/ 6066818 h 6068353"/>
              <a:gd name="connsiteX5" fmla="*/ 7125 w 6995317"/>
              <a:gd name="connsiteY5" fmla="*/ 5495965 h 6068353"/>
              <a:gd name="connsiteX6" fmla="*/ 775 w 6995317"/>
              <a:gd name="connsiteY6" fmla="*/ 205811 h 6068353"/>
              <a:gd name="connsiteX0" fmla="*/ 775 w 6995317"/>
              <a:gd name="connsiteY0" fmla="*/ 205811 h 6068572"/>
              <a:gd name="connsiteX1" fmla="*/ 138726 w 6995317"/>
              <a:gd name="connsiteY1" fmla="*/ 1628 h 6068572"/>
              <a:gd name="connsiteX2" fmla="*/ 4722233 w 6995317"/>
              <a:gd name="connsiteY2" fmla="*/ 3165 h 6068572"/>
              <a:gd name="connsiteX3" fmla="*/ 6786731 w 6995317"/>
              <a:gd name="connsiteY3" fmla="*/ 6068353 h 6068572"/>
              <a:gd name="connsiteX4" fmla="*/ 1904026 w 6995317"/>
              <a:gd name="connsiteY4" fmla="*/ 6066818 h 6068572"/>
              <a:gd name="connsiteX5" fmla="*/ 7125 w 6995317"/>
              <a:gd name="connsiteY5" fmla="*/ 5495965 h 6068572"/>
              <a:gd name="connsiteX6" fmla="*/ 775 w 6995317"/>
              <a:gd name="connsiteY6" fmla="*/ 205811 h 6068572"/>
              <a:gd name="connsiteX0" fmla="*/ 775 w 6995317"/>
              <a:gd name="connsiteY0" fmla="*/ 205811 h 6070189"/>
              <a:gd name="connsiteX1" fmla="*/ 138726 w 6995317"/>
              <a:gd name="connsiteY1" fmla="*/ 1628 h 6070189"/>
              <a:gd name="connsiteX2" fmla="*/ 4722233 w 6995317"/>
              <a:gd name="connsiteY2" fmla="*/ 3165 h 6070189"/>
              <a:gd name="connsiteX3" fmla="*/ 6786731 w 6995317"/>
              <a:gd name="connsiteY3" fmla="*/ 6068353 h 6070189"/>
              <a:gd name="connsiteX4" fmla="*/ 1904026 w 6995317"/>
              <a:gd name="connsiteY4" fmla="*/ 6066818 h 6070189"/>
              <a:gd name="connsiteX5" fmla="*/ 7125 w 6995317"/>
              <a:gd name="connsiteY5" fmla="*/ 5495965 h 6070189"/>
              <a:gd name="connsiteX6" fmla="*/ 775 w 6995317"/>
              <a:gd name="connsiteY6" fmla="*/ 205811 h 6070189"/>
              <a:gd name="connsiteX0" fmla="*/ 775 w 6995317"/>
              <a:gd name="connsiteY0" fmla="*/ 205811 h 6069883"/>
              <a:gd name="connsiteX1" fmla="*/ 138726 w 6995317"/>
              <a:gd name="connsiteY1" fmla="*/ 1628 h 6069883"/>
              <a:gd name="connsiteX2" fmla="*/ 4722233 w 6995317"/>
              <a:gd name="connsiteY2" fmla="*/ 3165 h 6069883"/>
              <a:gd name="connsiteX3" fmla="*/ 6786731 w 6995317"/>
              <a:gd name="connsiteY3" fmla="*/ 6068353 h 6069883"/>
              <a:gd name="connsiteX4" fmla="*/ 1904026 w 6995317"/>
              <a:gd name="connsiteY4" fmla="*/ 6066818 h 6069883"/>
              <a:gd name="connsiteX5" fmla="*/ 7125 w 6995317"/>
              <a:gd name="connsiteY5" fmla="*/ 5495965 h 6069883"/>
              <a:gd name="connsiteX6" fmla="*/ 775 w 6995317"/>
              <a:gd name="connsiteY6" fmla="*/ 205811 h 6069883"/>
              <a:gd name="connsiteX0" fmla="*/ 775 w 8098398"/>
              <a:gd name="connsiteY0" fmla="*/ 205811 h 6069883"/>
              <a:gd name="connsiteX1" fmla="*/ 138726 w 8098398"/>
              <a:gd name="connsiteY1" fmla="*/ 1628 h 6069883"/>
              <a:gd name="connsiteX2" fmla="*/ 7782933 w 8098398"/>
              <a:gd name="connsiteY2" fmla="*/ 6721 h 6069883"/>
              <a:gd name="connsiteX3" fmla="*/ 6786731 w 8098398"/>
              <a:gd name="connsiteY3" fmla="*/ 6068353 h 6069883"/>
              <a:gd name="connsiteX4" fmla="*/ 1904026 w 8098398"/>
              <a:gd name="connsiteY4" fmla="*/ 6066818 h 6069883"/>
              <a:gd name="connsiteX5" fmla="*/ 7125 w 8098398"/>
              <a:gd name="connsiteY5" fmla="*/ 5495965 h 6069883"/>
              <a:gd name="connsiteX6" fmla="*/ 775 w 8098398"/>
              <a:gd name="connsiteY6" fmla="*/ 205811 h 6069883"/>
              <a:gd name="connsiteX0" fmla="*/ 775 w 11796917"/>
              <a:gd name="connsiteY0" fmla="*/ 205811 h 6069883"/>
              <a:gd name="connsiteX1" fmla="*/ 138726 w 11796917"/>
              <a:gd name="connsiteY1" fmla="*/ 1628 h 6069883"/>
              <a:gd name="connsiteX2" fmla="*/ 11704058 w 11796917"/>
              <a:gd name="connsiteY2" fmla="*/ 10276 h 6069883"/>
              <a:gd name="connsiteX3" fmla="*/ 6786731 w 11796917"/>
              <a:gd name="connsiteY3" fmla="*/ 6068353 h 6069883"/>
              <a:gd name="connsiteX4" fmla="*/ 1904026 w 11796917"/>
              <a:gd name="connsiteY4" fmla="*/ 6066818 h 6069883"/>
              <a:gd name="connsiteX5" fmla="*/ 7125 w 11796917"/>
              <a:gd name="connsiteY5" fmla="*/ 5495965 h 6069883"/>
              <a:gd name="connsiteX6" fmla="*/ 775 w 11796917"/>
              <a:gd name="connsiteY6" fmla="*/ 205811 h 6069883"/>
              <a:gd name="connsiteX0" fmla="*/ 775 w 12397281"/>
              <a:gd name="connsiteY0" fmla="*/ 205811 h 6069883"/>
              <a:gd name="connsiteX1" fmla="*/ 138726 w 12397281"/>
              <a:gd name="connsiteY1" fmla="*/ 1628 h 6069883"/>
              <a:gd name="connsiteX2" fmla="*/ 11704058 w 12397281"/>
              <a:gd name="connsiteY2" fmla="*/ 10276 h 6069883"/>
              <a:gd name="connsiteX3" fmla="*/ 11809581 w 12397281"/>
              <a:gd name="connsiteY3" fmla="*/ 6064798 h 6069883"/>
              <a:gd name="connsiteX4" fmla="*/ 1904026 w 12397281"/>
              <a:gd name="connsiteY4" fmla="*/ 6066818 h 6069883"/>
              <a:gd name="connsiteX5" fmla="*/ 7125 w 12397281"/>
              <a:gd name="connsiteY5" fmla="*/ 5495965 h 6069883"/>
              <a:gd name="connsiteX6" fmla="*/ 775 w 12397281"/>
              <a:gd name="connsiteY6" fmla="*/ 205811 h 6069883"/>
              <a:gd name="connsiteX0" fmla="*/ 775 w 12104055"/>
              <a:gd name="connsiteY0" fmla="*/ 205811 h 6069883"/>
              <a:gd name="connsiteX1" fmla="*/ 138726 w 12104055"/>
              <a:gd name="connsiteY1" fmla="*/ 1628 h 6069883"/>
              <a:gd name="connsiteX2" fmla="*/ 11704058 w 12104055"/>
              <a:gd name="connsiteY2" fmla="*/ 10276 h 6069883"/>
              <a:gd name="connsiteX3" fmla="*/ 11809581 w 12104055"/>
              <a:gd name="connsiteY3" fmla="*/ 6064798 h 6069883"/>
              <a:gd name="connsiteX4" fmla="*/ 1904026 w 12104055"/>
              <a:gd name="connsiteY4" fmla="*/ 6066818 h 6069883"/>
              <a:gd name="connsiteX5" fmla="*/ 7125 w 12104055"/>
              <a:gd name="connsiteY5" fmla="*/ 5495965 h 6069883"/>
              <a:gd name="connsiteX6" fmla="*/ 775 w 12104055"/>
              <a:gd name="connsiteY6" fmla="*/ 205811 h 6069883"/>
              <a:gd name="connsiteX0" fmla="*/ 775 w 12100788"/>
              <a:gd name="connsiteY0" fmla="*/ 205811 h 6069883"/>
              <a:gd name="connsiteX1" fmla="*/ 138726 w 12100788"/>
              <a:gd name="connsiteY1" fmla="*/ 1628 h 6069883"/>
              <a:gd name="connsiteX2" fmla="*/ 11704058 w 12100788"/>
              <a:gd name="connsiteY2" fmla="*/ 10276 h 6069883"/>
              <a:gd name="connsiteX3" fmla="*/ 11809581 w 12100788"/>
              <a:gd name="connsiteY3" fmla="*/ 6064798 h 6069883"/>
              <a:gd name="connsiteX4" fmla="*/ 1904026 w 12100788"/>
              <a:gd name="connsiteY4" fmla="*/ 6066818 h 6069883"/>
              <a:gd name="connsiteX5" fmla="*/ 7125 w 12100788"/>
              <a:gd name="connsiteY5" fmla="*/ 5495965 h 6069883"/>
              <a:gd name="connsiteX6" fmla="*/ 775 w 12100788"/>
              <a:gd name="connsiteY6" fmla="*/ 205811 h 6069883"/>
              <a:gd name="connsiteX0" fmla="*/ 775 w 11811571"/>
              <a:gd name="connsiteY0" fmla="*/ 205811 h 6069883"/>
              <a:gd name="connsiteX1" fmla="*/ 138726 w 11811571"/>
              <a:gd name="connsiteY1" fmla="*/ 1628 h 6069883"/>
              <a:gd name="connsiteX2" fmla="*/ 11704058 w 11811571"/>
              <a:gd name="connsiteY2" fmla="*/ 10276 h 6069883"/>
              <a:gd name="connsiteX3" fmla="*/ 11809581 w 11811571"/>
              <a:gd name="connsiteY3" fmla="*/ 6064798 h 6069883"/>
              <a:gd name="connsiteX4" fmla="*/ 1904026 w 11811571"/>
              <a:gd name="connsiteY4" fmla="*/ 6066818 h 6069883"/>
              <a:gd name="connsiteX5" fmla="*/ 7125 w 11811571"/>
              <a:gd name="connsiteY5" fmla="*/ 5495965 h 6069883"/>
              <a:gd name="connsiteX6" fmla="*/ 775 w 11811571"/>
              <a:gd name="connsiteY6" fmla="*/ 205811 h 6069883"/>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986"/>
              <a:gd name="connsiteY0" fmla="*/ 205812 h 6069884"/>
              <a:gd name="connsiteX1" fmla="*/ 138726 w 12594986"/>
              <a:gd name="connsiteY1" fmla="*/ 1629 h 6069884"/>
              <a:gd name="connsiteX2" fmla="*/ 11704058 w 12594986"/>
              <a:gd name="connsiteY2" fmla="*/ 10277 h 6069884"/>
              <a:gd name="connsiteX3" fmla="*/ 11819551 w 12594986"/>
              <a:gd name="connsiteY3" fmla="*/ 1121522 h 6069884"/>
              <a:gd name="connsiteX4" fmla="*/ 11809581 w 12594986"/>
              <a:gd name="connsiteY4" fmla="*/ 6064799 h 6069884"/>
              <a:gd name="connsiteX5" fmla="*/ 1904026 w 12594986"/>
              <a:gd name="connsiteY5" fmla="*/ 6066819 h 6069884"/>
              <a:gd name="connsiteX6" fmla="*/ 7125 w 12594986"/>
              <a:gd name="connsiteY6" fmla="*/ 5495966 h 6069884"/>
              <a:gd name="connsiteX7" fmla="*/ 775 w 12594986"/>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37957"/>
              <a:gd name="connsiteY0" fmla="*/ 205812 h 6069884"/>
              <a:gd name="connsiteX1" fmla="*/ 138726 w 11837957"/>
              <a:gd name="connsiteY1" fmla="*/ 1629 h 6069884"/>
              <a:gd name="connsiteX2" fmla="*/ 11192883 w 11837957"/>
              <a:gd name="connsiteY2" fmla="*/ 6722 h 6069884"/>
              <a:gd name="connsiteX3" fmla="*/ 11819551 w 11837957"/>
              <a:gd name="connsiteY3" fmla="*/ 1121522 h 6069884"/>
              <a:gd name="connsiteX4" fmla="*/ 11809581 w 11837957"/>
              <a:gd name="connsiteY4" fmla="*/ 6064799 h 6069884"/>
              <a:gd name="connsiteX5" fmla="*/ 1904026 w 11837957"/>
              <a:gd name="connsiteY5" fmla="*/ 6066819 h 6069884"/>
              <a:gd name="connsiteX6" fmla="*/ 7125 w 11837957"/>
              <a:gd name="connsiteY6" fmla="*/ 5495966 h 6069884"/>
              <a:gd name="connsiteX7" fmla="*/ 775 w 11837957"/>
              <a:gd name="connsiteY7" fmla="*/ 205812 h 6069884"/>
              <a:gd name="connsiteX0" fmla="*/ 775 w 11825545"/>
              <a:gd name="connsiteY0" fmla="*/ 205812 h 6069884"/>
              <a:gd name="connsiteX1" fmla="*/ 138726 w 11825545"/>
              <a:gd name="connsiteY1" fmla="*/ 1629 h 6069884"/>
              <a:gd name="connsiteX2" fmla="*/ 11192883 w 11825545"/>
              <a:gd name="connsiteY2" fmla="*/ 6722 h 6069884"/>
              <a:gd name="connsiteX3" fmla="*/ 11819551 w 11825545"/>
              <a:gd name="connsiteY3" fmla="*/ 1121522 h 6069884"/>
              <a:gd name="connsiteX4" fmla="*/ 11809581 w 11825545"/>
              <a:gd name="connsiteY4" fmla="*/ 6064799 h 6069884"/>
              <a:gd name="connsiteX5" fmla="*/ 1904026 w 11825545"/>
              <a:gd name="connsiteY5" fmla="*/ 6066819 h 6069884"/>
              <a:gd name="connsiteX6" fmla="*/ 7125 w 11825545"/>
              <a:gd name="connsiteY6" fmla="*/ 5495966 h 6069884"/>
              <a:gd name="connsiteX7" fmla="*/ 775 w 11825545"/>
              <a:gd name="connsiteY7" fmla="*/ 205812 h 6069884"/>
              <a:gd name="connsiteX0" fmla="*/ 775 w 11821813"/>
              <a:gd name="connsiteY0" fmla="*/ 205812 h 6069884"/>
              <a:gd name="connsiteX1" fmla="*/ 138726 w 11821813"/>
              <a:gd name="connsiteY1" fmla="*/ 1629 h 6069884"/>
              <a:gd name="connsiteX2" fmla="*/ 11192883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66535"/>
              <a:gd name="connsiteY0" fmla="*/ 205812 h 6069884"/>
              <a:gd name="connsiteX1" fmla="*/ 138726 w 11866535"/>
              <a:gd name="connsiteY1" fmla="*/ 1629 h 6069884"/>
              <a:gd name="connsiteX2" fmla="*/ 11700883 w 11866535"/>
              <a:gd name="connsiteY2" fmla="*/ 13832 h 6069884"/>
              <a:gd name="connsiteX3" fmla="*/ 11819551 w 11866535"/>
              <a:gd name="connsiteY3" fmla="*/ 1121522 h 6069884"/>
              <a:gd name="connsiteX4" fmla="*/ 11809581 w 11866535"/>
              <a:gd name="connsiteY4" fmla="*/ 6064799 h 6069884"/>
              <a:gd name="connsiteX5" fmla="*/ 1904026 w 11866535"/>
              <a:gd name="connsiteY5" fmla="*/ 6066819 h 6069884"/>
              <a:gd name="connsiteX6" fmla="*/ 7125 w 11866535"/>
              <a:gd name="connsiteY6" fmla="*/ 5495966 h 6069884"/>
              <a:gd name="connsiteX7" fmla="*/ 775 w 11866535"/>
              <a:gd name="connsiteY7" fmla="*/ 205812 h 6069884"/>
              <a:gd name="connsiteX0" fmla="*/ 775 w 11871795"/>
              <a:gd name="connsiteY0" fmla="*/ 205812 h 6069884"/>
              <a:gd name="connsiteX1" fmla="*/ 138726 w 11871795"/>
              <a:gd name="connsiteY1" fmla="*/ 1629 h 6069884"/>
              <a:gd name="connsiteX2" fmla="*/ 11700883 w 11871795"/>
              <a:gd name="connsiteY2" fmla="*/ 13832 h 6069884"/>
              <a:gd name="connsiteX3" fmla="*/ 11819551 w 11871795"/>
              <a:gd name="connsiteY3" fmla="*/ 1121522 h 6069884"/>
              <a:gd name="connsiteX4" fmla="*/ 11809581 w 11871795"/>
              <a:gd name="connsiteY4" fmla="*/ 6064799 h 6069884"/>
              <a:gd name="connsiteX5" fmla="*/ 1904026 w 11871795"/>
              <a:gd name="connsiteY5" fmla="*/ 6066819 h 6069884"/>
              <a:gd name="connsiteX6" fmla="*/ 7125 w 11871795"/>
              <a:gd name="connsiteY6" fmla="*/ 5495966 h 6069884"/>
              <a:gd name="connsiteX7" fmla="*/ 775 w 11871795"/>
              <a:gd name="connsiteY7" fmla="*/ 205812 h 6069884"/>
              <a:gd name="connsiteX0" fmla="*/ 775 w 11850218"/>
              <a:gd name="connsiteY0" fmla="*/ 205812 h 6069884"/>
              <a:gd name="connsiteX1" fmla="*/ 138726 w 11850218"/>
              <a:gd name="connsiteY1" fmla="*/ 1629 h 6069884"/>
              <a:gd name="connsiteX2" fmla="*/ 11659608 w 11850218"/>
              <a:gd name="connsiteY2" fmla="*/ 10277 h 6069884"/>
              <a:gd name="connsiteX3" fmla="*/ 11819551 w 11850218"/>
              <a:gd name="connsiteY3" fmla="*/ 1121522 h 6069884"/>
              <a:gd name="connsiteX4" fmla="*/ 11809581 w 11850218"/>
              <a:gd name="connsiteY4" fmla="*/ 6064799 h 6069884"/>
              <a:gd name="connsiteX5" fmla="*/ 1904026 w 11850218"/>
              <a:gd name="connsiteY5" fmla="*/ 6066819 h 6069884"/>
              <a:gd name="connsiteX6" fmla="*/ 7125 w 11850218"/>
              <a:gd name="connsiteY6" fmla="*/ 5495966 h 6069884"/>
              <a:gd name="connsiteX7" fmla="*/ 775 w 11850218"/>
              <a:gd name="connsiteY7" fmla="*/ 205812 h 6069884"/>
              <a:gd name="connsiteX0" fmla="*/ 775 w 11831396"/>
              <a:gd name="connsiteY0" fmla="*/ 205812 h 6069884"/>
              <a:gd name="connsiteX1" fmla="*/ 138726 w 11831396"/>
              <a:gd name="connsiteY1" fmla="*/ 1629 h 6069884"/>
              <a:gd name="connsiteX2" fmla="*/ 11659608 w 11831396"/>
              <a:gd name="connsiteY2" fmla="*/ 10277 h 6069884"/>
              <a:gd name="connsiteX3" fmla="*/ 11819551 w 11831396"/>
              <a:gd name="connsiteY3" fmla="*/ 1121522 h 6069884"/>
              <a:gd name="connsiteX4" fmla="*/ 11809581 w 11831396"/>
              <a:gd name="connsiteY4" fmla="*/ 6064799 h 6069884"/>
              <a:gd name="connsiteX5" fmla="*/ 1904026 w 11831396"/>
              <a:gd name="connsiteY5" fmla="*/ 6066819 h 6069884"/>
              <a:gd name="connsiteX6" fmla="*/ 7125 w 11831396"/>
              <a:gd name="connsiteY6" fmla="*/ 5495966 h 6069884"/>
              <a:gd name="connsiteX7" fmla="*/ 775 w 11831396"/>
              <a:gd name="connsiteY7" fmla="*/ 205812 h 6069884"/>
              <a:gd name="connsiteX0" fmla="*/ 775 w 11826314"/>
              <a:gd name="connsiteY0" fmla="*/ 205812 h 6069884"/>
              <a:gd name="connsiteX1" fmla="*/ 138726 w 11826314"/>
              <a:gd name="connsiteY1" fmla="*/ 1629 h 6069884"/>
              <a:gd name="connsiteX2" fmla="*/ 11659608 w 11826314"/>
              <a:gd name="connsiteY2" fmla="*/ 10277 h 6069884"/>
              <a:gd name="connsiteX3" fmla="*/ 11819551 w 11826314"/>
              <a:gd name="connsiteY3" fmla="*/ 1121522 h 6069884"/>
              <a:gd name="connsiteX4" fmla="*/ 11809581 w 11826314"/>
              <a:gd name="connsiteY4" fmla="*/ 6064799 h 6069884"/>
              <a:gd name="connsiteX5" fmla="*/ 1904026 w 11826314"/>
              <a:gd name="connsiteY5" fmla="*/ 6066819 h 6069884"/>
              <a:gd name="connsiteX6" fmla="*/ 7125 w 11826314"/>
              <a:gd name="connsiteY6" fmla="*/ 5495966 h 6069884"/>
              <a:gd name="connsiteX7" fmla="*/ 775 w 11826314"/>
              <a:gd name="connsiteY7" fmla="*/ 205812 h 6069884"/>
              <a:gd name="connsiteX0" fmla="*/ 775 w 11823476"/>
              <a:gd name="connsiteY0" fmla="*/ 205812 h 6069884"/>
              <a:gd name="connsiteX1" fmla="*/ 138726 w 11823476"/>
              <a:gd name="connsiteY1" fmla="*/ 1629 h 6069884"/>
              <a:gd name="connsiteX2" fmla="*/ 11659608 w 11823476"/>
              <a:gd name="connsiteY2" fmla="*/ 10277 h 6069884"/>
              <a:gd name="connsiteX3" fmla="*/ 11819551 w 11823476"/>
              <a:gd name="connsiteY3" fmla="*/ 1121522 h 6069884"/>
              <a:gd name="connsiteX4" fmla="*/ 11809581 w 11823476"/>
              <a:gd name="connsiteY4" fmla="*/ 6064799 h 6069884"/>
              <a:gd name="connsiteX5" fmla="*/ 1904026 w 11823476"/>
              <a:gd name="connsiteY5" fmla="*/ 6066819 h 6069884"/>
              <a:gd name="connsiteX6" fmla="*/ 7125 w 11823476"/>
              <a:gd name="connsiteY6" fmla="*/ 5495966 h 6069884"/>
              <a:gd name="connsiteX7" fmla="*/ 775 w 11823476"/>
              <a:gd name="connsiteY7" fmla="*/ 205812 h 6069884"/>
              <a:gd name="connsiteX0" fmla="*/ 775 w 12559042"/>
              <a:gd name="connsiteY0" fmla="*/ 205812 h 6069884"/>
              <a:gd name="connsiteX1" fmla="*/ 138726 w 12559042"/>
              <a:gd name="connsiteY1" fmla="*/ 1629 h 6069884"/>
              <a:gd name="connsiteX2" fmla="*/ 11659608 w 12559042"/>
              <a:gd name="connsiteY2" fmla="*/ 10277 h 6069884"/>
              <a:gd name="connsiteX3" fmla="*/ 11810026 w 12559042"/>
              <a:gd name="connsiteY3" fmla="*/ 122510 h 6069884"/>
              <a:gd name="connsiteX4" fmla="*/ 11819551 w 12559042"/>
              <a:gd name="connsiteY4" fmla="*/ 1121522 h 6069884"/>
              <a:gd name="connsiteX5" fmla="*/ 11809581 w 12559042"/>
              <a:gd name="connsiteY5" fmla="*/ 6064799 h 6069884"/>
              <a:gd name="connsiteX6" fmla="*/ 1904026 w 12559042"/>
              <a:gd name="connsiteY6" fmla="*/ 6066819 h 6069884"/>
              <a:gd name="connsiteX7" fmla="*/ 7125 w 12559042"/>
              <a:gd name="connsiteY7" fmla="*/ 5495966 h 6069884"/>
              <a:gd name="connsiteX8" fmla="*/ 775 w 12559042"/>
              <a:gd name="connsiteY8" fmla="*/ 205812 h 6069884"/>
              <a:gd name="connsiteX0" fmla="*/ 775 w 11825341"/>
              <a:gd name="connsiteY0" fmla="*/ 211183 h 6075255"/>
              <a:gd name="connsiteX1" fmla="*/ 138726 w 11825341"/>
              <a:gd name="connsiteY1" fmla="*/ 7000 h 6075255"/>
              <a:gd name="connsiteX2" fmla="*/ 11659608 w 11825341"/>
              <a:gd name="connsiteY2" fmla="*/ 15648 h 6075255"/>
              <a:gd name="connsiteX3" fmla="*/ 11810026 w 11825341"/>
              <a:gd name="connsiteY3" fmla="*/ 127881 h 6075255"/>
              <a:gd name="connsiteX4" fmla="*/ 11819551 w 11825341"/>
              <a:gd name="connsiteY4" fmla="*/ 1126893 h 6075255"/>
              <a:gd name="connsiteX5" fmla="*/ 11809581 w 11825341"/>
              <a:gd name="connsiteY5" fmla="*/ 6070170 h 6075255"/>
              <a:gd name="connsiteX6" fmla="*/ 1904026 w 11825341"/>
              <a:gd name="connsiteY6" fmla="*/ 6072190 h 6075255"/>
              <a:gd name="connsiteX7" fmla="*/ 7125 w 11825341"/>
              <a:gd name="connsiteY7" fmla="*/ 5501337 h 6075255"/>
              <a:gd name="connsiteX8" fmla="*/ 775 w 11825341"/>
              <a:gd name="connsiteY8" fmla="*/ 211183 h 6075255"/>
              <a:gd name="connsiteX0" fmla="*/ 775 w 11821813"/>
              <a:gd name="connsiteY0" fmla="*/ 211183 h 6075255"/>
              <a:gd name="connsiteX1" fmla="*/ 138726 w 11821813"/>
              <a:gd name="connsiteY1" fmla="*/ 7000 h 6075255"/>
              <a:gd name="connsiteX2" fmla="*/ 11659608 w 11821813"/>
              <a:gd name="connsiteY2" fmla="*/ 15648 h 6075255"/>
              <a:gd name="connsiteX3" fmla="*/ 11810026 w 11821813"/>
              <a:gd name="connsiteY3" fmla="*/ 127881 h 6075255"/>
              <a:gd name="connsiteX4" fmla="*/ 11819551 w 11821813"/>
              <a:gd name="connsiteY4" fmla="*/ 1126893 h 6075255"/>
              <a:gd name="connsiteX5" fmla="*/ 11809581 w 11821813"/>
              <a:gd name="connsiteY5" fmla="*/ 6070170 h 6075255"/>
              <a:gd name="connsiteX6" fmla="*/ 1904026 w 11821813"/>
              <a:gd name="connsiteY6" fmla="*/ 6072190 h 6075255"/>
              <a:gd name="connsiteX7" fmla="*/ 7125 w 11821813"/>
              <a:gd name="connsiteY7" fmla="*/ 5501337 h 6075255"/>
              <a:gd name="connsiteX8" fmla="*/ 775 w 11821813"/>
              <a:gd name="connsiteY8" fmla="*/ 211183 h 6075255"/>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174049 h 6080783"/>
              <a:gd name="connsiteX1" fmla="*/ 138726 w 11821813"/>
              <a:gd name="connsiteY1" fmla="*/ 12528 h 6080783"/>
              <a:gd name="connsiteX2" fmla="*/ 11659608 w 11821813"/>
              <a:gd name="connsiteY2" fmla="*/ 21176 h 6080783"/>
              <a:gd name="connsiteX3" fmla="*/ 11816376 w 11821813"/>
              <a:gd name="connsiteY3" fmla="*/ 204513 h 6080783"/>
              <a:gd name="connsiteX4" fmla="*/ 11819551 w 11821813"/>
              <a:gd name="connsiteY4" fmla="*/ 1132421 h 6080783"/>
              <a:gd name="connsiteX5" fmla="*/ 11809581 w 11821813"/>
              <a:gd name="connsiteY5" fmla="*/ 6075698 h 6080783"/>
              <a:gd name="connsiteX6" fmla="*/ 1904026 w 11821813"/>
              <a:gd name="connsiteY6" fmla="*/ 6077718 h 6080783"/>
              <a:gd name="connsiteX7" fmla="*/ 7125 w 11821813"/>
              <a:gd name="connsiteY7" fmla="*/ 5506865 h 6080783"/>
              <a:gd name="connsiteX8" fmla="*/ 775 w 11821813"/>
              <a:gd name="connsiteY8" fmla="*/ 174049 h 6080783"/>
              <a:gd name="connsiteX0" fmla="*/ 2536 w 11823574"/>
              <a:gd name="connsiteY0" fmla="*/ 174049 h 6080783"/>
              <a:gd name="connsiteX1" fmla="*/ 140487 w 11823574"/>
              <a:gd name="connsiteY1" fmla="*/ 12528 h 6080783"/>
              <a:gd name="connsiteX2" fmla="*/ 11661369 w 11823574"/>
              <a:gd name="connsiteY2" fmla="*/ 21176 h 6080783"/>
              <a:gd name="connsiteX3" fmla="*/ 11818137 w 11823574"/>
              <a:gd name="connsiteY3" fmla="*/ 204513 h 6080783"/>
              <a:gd name="connsiteX4" fmla="*/ 11821312 w 11823574"/>
              <a:gd name="connsiteY4" fmla="*/ 1132421 h 6080783"/>
              <a:gd name="connsiteX5" fmla="*/ 11811342 w 11823574"/>
              <a:gd name="connsiteY5" fmla="*/ 6075698 h 6080783"/>
              <a:gd name="connsiteX6" fmla="*/ 1905787 w 11823574"/>
              <a:gd name="connsiteY6" fmla="*/ 6077718 h 6080783"/>
              <a:gd name="connsiteX7" fmla="*/ 8886 w 11823574"/>
              <a:gd name="connsiteY7" fmla="*/ 5506865 h 6080783"/>
              <a:gd name="connsiteX8" fmla="*/ 2536 w 11823574"/>
              <a:gd name="connsiteY8" fmla="*/ 174049 h 6080783"/>
              <a:gd name="connsiteX0" fmla="*/ 2536 w 11823574"/>
              <a:gd name="connsiteY0" fmla="*/ 163317 h 6070051"/>
              <a:gd name="connsiteX1" fmla="*/ 140487 w 11823574"/>
              <a:gd name="connsiteY1" fmla="*/ 1796 h 6070051"/>
              <a:gd name="connsiteX2" fmla="*/ 11661369 w 11823574"/>
              <a:gd name="connsiteY2" fmla="*/ 10444 h 6070051"/>
              <a:gd name="connsiteX3" fmla="*/ 11818137 w 11823574"/>
              <a:gd name="connsiteY3" fmla="*/ 193781 h 6070051"/>
              <a:gd name="connsiteX4" fmla="*/ 11821312 w 11823574"/>
              <a:gd name="connsiteY4" fmla="*/ 1121689 h 6070051"/>
              <a:gd name="connsiteX5" fmla="*/ 11811342 w 11823574"/>
              <a:gd name="connsiteY5" fmla="*/ 6064966 h 6070051"/>
              <a:gd name="connsiteX6" fmla="*/ 1905787 w 11823574"/>
              <a:gd name="connsiteY6" fmla="*/ 6066986 h 6070051"/>
              <a:gd name="connsiteX7" fmla="*/ 8886 w 11823574"/>
              <a:gd name="connsiteY7" fmla="*/ 5496133 h 6070051"/>
              <a:gd name="connsiteX8" fmla="*/ 2536 w 11823574"/>
              <a:gd name="connsiteY8" fmla="*/ 163317 h 6070051"/>
              <a:gd name="connsiteX0" fmla="*/ 1747 w 11822785"/>
              <a:gd name="connsiteY0" fmla="*/ 163317 h 6070051"/>
              <a:gd name="connsiteX1" fmla="*/ 158748 w 11822785"/>
              <a:gd name="connsiteY1" fmla="*/ 1796 h 6070051"/>
              <a:gd name="connsiteX2" fmla="*/ 11660580 w 11822785"/>
              <a:gd name="connsiteY2" fmla="*/ 10444 h 6070051"/>
              <a:gd name="connsiteX3" fmla="*/ 11817348 w 11822785"/>
              <a:gd name="connsiteY3" fmla="*/ 193781 h 6070051"/>
              <a:gd name="connsiteX4" fmla="*/ 11820523 w 11822785"/>
              <a:gd name="connsiteY4" fmla="*/ 1121689 h 6070051"/>
              <a:gd name="connsiteX5" fmla="*/ 11810553 w 11822785"/>
              <a:gd name="connsiteY5" fmla="*/ 6064966 h 6070051"/>
              <a:gd name="connsiteX6" fmla="*/ 1904998 w 11822785"/>
              <a:gd name="connsiteY6" fmla="*/ 6066986 h 6070051"/>
              <a:gd name="connsiteX7" fmla="*/ 8097 w 11822785"/>
              <a:gd name="connsiteY7" fmla="*/ 5496133 h 6070051"/>
              <a:gd name="connsiteX8" fmla="*/ 1747 w 11822785"/>
              <a:gd name="connsiteY8" fmla="*/ 163317 h 6070051"/>
              <a:gd name="connsiteX0" fmla="*/ 1747 w 11822213"/>
              <a:gd name="connsiteY0" fmla="*/ 163317 h 6070300"/>
              <a:gd name="connsiteX1" fmla="*/ 158748 w 11822213"/>
              <a:gd name="connsiteY1" fmla="*/ 1796 h 6070300"/>
              <a:gd name="connsiteX2" fmla="*/ 11660580 w 11822213"/>
              <a:gd name="connsiteY2" fmla="*/ 10444 h 6070300"/>
              <a:gd name="connsiteX3" fmla="*/ 11817348 w 11822213"/>
              <a:gd name="connsiteY3" fmla="*/ 193781 h 6070300"/>
              <a:gd name="connsiteX4" fmla="*/ 11820523 w 11822213"/>
              <a:gd name="connsiteY4" fmla="*/ 1121689 h 6070300"/>
              <a:gd name="connsiteX5" fmla="*/ 5762178 w 11822213"/>
              <a:gd name="connsiteY5" fmla="*/ 6070300 h 6070300"/>
              <a:gd name="connsiteX6" fmla="*/ 1904998 w 11822213"/>
              <a:gd name="connsiteY6" fmla="*/ 6066986 h 6070300"/>
              <a:gd name="connsiteX7" fmla="*/ 8097 w 11822213"/>
              <a:gd name="connsiteY7" fmla="*/ 5496133 h 6070300"/>
              <a:gd name="connsiteX8" fmla="*/ 1747 w 11822213"/>
              <a:gd name="connsiteY8" fmla="*/ 163317 h 6070300"/>
              <a:gd name="connsiteX0" fmla="*/ 1747 w 11817348"/>
              <a:gd name="connsiteY0" fmla="*/ 163317 h 6070300"/>
              <a:gd name="connsiteX1" fmla="*/ 158748 w 11817348"/>
              <a:gd name="connsiteY1" fmla="*/ 1796 h 6070300"/>
              <a:gd name="connsiteX2" fmla="*/ 11660580 w 11817348"/>
              <a:gd name="connsiteY2" fmla="*/ 10444 h 6070300"/>
              <a:gd name="connsiteX3" fmla="*/ 11817348 w 11817348"/>
              <a:gd name="connsiteY3" fmla="*/ 193781 h 6070300"/>
              <a:gd name="connsiteX4" fmla="*/ 5762178 w 11817348"/>
              <a:gd name="connsiteY4" fmla="*/ 6070300 h 6070300"/>
              <a:gd name="connsiteX5" fmla="*/ 1904998 w 11817348"/>
              <a:gd name="connsiteY5" fmla="*/ 6066986 h 6070300"/>
              <a:gd name="connsiteX6" fmla="*/ 8097 w 11817348"/>
              <a:gd name="connsiteY6" fmla="*/ 5496133 h 6070300"/>
              <a:gd name="connsiteX7" fmla="*/ 1747 w 11817348"/>
              <a:gd name="connsiteY7" fmla="*/ 163317 h 6070300"/>
              <a:gd name="connsiteX0" fmla="*/ 1747 w 11771826"/>
              <a:gd name="connsiteY0" fmla="*/ 163317 h 6070300"/>
              <a:gd name="connsiteX1" fmla="*/ 158748 w 11771826"/>
              <a:gd name="connsiteY1" fmla="*/ 1796 h 6070300"/>
              <a:gd name="connsiteX2" fmla="*/ 11660580 w 11771826"/>
              <a:gd name="connsiteY2" fmla="*/ 10444 h 6070300"/>
              <a:gd name="connsiteX3" fmla="*/ 5762178 w 11771826"/>
              <a:gd name="connsiteY3" fmla="*/ 6070300 h 6070300"/>
              <a:gd name="connsiteX4" fmla="*/ 1904998 w 11771826"/>
              <a:gd name="connsiteY4" fmla="*/ 6066986 h 6070300"/>
              <a:gd name="connsiteX5" fmla="*/ 8097 w 11771826"/>
              <a:gd name="connsiteY5" fmla="*/ 5496133 h 6070300"/>
              <a:gd name="connsiteX6" fmla="*/ 1747 w 11771826"/>
              <a:gd name="connsiteY6" fmla="*/ 163317 h 6070300"/>
              <a:gd name="connsiteX0" fmla="*/ 1747 w 11765947"/>
              <a:gd name="connsiteY0" fmla="*/ 163317 h 6070300"/>
              <a:gd name="connsiteX1" fmla="*/ 158748 w 11765947"/>
              <a:gd name="connsiteY1" fmla="*/ 1796 h 6070300"/>
              <a:gd name="connsiteX2" fmla="*/ 11660580 w 11765947"/>
              <a:gd name="connsiteY2" fmla="*/ 10444 h 6070300"/>
              <a:gd name="connsiteX3" fmla="*/ 5762178 w 11765947"/>
              <a:gd name="connsiteY3" fmla="*/ 6070300 h 6070300"/>
              <a:gd name="connsiteX4" fmla="*/ 1904998 w 11765947"/>
              <a:gd name="connsiteY4" fmla="*/ 6066986 h 6070300"/>
              <a:gd name="connsiteX5" fmla="*/ 8097 w 11765947"/>
              <a:gd name="connsiteY5" fmla="*/ 5496133 h 6070300"/>
              <a:gd name="connsiteX6" fmla="*/ 1747 w 11765947"/>
              <a:gd name="connsiteY6" fmla="*/ 163317 h 6070300"/>
              <a:gd name="connsiteX0" fmla="*/ 1747 w 12679266"/>
              <a:gd name="connsiteY0" fmla="*/ 163317 h 6070300"/>
              <a:gd name="connsiteX1" fmla="*/ 158748 w 12679266"/>
              <a:gd name="connsiteY1" fmla="*/ 1796 h 6070300"/>
              <a:gd name="connsiteX2" fmla="*/ 11660580 w 12679266"/>
              <a:gd name="connsiteY2" fmla="*/ 10444 h 6070300"/>
              <a:gd name="connsiteX3" fmla="*/ 5762178 w 12679266"/>
              <a:gd name="connsiteY3" fmla="*/ 6070300 h 6070300"/>
              <a:gd name="connsiteX4" fmla="*/ 1904998 w 12679266"/>
              <a:gd name="connsiteY4" fmla="*/ 6066986 h 6070300"/>
              <a:gd name="connsiteX5" fmla="*/ 8097 w 12679266"/>
              <a:gd name="connsiteY5" fmla="*/ 5496133 h 6070300"/>
              <a:gd name="connsiteX6" fmla="*/ 1747 w 12679266"/>
              <a:gd name="connsiteY6" fmla="*/ 163317 h 6070300"/>
              <a:gd name="connsiteX0" fmla="*/ 1747 w 7662612"/>
              <a:gd name="connsiteY0" fmla="*/ 163317 h 6518320"/>
              <a:gd name="connsiteX1" fmla="*/ 158748 w 7662612"/>
              <a:gd name="connsiteY1" fmla="*/ 1796 h 6518320"/>
              <a:gd name="connsiteX2" fmla="*/ 5821755 w 7662612"/>
              <a:gd name="connsiteY2" fmla="*/ 10444 h 6518320"/>
              <a:gd name="connsiteX3" fmla="*/ 5762178 w 7662612"/>
              <a:gd name="connsiteY3" fmla="*/ 6070300 h 6518320"/>
              <a:gd name="connsiteX4" fmla="*/ 1904998 w 7662612"/>
              <a:gd name="connsiteY4" fmla="*/ 6066986 h 6518320"/>
              <a:gd name="connsiteX5" fmla="*/ 8097 w 7662612"/>
              <a:gd name="connsiteY5" fmla="*/ 5496133 h 6518320"/>
              <a:gd name="connsiteX6" fmla="*/ 1747 w 7662612"/>
              <a:gd name="connsiteY6" fmla="*/ 163317 h 6518320"/>
              <a:gd name="connsiteX0" fmla="*/ 1747 w 7516956"/>
              <a:gd name="connsiteY0" fmla="*/ 163317 h 6518320"/>
              <a:gd name="connsiteX1" fmla="*/ 158748 w 7516956"/>
              <a:gd name="connsiteY1" fmla="*/ 1796 h 6518320"/>
              <a:gd name="connsiteX2" fmla="*/ 5821755 w 7516956"/>
              <a:gd name="connsiteY2" fmla="*/ 10444 h 6518320"/>
              <a:gd name="connsiteX3" fmla="*/ 5762178 w 7516956"/>
              <a:gd name="connsiteY3" fmla="*/ 6070300 h 6518320"/>
              <a:gd name="connsiteX4" fmla="*/ 1904998 w 7516956"/>
              <a:gd name="connsiteY4" fmla="*/ 6066986 h 6518320"/>
              <a:gd name="connsiteX5" fmla="*/ 8097 w 7516956"/>
              <a:gd name="connsiteY5" fmla="*/ 5496133 h 6518320"/>
              <a:gd name="connsiteX6" fmla="*/ 1747 w 7516956"/>
              <a:gd name="connsiteY6" fmla="*/ 163317 h 6518320"/>
              <a:gd name="connsiteX0" fmla="*/ 1747 w 5821755"/>
              <a:gd name="connsiteY0" fmla="*/ 163317 h 6518320"/>
              <a:gd name="connsiteX1" fmla="*/ 158748 w 5821755"/>
              <a:gd name="connsiteY1" fmla="*/ 1796 h 6518320"/>
              <a:gd name="connsiteX2" fmla="*/ 5821755 w 5821755"/>
              <a:gd name="connsiteY2" fmla="*/ 10444 h 6518320"/>
              <a:gd name="connsiteX3" fmla="*/ 5762178 w 5821755"/>
              <a:gd name="connsiteY3" fmla="*/ 6070300 h 6518320"/>
              <a:gd name="connsiteX4" fmla="*/ 1904998 w 5821755"/>
              <a:gd name="connsiteY4" fmla="*/ 6066986 h 6518320"/>
              <a:gd name="connsiteX5" fmla="*/ 8097 w 5821755"/>
              <a:gd name="connsiteY5" fmla="*/ 5496133 h 6518320"/>
              <a:gd name="connsiteX6" fmla="*/ 1747 w 5821755"/>
              <a:gd name="connsiteY6" fmla="*/ 163317 h 651832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8097 w 5821755"/>
              <a:gd name="connsiteY5" fmla="*/ 549613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8097 w 5821755"/>
              <a:gd name="connsiteY5" fmla="*/ 549613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6510 w 5821755"/>
              <a:gd name="connsiteY5" fmla="*/ 5492578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492248 w 5821755"/>
              <a:gd name="connsiteY4" fmla="*/ 6066987 h 6070300"/>
              <a:gd name="connsiteX5" fmla="*/ 6510 w 5821755"/>
              <a:gd name="connsiteY5" fmla="*/ 5489023 h 6070300"/>
              <a:gd name="connsiteX6" fmla="*/ 1747 w 5821755"/>
              <a:gd name="connsiteY6" fmla="*/ 163317 h 6070300"/>
              <a:gd name="connsiteX0" fmla="*/ 1747 w 5821755"/>
              <a:gd name="connsiteY0" fmla="*/ 163317 h 6071460"/>
              <a:gd name="connsiteX1" fmla="*/ 158748 w 5821755"/>
              <a:gd name="connsiteY1" fmla="*/ 1796 h 6071460"/>
              <a:gd name="connsiteX2" fmla="*/ 5821755 w 5821755"/>
              <a:gd name="connsiteY2" fmla="*/ 10444 h 6071460"/>
              <a:gd name="connsiteX3" fmla="*/ 5762178 w 5821755"/>
              <a:gd name="connsiteY3" fmla="*/ 6070300 h 6071460"/>
              <a:gd name="connsiteX4" fmla="*/ 1492248 w 5821755"/>
              <a:gd name="connsiteY4" fmla="*/ 6066987 h 6071460"/>
              <a:gd name="connsiteX5" fmla="*/ 6510 w 5821755"/>
              <a:gd name="connsiteY5" fmla="*/ 5489023 h 6071460"/>
              <a:gd name="connsiteX6" fmla="*/ 1747 w 5821755"/>
              <a:gd name="connsiteY6" fmla="*/ 163317 h 6071460"/>
              <a:gd name="connsiteX0" fmla="*/ 1747 w 5821755"/>
              <a:gd name="connsiteY0" fmla="*/ 163317 h 6071641"/>
              <a:gd name="connsiteX1" fmla="*/ 158748 w 5821755"/>
              <a:gd name="connsiteY1" fmla="*/ 1796 h 6071641"/>
              <a:gd name="connsiteX2" fmla="*/ 5821755 w 5821755"/>
              <a:gd name="connsiteY2" fmla="*/ 10444 h 6071641"/>
              <a:gd name="connsiteX3" fmla="*/ 5762178 w 5821755"/>
              <a:gd name="connsiteY3" fmla="*/ 6070300 h 6071641"/>
              <a:gd name="connsiteX4" fmla="*/ 1492248 w 5821755"/>
              <a:gd name="connsiteY4" fmla="*/ 6066987 h 6071641"/>
              <a:gd name="connsiteX5" fmla="*/ 6510 w 5821755"/>
              <a:gd name="connsiteY5" fmla="*/ 5489023 h 6071641"/>
              <a:gd name="connsiteX6" fmla="*/ 1747 w 5821755"/>
              <a:gd name="connsiteY6" fmla="*/ 163317 h 6071641"/>
              <a:gd name="connsiteX0" fmla="*/ 1747 w 5821755"/>
              <a:gd name="connsiteY0" fmla="*/ 163317 h 6070723"/>
              <a:gd name="connsiteX1" fmla="*/ 158748 w 5821755"/>
              <a:gd name="connsiteY1" fmla="*/ 1796 h 6070723"/>
              <a:gd name="connsiteX2" fmla="*/ 5821755 w 5821755"/>
              <a:gd name="connsiteY2" fmla="*/ 10444 h 6070723"/>
              <a:gd name="connsiteX3" fmla="*/ 5762178 w 5821755"/>
              <a:gd name="connsiteY3" fmla="*/ 6070300 h 6070723"/>
              <a:gd name="connsiteX4" fmla="*/ 1492248 w 5821755"/>
              <a:gd name="connsiteY4" fmla="*/ 6066987 h 6070723"/>
              <a:gd name="connsiteX5" fmla="*/ 6510 w 5821755"/>
              <a:gd name="connsiteY5" fmla="*/ 5489023 h 6070723"/>
              <a:gd name="connsiteX6" fmla="*/ 1747 w 5821755"/>
              <a:gd name="connsiteY6" fmla="*/ 163317 h 6070723"/>
              <a:gd name="connsiteX0" fmla="*/ 1747 w 5821755"/>
              <a:gd name="connsiteY0" fmla="*/ 163317 h 6070723"/>
              <a:gd name="connsiteX1" fmla="*/ 158748 w 5821755"/>
              <a:gd name="connsiteY1" fmla="*/ 1796 h 6070723"/>
              <a:gd name="connsiteX2" fmla="*/ 5821755 w 5821755"/>
              <a:gd name="connsiteY2" fmla="*/ 10444 h 6070723"/>
              <a:gd name="connsiteX3" fmla="*/ 5762178 w 5821755"/>
              <a:gd name="connsiteY3" fmla="*/ 6070300 h 6070723"/>
              <a:gd name="connsiteX4" fmla="*/ 1492248 w 5821755"/>
              <a:gd name="connsiteY4" fmla="*/ 6066987 h 6070723"/>
              <a:gd name="connsiteX5" fmla="*/ 6510 w 5821755"/>
              <a:gd name="connsiteY5" fmla="*/ 5489023 h 6070723"/>
              <a:gd name="connsiteX6" fmla="*/ 1747 w 5821755"/>
              <a:gd name="connsiteY6" fmla="*/ 163317 h 6070723"/>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58898 w 5821755"/>
              <a:gd name="connsiteY4" fmla="*/ 6065210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58898 w 5821755"/>
              <a:gd name="connsiteY4" fmla="*/ 6063433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58898 w 5821755"/>
              <a:gd name="connsiteY4" fmla="*/ 6063433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14448 w 5821755"/>
              <a:gd name="connsiteY4" fmla="*/ 6063434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268410 w 5821755"/>
              <a:gd name="connsiteY4" fmla="*/ 6063435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268410 w 5821755"/>
              <a:gd name="connsiteY4" fmla="*/ 6063435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814565 w 5821755"/>
              <a:gd name="connsiteY3" fmla="*/ 6070300 h 6070300"/>
              <a:gd name="connsiteX4" fmla="*/ 1268410 w 5821755"/>
              <a:gd name="connsiteY4" fmla="*/ 6063435 h 6070300"/>
              <a:gd name="connsiteX5" fmla="*/ 6510 w 5821755"/>
              <a:gd name="connsiteY5" fmla="*/ 5489023 h 6070300"/>
              <a:gd name="connsiteX6" fmla="*/ 1747 w 5821755"/>
              <a:gd name="connsiteY6" fmla="*/ 163317 h 6070300"/>
              <a:gd name="connsiteX0" fmla="*/ 1747 w 5815180"/>
              <a:gd name="connsiteY0" fmla="*/ 163317 h 6070300"/>
              <a:gd name="connsiteX1" fmla="*/ 158748 w 5815180"/>
              <a:gd name="connsiteY1" fmla="*/ 1796 h 6070300"/>
              <a:gd name="connsiteX2" fmla="*/ 5813817 w 5815180"/>
              <a:gd name="connsiteY2" fmla="*/ 10444 h 6070300"/>
              <a:gd name="connsiteX3" fmla="*/ 5814565 w 5815180"/>
              <a:gd name="connsiteY3" fmla="*/ 6070300 h 6070300"/>
              <a:gd name="connsiteX4" fmla="*/ 1268410 w 5815180"/>
              <a:gd name="connsiteY4" fmla="*/ 6063435 h 6070300"/>
              <a:gd name="connsiteX5" fmla="*/ 6510 w 5815180"/>
              <a:gd name="connsiteY5" fmla="*/ 5489023 h 6070300"/>
              <a:gd name="connsiteX6" fmla="*/ 1747 w 5815180"/>
              <a:gd name="connsiteY6" fmla="*/ 163317 h 6070300"/>
              <a:gd name="connsiteX0" fmla="*/ 428 w 5813861"/>
              <a:gd name="connsiteY0" fmla="*/ 162163 h 6069146"/>
              <a:gd name="connsiteX1" fmla="*/ 157429 w 5813861"/>
              <a:gd name="connsiteY1" fmla="*/ 642 h 6069146"/>
              <a:gd name="connsiteX2" fmla="*/ 5812498 w 5813861"/>
              <a:gd name="connsiteY2" fmla="*/ 9290 h 6069146"/>
              <a:gd name="connsiteX3" fmla="*/ 5813246 w 5813861"/>
              <a:gd name="connsiteY3" fmla="*/ 6069146 h 6069146"/>
              <a:gd name="connsiteX4" fmla="*/ 1267091 w 5813861"/>
              <a:gd name="connsiteY4" fmla="*/ 6062281 h 6069146"/>
              <a:gd name="connsiteX5" fmla="*/ 5191 w 5813861"/>
              <a:gd name="connsiteY5" fmla="*/ 5487869 h 6069146"/>
              <a:gd name="connsiteX6" fmla="*/ 428 w 5813861"/>
              <a:gd name="connsiteY6" fmla="*/ 162163 h 606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3861" h="6069146">
                <a:moveTo>
                  <a:pt x="428" y="162163"/>
                </a:moveTo>
                <a:cubicBezTo>
                  <a:pt x="-4388" y="-26184"/>
                  <a:pt x="30483" y="2340"/>
                  <a:pt x="157429" y="642"/>
                </a:cubicBezTo>
                <a:lnTo>
                  <a:pt x="5812498" y="9290"/>
                </a:lnTo>
                <a:cubicBezTo>
                  <a:pt x="5810101" y="2029242"/>
                  <a:pt x="5815643" y="4049194"/>
                  <a:pt x="5813246" y="6069146"/>
                </a:cubicBezTo>
                <a:cubicBezTo>
                  <a:pt x="5084253" y="6060002"/>
                  <a:pt x="2552818" y="6063386"/>
                  <a:pt x="1267091" y="6062281"/>
                </a:cubicBezTo>
                <a:cubicBezTo>
                  <a:pt x="710990" y="6042055"/>
                  <a:pt x="345391" y="5815623"/>
                  <a:pt x="5191" y="5487869"/>
                </a:cubicBezTo>
                <a:cubicBezTo>
                  <a:pt x="6249" y="3268233"/>
                  <a:pt x="-630" y="2381799"/>
                  <a:pt x="428" y="162163"/>
                </a:cubicBezTo>
                <a:close/>
              </a:path>
            </a:pathLst>
          </a:custGeom>
          <a:solidFill>
            <a:schemeClr val="bg2"/>
          </a:solidFill>
        </p:spPr>
        <p:txBody>
          <a:bodyPr/>
          <a:lstStyle>
            <a:lvl1pPr marL="0" marR="0" indent="0" algn="ctr" defTabSz="914400" rtl="0" eaLnBrk="1" fontAlgn="auto" latinLnBrk="0" hangingPunct="1">
              <a:lnSpc>
                <a:spcPct val="300000"/>
              </a:lnSpc>
              <a:spcBef>
                <a:spcPts val="4200"/>
              </a:spcBef>
              <a:spcAft>
                <a:spcPts val="0"/>
              </a:spcAft>
              <a:buClrTx/>
              <a:buSzTx/>
              <a:buFontTx/>
              <a:buNone/>
              <a:tabLst/>
              <a:defRPr sz="1400">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Klicka på ikonen för att lägga in bild   </a:t>
            </a:r>
          </a:p>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                      </a:t>
            </a:r>
          </a:p>
          <a:p>
            <a:endParaRPr lang="sv-SE" dirty="0"/>
          </a:p>
        </p:txBody>
      </p:sp>
      <p:sp>
        <p:nvSpPr>
          <p:cNvPr id="7" name="Platshållare för text 8">
            <a:extLst>
              <a:ext uri="{FF2B5EF4-FFF2-40B4-BE49-F238E27FC236}">
                <a16:creationId xmlns:a16="http://schemas.microsoft.com/office/drawing/2014/main" id="{A0DC9DB3-C6CE-4C03-A72B-856577E20325}"/>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
        <p:nvSpPr>
          <p:cNvPr id="8" name="Platshållare för text 7">
            <a:extLst>
              <a:ext uri="{FF2B5EF4-FFF2-40B4-BE49-F238E27FC236}">
                <a16:creationId xmlns:a16="http://schemas.microsoft.com/office/drawing/2014/main" id="{E83620DD-DA98-4275-991F-5E42BBF29D46}"/>
              </a:ext>
            </a:extLst>
          </p:cNvPr>
          <p:cNvSpPr>
            <a:spLocks noGrp="1"/>
          </p:cNvSpPr>
          <p:nvPr>
            <p:ph type="body" sz="quarter" idx="12" hasCustomPrompt="1"/>
          </p:nvPr>
        </p:nvSpPr>
        <p:spPr>
          <a:xfrm>
            <a:off x="6770688" y="674688"/>
            <a:ext cx="4687887" cy="4325937"/>
          </a:xfrm>
          <a:prstGeom prst="rect">
            <a:avLst/>
          </a:prstGeom>
        </p:spPr>
        <p:txBody>
          <a:bodyPr/>
          <a:lstStyle>
            <a:lvl1pPr marL="0" indent="0">
              <a:lnSpc>
                <a:spcPct val="100000"/>
              </a:lnSpc>
              <a:buFontTx/>
              <a:buNone/>
              <a:defRPr sz="1800"/>
            </a:lvl1pPr>
            <a:lvl2pPr marL="457200" indent="0">
              <a:lnSpc>
                <a:spcPct val="100000"/>
              </a:lnSpc>
              <a:buFontTx/>
              <a:buNone/>
              <a:defRPr sz="1600"/>
            </a:lvl2pPr>
            <a:lvl3pPr marL="914400" indent="0">
              <a:lnSpc>
                <a:spcPct val="100000"/>
              </a:lnSpc>
              <a:buFontTx/>
              <a:buNone/>
              <a:defRPr sz="1400"/>
            </a:lvl3pPr>
            <a:lvl4pPr marL="1371600" indent="0">
              <a:lnSpc>
                <a:spcPct val="100000"/>
              </a:lnSpc>
              <a:buFontTx/>
              <a:buNone/>
              <a:defRPr sz="1200"/>
            </a:lvl4pPr>
            <a:lvl5pPr marL="1828800" indent="0">
              <a:lnSpc>
                <a:spcPct val="100000"/>
              </a:lnSpc>
              <a:buFontTx/>
              <a:buNone/>
              <a:defRPr sz="1000"/>
            </a:lvl5pPr>
          </a:lstStyle>
          <a:p>
            <a:pPr lvl="0"/>
            <a:r>
              <a:rPr lang="sv-SE" dirty="0"/>
              <a:t>Klicka här för att lägga in 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357527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Helbild med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93196" y="5869694"/>
            <a:ext cx="9554189" cy="486704"/>
          </a:xfrm>
          <a:prstGeom prst="rect">
            <a:avLst/>
          </a:prstGeom>
        </p:spPr>
        <p:txBody>
          <a:bodyPr anchor="t">
            <a:normAutofit/>
          </a:bodyPr>
          <a:lstStyle>
            <a:lvl1pPr>
              <a:defRPr sz="2400">
                <a:solidFill>
                  <a:srgbClr val="DB0D15"/>
                </a:solidFill>
                <a:latin typeface="Arial" panose="020B0604020202020204" pitchFamily="34" charset="0"/>
                <a:cs typeface="Arial" panose="020B0604020202020204" pitchFamily="34" charset="0"/>
              </a:defRPr>
            </a:lvl1pPr>
          </a:lstStyle>
          <a:p>
            <a:r>
              <a:rPr lang="sv-SE" dirty="0"/>
              <a:t>Detta rubrikfält används vid helbild</a:t>
            </a:r>
          </a:p>
        </p:txBody>
      </p:sp>
      <p:sp>
        <p:nvSpPr>
          <p:cNvPr id="9" name="Platshållare för bild 9">
            <a:extLst>
              <a:ext uri="{FF2B5EF4-FFF2-40B4-BE49-F238E27FC236}">
                <a16:creationId xmlns:a16="http://schemas.microsoft.com/office/drawing/2014/main" id="{347E835F-CBD4-4961-833E-DF753E0BB00E}"/>
              </a:ext>
            </a:extLst>
          </p:cNvPr>
          <p:cNvSpPr>
            <a:spLocks noGrp="1"/>
          </p:cNvSpPr>
          <p:nvPr>
            <p:ph type="pic" sz="quarter" idx="10" hasCustomPrompt="1"/>
          </p:nvPr>
        </p:nvSpPr>
        <p:spPr>
          <a:xfrm>
            <a:off x="187326" y="177657"/>
            <a:ext cx="11822785" cy="5418298"/>
          </a:xfrm>
          <a:custGeom>
            <a:avLst/>
            <a:gdLst>
              <a:gd name="connsiteX0" fmla="*/ 0 w 5468938"/>
              <a:gd name="connsiteY0" fmla="*/ 0 h 6858000"/>
              <a:gd name="connsiteX1" fmla="*/ 2734469 w 5468938"/>
              <a:gd name="connsiteY1" fmla="*/ 0 h 6858000"/>
              <a:gd name="connsiteX2" fmla="*/ 5468938 w 5468938"/>
              <a:gd name="connsiteY2" fmla="*/ 3429000 h 6858000"/>
              <a:gd name="connsiteX3" fmla="*/ 2734469 w 5468938"/>
              <a:gd name="connsiteY3" fmla="*/ 6858000 h 6858000"/>
              <a:gd name="connsiteX4" fmla="*/ 0 w 5468938"/>
              <a:gd name="connsiteY4" fmla="*/ 6858000 h 6858000"/>
              <a:gd name="connsiteX5" fmla="*/ 0 w 5468938"/>
              <a:gd name="connsiteY5" fmla="*/ 0 h 6858000"/>
              <a:gd name="connsiteX0" fmla="*/ 0 w 5792556"/>
              <a:gd name="connsiteY0" fmla="*/ 0 h 6858000"/>
              <a:gd name="connsiteX1" fmla="*/ 4724633 w 5792556"/>
              <a:gd name="connsiteY1" fmla="*/ 0 h 6858000"/>
              <a:gd name="connsiteX2" fmla="*/ 5468938 w 5792556"/>
              <a:gd name="connsiteY2" fmla="*/ 3429000 h 6858000"/>
              <a:gd name="connsiteX3" fmla="*/ 2734469 w 5792556"/>
              <a:gd name="connsiteY3" fmla="*/ 6858000 h 6858000"/>
              <a:gd name="connsiteX4" fmla="*/ 0 w 5792556"/>
              <a:gd name="connsiteY4" fmla="*/ 6858000 h 6858000"/>
              <a:gd name="connsiteX5" fmla="*/ 0 w 5792556"/>
              <a:gd name="connsiteY5" fmla="*/ 0 h 6858000"/>
              <a:gd name="connsiteX0" fmla="*/ 0 w 5715582"/>
              <a:gd name="connsiteY0" fmla="*/ 0 h 6858000"/>
              <a:gd name="connsiteX1" fmla="*/ 4724633 w 5715582"/>
              <a:gd name="connsiteY1" fmla="*/ 0 h 6858000"/>
              <a:gd name="connsiteX2" fmla="*/ 5468938 w 5715582"/>
              <a:gd name="connsiteY2" fmla="*/ 3429000 h 6858000"/>
              <a:gd name="connsiteX3" fmla="*/ 4814281 w 5715582"/>
              <a:gd name="connsiteY3" fmla="*/ 6858000 h 6858000"/>
              <a:gd name="connsiteX4" fmla="*/ 0 w 5715582"/>
              <a:gd name="connsiteY4" fmla="*/ 6858000 h 6858000"/>
              <a:gd name="connsiteX5" fmla="*/ 0 w 5715582"/>
              <a:gd name="connsiteY5" fmla="*/ 0 h 6858000"/>
              <a:gd name="connsiteX0" fmla="*/ 0 w 5657592"/>
              <a:gd name="connsiteY0" fmla="*/ 0 h 6858000"/>
              <a:gd name="connsiteX1" fmla="*/ 4724633 w 5657592"/>
              <a:gd name="connsiteY1" fmla="*/ 0 h 6858000"/>
              <a:gd name="connsiteX2" fmla="*/ 5468938 w 5657592"/>
              <a:gd name="connsiteY2" fmla="*/ 3429000 h 6858000"/>
              <a:gd name="connsiteX3" fmla="*/ 4814281 w 5657592"/>
              <a:gd name="connsiteY3" fmla="*/ 6858000 h 6858000"/>
              <a:gd name="connsiteX4" fmla="*/ 0 w 5657592"/>
              <a:gd name="connsiteY4" fmla="*/ 6858000 h 6858000"/>
              <a:gd name="connsiteX5" fmla="*/ 0 w 5657592"/>
              <a:gd name="connsiteY5" fmla="*/ 0 h 6858000"/>
              <a:gd name="connsiteX0" fmla="*/ 0 w 5540797"/>
              <a:gd name="connsiteY0" fmla="*/ 0 h 6858000"/>
              <a:gd name="connsiteX1" fmla="*/ 4724633 w 5540797"/>
              <a:gd name="connsiteY1" fmla="*/ 0 h 6858000"/>
              <a:gd name="connsiteX2" fmla="*/ 5468938 w 5540797"/>
              <a:gd name="connsiteY2" fmla="*/ 3429000 h 6858000"/>
              <a:gd name="connsiteX3" fmla="*/ 4814281 w 5540797"/>
              <a:gd name="connsiteY3" fmla="*/ 6858000 h 6858000"/>
              <a:gd name="connsiteX4" fmla="*/ 0 w 5540797"/>
              <a:gd name="connsiteY4" fmla="*/ 6858000 h 6858000"/>
              <a:gd name="connsiteX5" fmla="*/ 0 w 5540797"/>
              <a:gd name="connsiteY5" fmla="*/ 0 h 6858000"/>
              <a:gd name="connsiteX0" fmla="*/ 0 w 5367229"/>
              <a:gd name="connsiteY0" fmla="*/ 0 h 6858000"/>
              <a:gd name="connsiteX1" fmla="*/ 4724633 w 5367229"/>
              <a:gd name="connsiteY1" fmla="*/ 0 h 6858000"/>
              <a:gd name="connsiteX2" fmla="*/ 4814281 w 5367229"/>
              <a:gd name="connsiteY2" fmla="*/ 6858000 h 6858000"/>
              <a:gd name="connsiteX3" fmla="*/ 0 w 5367229"/>
              <a:gd name="connsiteY3" fmla="*/ 6858000 h 6858000"/>
              <a:gd name="connsiteX4" fmla="*/ 0 w 5367229"/>
              <a:gd name="connsiteY4" fmla="*/ 0 h 6858000"/>
              <a:gd name="connsiteX0" fmla="*/ 0 w 5373612"/>
              <a:gd name="connsiteY0" fmla="*/ 0 h 6858000"/>
              <a:gd name="connsiteX1" fmla="*/ 4724633 w 5373612"/>
              <a:gd name="connsiteY1" fmla="*/ 0 h 6858000"/>
              <a:gd name="connsiteX2" fmla="*/ 4814281 w 5373612"/>
              <a:gd name="connsiteY2" fmla="*/ 6858000 h 6858000"/>
              <a:gd name="connsiteX3" fmla="*/ 0 w 5373612"/>
              <a:gd name="connsiteY3" fmla="*/ 6858000 h 6858000"/>
              <a:gd name="connsiteX4" fmla="*/ 0 w 5373612"/>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7446632"/>
              <a:gd name="connsiteX1" fmla="*/ 4724633 w 5409044"/>
              <a:gd name="connsiteY1" fmla="*/ 0 h 7446632"/>
              <a:gd name="connsiteX2" fmla="*/ 4814281 w 5409044"/>
              <a:gd name="connsiteY2" fmla="*/ 6858000 h 7446632"/>
              <a:gd name="connsiteX3" fmla="*/ 2262026 w 5409044"/>
              <a:gd name="connsiteY3" fmla="*/ 7446629 h 7446632"/>
              <a:gd name="connsiteX4" fmla="*/ 0 w 5409044"/>
              <a:gd name="connsiteY4" fmla="*/ 6858000 h 7446632"/>
              <a:gd name="connsiteX5" fmla="*/ 0 w 5409044"/>
              <a:gd name="connsiteY5" fmla="*/ 0 h 7446632"/>
              <a:gd name="connsiteX0" fmla="*/ 0 w 5409044"/>
              <a:gd name="connsiteY0" fmla="*/ 334 h 7446966"/>
              <a:gd name="connsiteX1" fmla="*/ 357026 w 5409044"/>
              <a:gd name="connsiteY1" fmla="*/ 2352 h 7446966"/>
              <a:gd name="connsiteX2" fmla="*/ 4724633 w 5409044"/>
              <a:gd name="connsiteY2" fmla="*/ 334 h 7446966"/>
              <a:gd name="connsiteX3" fmla="*/ 4814281 w 5409044"/>
              <a:gd name="connsiteY3" fmla="*/ 6858334 h 7446966"/>
              <a:gd name="connsiteX4" fmla="*/ 2262026 w 5409044"/>
              <a:gd name="connsiteY4" fmla="*/ 7446963 h 7446966"/>
              <a:gd name="connsiteX5" fmla="*/ 0 w 5409044"/>
              <a:gd name="connsiteY5" fmla="*/ 6858334 h 7446966"/>
              <a:gd name="connsiteX6" fmla="*/ 0 w 5409044"/>
              <a:gd name="connsiteY6" fmla="*/ 334 h 7446966"/>
              <a:gd name="connsiteX0" fmla="*/ 3175 w 5409044"/>
              <a:gd name="connsiteY0" fmla="*/ 199091 h 7446632"/>
              <a:gd name="connsiteX1" fmla="*/ 357026 w 5409044"/>
              <a:gd name="connsiteY1" fmla="*/ 2018 h 7446632"/>
              <a:gd name="connsiteX2" fmla="*/ 4724633 w 5409044"/>
              <a:gd name="connsiteY2" fmla="*/ 0 h 7446632"/>
              <a:gd name="connsiteX3" fmla="*/ 4814281 w 5409044"/>
              <a:gd name="connsiteY3" fmla="*/ 6858000 h 7446632"/>
              <a:gd name="connsiteX4" fmla="*/ 2262026 w 5409044"/>
              <a:gd name="connsiteY4" fmla="*/ 7446629 h 7446632"/>
              <a:gd name="connsiteX5" fmla="*/ 0 w 5409044"/>
              <a:gd name="connsiteY5" fmla="*/ 6858000 h 7446632"/>
              <a:gd name="connsiteX6" fmla="*/ 3175 w 5409044"/>
              <a:gd name="connsiteY6" fmla="*/ 199091 h 7446632"/>
              <a:gd name="connsiteX0" fmla="*/ 3175 w 5409044"/>
              <a:gd name="connsiteY0" fmla="*/ 199867 h 7447408"/>
              <a:gd name="connsiteX1" fmla="*/ 357026 w 5409044"/>
              <a:gd name="connsiteY1" fmla="*/ 2794 h 7447408"/>
              <a:gd name="connsiteX2" fmla="*/ 4724633 w 5409044"/>
              <a:gd name="connsiteY2" fmla="*/ 776 h 7447408"/>
              <a:gd name="connsiteX3" fmla="*/ 4814281 w 5409044"/>
              <a:gd name="connsiteY3" fmla="*/ 6858776 h 7447408"/>
              <a:gd name="connsiteX4" fmla="*/ 2262026 w 5409044"/>
              <a:gd name="connsiteY4" fmla="*/ 7447405 h 7447408"/>
              <a:gd name="connsiteX5" fmla="*/ 0 w 5409044"/>
              <a:gd name="connsiteY5" fmla="*/ 6858776 h 7447408"/>
              <a:gd name="connsiteX6" fmla="*/ 3175 w 5409044"/>
              <a:gd name="connsiteY6" fmla="*/ 199867 h 7447408"/>
              <a:gd name="connsiteX0" fmla="*/ 3175 w 5409044"/>
              <a:gd name="connsiteY0" fmla="*/ 202804 h 7450345"/>
              <a:gd name="connsiteX1" fmla="*/ 103026 w 5409044"/>
              <a:gd name="connsiteY1" fmla="*/ 2176 h 7450345"/>
              <a:gd name="connsiteX2" fmla="*/ 4724633 w 5409044"/>
              <a:gd name="connsiteY2" fmla="*/ 3713 h 7450345"/>
              <a:gd name="connsiteX3" fmla="*/ 4814281 w 5409044"/>
              <a:gd name="connsiteY3" fmla="*/ 6861713 h 7450345"/>
              <a:gd name="connsiteX4" fmla="*/ 2262026 w 5409044"/>
              <a:gd name="connsiteY4" fmla="*/ 7450342 h 7450345"/>
              <a:gd name="connsiteX5" fmla="*/ 0 w 5409044"/>
              <a:gd name="connsiteY5" fmla="*/ 6861713 h 7450345"/>
              <a:gd name="connsiteX6" fmla="*/ 3175 w 5409044"/>
              <a:gd name="connsiteY6" fmla="*/ 202804 h 7450345"/>
              <a:gd name="connsiteX0" fmla="*/ 3175 w 5409044"/>
              <a:gd name="connsiteY0" fmla="*/ 205811 h 7449797"/>
              <a:gd name="connsiteX1" fmla="*/ 1030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3175 w 5409044"/>
              <a:gd name="connsiteY0" fmla="*/ 205811 h 7449797"/>
              <a:gd name="connsiteX1" fmla="*/ 1411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9525 w 5415394"/>
              <a:gd name="connsiteY0" fmla="*/ 205811 h 7449797"/>
              <a:gd name="connsiteX1" fmla="*/ 147476 w 5415394"/>
              <a:gd name="connsiteY1" fmla="*/ 1628 h 7449797"/>
              <a:gd name="connsiteX2" fmla="*/ 4730983 w 5415394"/>
              <a:gd name="connsiteY2" fmla="*/ 3165 h 7449797"/>
              <a:gd name="connsiteX3" fmla="*/ 4820631 w 5415394"/>
              <a:gd name="connsiteY3" fmla="*/ 6861165 h 7449797"/>
              <a:gd name="connsiteX4" fmla="*/ 2268376 w 5415394"/>
              <a:gd name="connsiteY4" fmla="*/ 7449794 h 7449797"/>
              <a:gd name="connsiteX5" fmla="*/ 0 w 5415394"/>
              <a:gd name="connsiteY5" fmla="*/ 5211548 h 7449797"/>
              <a:gd name="connsiteX6" fmla="*/ 9525 w 5415394"/>
              <a:gd name="connsiteY6" fmla="*/ 205811 h 7449797"/>
              <a:gd name="connsiteX0" fmla="*/ 9525 w 5415394"/>
              <a:gd name="connsiteY0" fmla="*/ 205811 h 6861165"/>
              <a:gd name="connsiteX1" fmla="*/ 147476 w 5415394"/>
              <a:gd name="connsiteY1" fmla="*/ 1628 h 6861165"/>
              <a:gd name="connsiteX2" fmla="*/ 4730983 w 5415394"/>
              <a:gd name="connsiteY2" fmla="*/ 3165 h 6861165"/>
              <a:gd name="connsiteX3" fmla="*/ 4820631 w 5415394"/>
              <a:gd name="connsiteY3" fmla="*/ 6861165 h 6861165"/>
              <a:gd name="connsiteX4" fmla="*/ 2042951 w 5415394"/>
              <a:gd name="connsiteY4" fmla="*/ 5558423 h 6861165"/>
              <a:gd name="connsiteX5" fmla="*/ 0 w 5415394"/>
              <a:gd name="connsiteY5" fmla="*/ 5211548 h 6861165"/>
              <a:gd name="connsiteX6" fmla="*/ 9525 w 541539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2036601 w 5409044"/>
              <a:gd name="connsiteY4" fmla="*/ 5558423 h 6861165"/>
              <a:gd name="connsiteX5" fmla="*/ 0 w 5409044"/>
              <a:gd name="connsiteY5" fmla="*/ 5222214 h 6861165"/>
              <a:gd name="connsiteX6" fmla="*/ 3175 w 540904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1906426 w 5409044"/>
              <a:gd name="connsiteY4" fmla="*/ 6066818 h 6861165"/>
              <a:gd name="connsiteX5" fmla="*/ 0 w 5409044"/>
              <a:gd name="connsiteY5" fmla="*/ 5222214 h 6861165"/>
              <a:gd name="connsiteX6" fmla="*/ 3175 w 5409044"/>
              <a:gd name="connsiteY6" fmla="*/ 205811 h 6861165"/>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775 w 6995317"/>
              <a:gd name="connsiteY0" fmla="*/ 205811 h 6068353"/>
              <a:gd name="connsiteX1" fmla="*/ 138726 w 6995317"/>
              <a:gd name="connsiteY1" fmla="*/ 1628 h 6068353"/>
              <a:gd name="connsiteX2" fmla="*/ 4722233 w 6995317"/>
              <a:gd name="connsiteY2" fmla="*/ 3165 h 6068353"/>
              <a:gd name="connsiteX3" fmla="*/ 6786731 w 6995317"/>
              <a:gd name="connsiteY3" fmla="*/ 6068353 h 6068353"/>
              <a:gd name="connsiteX4" fmla="*/ 1904026 w 6995317"/>
              <a:gd name="connsiteY4" fmla="*/ 6066818 h 6068353"/>
              <a:gd name="connsiteX5" fmla="*/ 7125 w 6995317"/>
              <a:gd name="connsiteY5" fmla="*/ 5495965 h 6068353"/>
              <a:gd name="connsiteX6" fmla="*/ 775 w 6995317"/>
              <a:gd name="connsiteY6" fmla="*/ 205811 h 6068353"/>
              <a:gd name="connsiteX0" fmla="*/ 775 w 6995317"/>
              <a:gd name="connsiteY0" fmla="*/ 205811 h 6068572"/>
              <a:gd name="connsiteX1" fmla="*/ 138726 w 6995317"/>
              <a:gd name="connsiteY1" fmla="*/ 1628 h 6068572"/>
              <a:gd name="connsiteX2" fmla="*/ 4722233 w 6995317"/>
              <a:gd name="connsiteY2" fmla="*/ 3165 h 6068572"/>
              <a:gd name="connsiteX3" fmla="*/ 6786731 w 6995317"/>
              <a:gd name="connsiteY3" fmla="*/ 6068353 h 6068572"/>
              <a:gd name="connsiteX4" fmla="*/ 1904026 w 6995317"/>
              <a:gd name="connsiteY4" fmla="*/ 6066818 h 6068572"/>
              <a:gd name="connsiteX5" fmla="*/ 7125 w 6995317"/>
              <a:gd name="connsiteY5" fmla="*/ 5495965 h 6068572"/>
              <a:gd name="connsiteX6" fmla="*/ 775 w 6995317"/>
              <a:gd name="connsiteY6" fmla="*/ 205811 h 6068572"/>
              <a:gd name="connsiteX0" fmla="*/ 775 w 6995317"/>
              <a:gd name="connsiteY0" fmla="*/ 205811 h 6070189"/>
              <a:gd name="connsiteX1" fmla="*/ 138726 w 6995317"/>
              <a:gd name="connsiteY1" fmla="*/ 1628 h 6070189"/>
              <a:gd name="connsiteX2" fmla="*/ 4722233 w 6995317"/>
              <a:gd name="connsiteY2" fmla="*/ 3165 h 6070189"/>
              <a:gd name="connsiteX3" fmla="*/ 6786731 w 6995317"/>
              <a:gd name="connsiteY3" fmla="*/ 6068353 h 6070189"/>
              <a:gd name="connsiteX4" fmla="*/ 1904026 w 6995317"/>
              <a:gd name="connsiteY4" fmla="*/ 6066818 h 6070189"/>
              <a:gd name="connsiteX5" fmla="*/ 7125 w 6995317"/>
              <a:gd name="connsiteY5" fmla="*/ 5495965 h 6070189"/>
              <a:gd name="connsiteX6" fmla="*/ 775 w 6995317"/>
              <a:gd name="connsiteY6" fmla="*/ 205811 h 6070189"/>
              <a:gd name="connsiteX0" fmla="*/ 775 w 6995317"/>
              <a:gd name="connsiteY0" fmla="*/ 205811 h 6069883"/>
              <a:gd name="connsiteX1" fmla="*/ 138726 w 6995317"/>
              <a:gd name="connsiteY1" fmla="*/ 1628 h 6069883"/>
              <a:gd name="connsiteX2" fmla="*/ 4722233 w 6995317"/>
              <a:gd name="connsiteY2" fmla="*/ 3165 h 6069883"/>
              <a:gd name="connsiteX3" fmla="*/ 6786731 w 6995317"/>
              <a:gd name="connsiteY3" fmla="*/ 6068353 h 6069883"/>
              <a:gd name="connsiteX4" fmla="*/ 1904026 w 6995317"/>
              <a:gd name="connsiteY4" fmla="*/ 6066818 h 6069883"/>
              <a:gd name="connsiteX5" fmla="*/ 7125 w 6995317"/>
              <a:gd name="connsiteY5" fmla="*/ 5495965 h 6069883"/>
              <a:gd name="connsiteX6" fmla="*/ 775 w 6995317"/>
              <a:gd name="connsiteY6" fmla="*/ 205811 h 6069883"/>
              <a:gd name="connsiteX0" fmla="*/ 775 w 8098398"/>
              <a:gd name="connsiteY0" fmla="*/ 205811 h 6069883"/>
              <a:gd name="connsiteX1" fmla="*/ 138726 w 8098398"/>
              <a:gd name="connsiteY1" fmla="*/ 1628 h 6069883"/>
              <a:gd name="connsiteX2" fmla="*/ 7782933 w 8098398"/>
              <a:gd name="connsiteY2" fmla="*/ 6721 h 6069883"/>
              <a:gd name="connsiteX3" fmla="*/ 6786731 w 8098398"/>
              <a:gd name="connsiteY3" fmla="*/ 6068353 h 6069883"/>
              <a:gd name="connsiteX4" fmla="*/ 1904026 w 8098398"/>
              <a:gd name="connsiteY4" fmla="*/ 6066818 h 6069883"/>
              <a:gd name="connsiteX5" fmla="*/ 7125 w 8098398"/>
              <a:gd name="connsiteY5" fmla="*/ 5495965 h 6069883"/>
              <a:gd name="connsiteX6" fmla="*/ 775 w 8098398"/>
              <a:gd name="connsiteY6" fmla="*/ 205811 h 6069883"/>
              <a:gd name="connsiteX0" fmla="*/ 775 w 11796917"/>
              <a:gd name="connsiteY0" fmla="*/ 205811 h 6069883"/>
              <a:gd name="connsiteX1" fmla="*/ 138726 w 11796917"/>
              <a:gd name="connsiteY1" fmla="*/ 1628 h 6069883"/>
              <a:gd name="connsiteX2" fmla="*/ 11704058 w 11796917"/>
              <a:gd name="connsiteY2" fmla="*/ 10276 h 6069883"/>
              <a:gd name="connsiteX3" fmla="*/ 6786731 w 11796917"/>
              <a:gd name="connsiteY3" fmla="*/ 6068353 h 6069883"/>
              <a:gd name="connsiteX4" fmla="*/ 1904026 w 11796917"/>
              <a:gd name="connsiteY4" fmla="*/ 6066818 h 6069883"/>
              <a:gd name="connsiteX5" fmla="*/ 7125 w 11796917"/>
              <a:gd name="connsiteY5" fmla="*/ 5495965 h 6069883"/>
              <a:gd name="connsiteX6" fmla="*/ 775 w 11796917"/>
              <a:gd name="connsiteY6" fmla="*/ 205811 h 6069883"/>
              <a:gd name="connsiteX0" fmla="*/ 775 w 12397281"/>
              <a:gd name="connsiteY0" fmla="*/ 205811 h 6069883"/>
              <a:gd name="connsiteX1" fmla="*/ 138726 w 12397281"/>
              <a:gd name="connsiteY1" fmla="*/ 1628 h 6069883"/>
              <a:gd name="connsiteX2" fmla="*/ 11704058 w 12397281"/>
              <a:gd name="connsiteY2" fmla="*/ 10276 h 6069883"/>
              <a:gd name="connsiteX3" fmla="*/ 11809581 w 12397281"/>
              <a:gd name="connsiteY3" fmla="*/ 6064798 h 6069883"/>
              <a:gd name="connsiteX4" fmla="*/ 1904026 w 12397281"/>
              <a:gd name="connsiteY4" fmla="*/ 6066818 h 6069883"/>
              <a:gd name="connsiteX5" fmla="*/ 7125 w 12397281"/>
              <a:gd name="connsiteY5" fmla="*/ 5495965 h 6069883"/>
              <a:gd name="connsiteX6" fmla="*/ 775 w 12397281"/>
              <a:gd name="connsiteY6" fmla="*/ 205811 h 6069883"/>
              <a:gd name="connsiteX0" fmla="*/ 775 w 12104055"/>
              <a:gd name="connsiteY0" fmla="*/ 205811 h 6069883"/>
              <a:gd name="connsiteX1" fmla="*/ 138726 w 12104055"/>
              <a:gd name="connsiteY1" fmla="*/ 1628 h 6069883"/>
              <a:gd name="connsiteX2" fmla="*/ 11704058 w 12104055"/>
              <a:gd name="connsiteY2" fmla="*/ 10276 h 6069883"/>
              <a:gd name="connsiteX3" fmla="*/ 11809581 w 12104055"/>
              <a:gd name="connsiteY3" fmla="*/ 6064798 h 6069883"/>
              <a:gd name="connsiteX4" fmla="*/ 1904026 w 12104055"/>
              <a:gd name="connsiteY4" fmla="*/ 6066818 h 6069883"/>
              <a:gd name="connsiteX5" fmla="*/ 7125 w 12104055"/>
              <a:gd name="connsiteY5" fmla="*/ 5495965 h 6069883"/>
              <a:gd name="connsiteX6" fmla="*/ 775 w 12104055"/>
              <a:gd name="connsiteY6" fmla="*/ 205811 h 6069883"/>
              <a:gd name="connsiteX0" fmla="*/ 775 w 12100788"/>
              <a:gd name="connsiteY0" fmla="*/ 205811 h 6069883"/>
              <a:gd name="connsiteX1" fmla="*/ 138726 w 12100788"/>
              <a:gd name="connsiteY1" fmla="*/ 1628 h 6069883"/>
              <a:gd name="connsiteX2" fmla="*/ 11704058 w 12100788"/>
              <a:gd name="connsiteY2" fmla="*/ 10276 h 6069883"/>
              <a:gd name="connsiteX3" fmla="*/ 11809581 w 12100788"/>
              <a:gd name="connsiteY3" fmla="*/ 6064798 h 6069883"/>
              <a:gd name="connsiteX4" fmla="*/ 1904026 w 12100788"/>
              <a:gd name="connsiteY4" fmla="*/ 6066818 h 6069883"/>
              <a:gd name="connsiteX5" fmla="*/ 7125 w 12100788"/>
              <a:gd name="connsiteY5" fmla="*/ 5495965 h 6069883"/>
              <a:gd name="connsiteX6" fmla="*/ 775 w 12100788"/>
              <a:gd name="connsiteY6" fmla="*/ 205811 h 6069883"/>
              <a:gd name="connsiteX0" fmla="*/ 775 w 11811571"/>
              <a:gd name="connsiteY0" fmla="*/ 205811 h 6069883"/>
              <a:gd name="connsiteX1" fmla="*/ 138726 w 11811571"/>
              <a:gd name="connsiteY1" fmla="*/ 1628 h 6069883"/>
              <a:gd name="connsiteX2" fmla="*/ 11704058 w 11811571"/>
              <a:gd name="connsiteY2" fmla="*/ 10276 h 6069883"/>
              <a:gd name="connsiteX3" fmla="*/ 11809581 w 11811571"/>
              <a:gd name="connsiteY3" fmla="*/ 6064798 h 6069883"/>
              <a:gd name="connsiteX4" fmla="*/ 1904026 w 11811571"/>
              <a:gd name="connsiteY4" fmla="*/ 6066818 h 6069883"/>
              <a:gd name="connsiteX5" fmla="*/ 7125 w 11811571"/>
              <a:gd name="connsiteY5" fmla="*/ 5495965 h 6069883"/>
              <a:gd name="connsiteX6" fmla="*/ 775 w 11811571"/>
              <a:gd name="connsiteY6" fmla="*/ 205811 h 6069883"/>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986"/>
              <a:gd name="connsiteY0" fmla="*/ 205812 h 6069884"/>
              <a:gd name="connsiteX1" fmla="*/ 138726 w 12594986"/>
              <a:gd name="connsiteY1" fmla="*/ 1629 h 6069884"/>
              <a:gd name="connsiteX2" fmla="*/ 11704058 w 12594986"/>
              <a:gd name="connsiteY2" fmla="*/ 10277 h 6069884"/>
              <a:gd name="connsiteX3" fmla="*/ 11819551 w 12594986"/>
              <a:gd name="connsiteY3" fmla="*/ 1121522 h 6069884"/>
              <a:gd name="connsiteX4" fmla="*/ 11809581 w 12594986"/>
              <a:gd name="connsiteY4" fmla="*/ 6064799 h 6069884"/>
              <a:gd name="connsiteX5" fmla="*/ 1904026 w 12594986"/>
              <a:gd name="connsiteY5" fmla="*/ 6066819 h 6069884"/>
              <a:gd name="connsiteX6" fmla="*/ 7125 w 12594986"/>
              <a:gd name="connsiteY6" fmla="*/ 5495966 h 6069884"/>
              <a:gd name="connsiteX7" fmla="*/ 775 w 12594986"/>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37957"/>
              <a:gd name="connsiteY0" fmla="*/ 205812 h 6069884"/>
              <a:gd name="connsiteX1" fmla="*/ 138726 w 11837957"/>
              <a:gd name="connsiteY1" fmla="*/ 1629 h 6069884"/>
              <a:gd name="connsiteX2" fmla="*/ 11192883 w 11837957"/>
              <a:gd name="connsiteY2" fmla="*/ 6722 h 6069884"/>
              <a:gd name="connsiteX3" fmla="*/ 11819551 w 11837957"/>
              <a:gd name="connsiteY3" fmla="*/ 1121522 h 6069884"/>
              <a:gd name="connsiteX4" fmla="*/ 11809581 w 11837957"/>
              <a:gd name="connsiteY4" fmla="*/ 6064799 h 6069884"/>
              <a:gd name="connsiteX5" fmla="*/ 1904026 w 11837957"/>
              <a:gd name="connsiteY5" fmla="*/ 6066819 h 6069884"/>
              <a:gd name="connsiteX6" fmla="*/ 7125 w 11837957"/>
              <a:gd name="connsiteY6" fmla="*/ 5495966 h 6069884"/>
              <a:gd name="connsiteX7" fmla="*/ 775 w 11837957"/>
              <a:gd name="connsiteY7" fmla="*/ 205812 h 6069884"/>
              <a:gd name="connsiteX0" fmla="*/ 775 w 11825545"/>
              <a:gd name="connsiteY0" fmla="*/ 205812 h 6069884"/>
              <a:gd name="connsiteX1" fmla="*/ 138726 w 11825545"/>
              <a:gd name="connsiteY1" fmla="*/ 1629 h 6069884"/>
              <a:gd name="connsiteX2" fmla="*/ 11192883 w 11825545"/>
              <a:gd name="connsiteY2" fmla="*/ 6722 h 6069884"/>
              <a:gd name="connsiteX3" fmla="*/ 11819551 w 11825545"/>
              <a:gd name="connsiteY3" fmla="*/ 1121522 h 6069884"/>
              <a:gd name="connsiteX4" fmla="*/ 11809581 w 11825545"/>
              <a:gd name="connsiteY4" fmla="*/ 6064799 h 6069884"/>
              <a:gd name="connsiteX5" fmla="*/ 1904026 w 11825545"/>
              <a:gd name="connsiteY5" fmla="*/ 6066819 h 6069884"/>
              <a:gd name="connsiteX6" fmla="*/ 7125 w 11825545"/>
              <a:gd name="connsiteY6" fmla="*/ 5495966 h 6069884"/>
              <a:gd name="connsiteX7" fmla="*/ 775 w 11825545"/>
              <a:gd name="connsiteY7" fmla="*/ 205812 h 6069884"/>
              <a:gd name="connsiteX0" fmla="*/ 775 w 11821813"/>
              <a:gd name="connsiteY0" fmla="*/ 205812 h 6069884"/>
              <a:gd name="connsiteX1" fmla="*/ 138726 w 11821813"/>
              <a:gd name="connsiteY1" fmla="*/ 1629 h 6069884"/>
              <a:gd name="connsiteX2" fmla="*/ 11192883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66535"/>
              <a:gd name="connsiteY0" fmla="*/ 205812 h 6069884"/>
              <a:gd name="connsiteX1" fmla="*/ 138726 w 11866535"/>
              <a:gd name="connsiteY1" fmla="*/ 1629 h 6069884"/>
              <a:gd name="connsiteX2" fmla="*/ 11700883 w 11866535"/>
              <a:gd name="connsiteY2" fmla="*/ 13832 h 6069884"/>
              <a:gd name="connsiteX3" fmla="*/ 11819551 w 11866535"/>
              <a:gd name="connsiteY3" fmla="*/ 1121522 h 6069884"/>
              <a:gd name="connsiteX4" fmla="*/ 11809581 w 11866535"/>
              <a:gd name="connsiteY4" fmla="*/ 6064799 h 6069884"/>
              <a:gd name="connsiteX5" fmla="*/ 1904026 w 11866535"/>
              <a:gd name="connsiteY5" fmla="*/ 6066819 h 6069884"/>
              <a:gd name="connsiteX6" fmla="*/ 7125 w 11866535"/>
              <a:gd name="connsiteY6" fmla="*/ 5495966 h 6069884"/>
              <a:gd name="connsiteX7" fmla="*/ 775 w 11866535"/>
              <a:gd name="connsiteY7" fmla="*/ 205812 h 6069884"/>
              <a:gd name="connsiteX0" fmla="*/ 775 w 11871795"/>
              <a:gd name="connsiteY0" fmla="*/ 205812 h 6069884"/>
              <a:gd name="connsiteX1" fmla="*/ 138726 w 11871795"/>
              <a:gd name="connsiteY1" fmla="*/ 1629 h 6069884"/>
              <a:gd name="connsiteX2" fmla="*/ 11700883 w 11871795"/>
              <a:gd name="connsiteY2" fmla="*/ 13832 h 6069884"/>
              <a:gd name="connsiteX3" fmla="*/ 11819551 w 11871795"/>
              <a:gd name="connsiteY3" fmla="*/ 1121522 h 6069884"/>
              <a:gd name="connsiteX4" fmla="*/ 11809581 w 11871795"/>
              <a:gd name="connsiteY4" fmla="*/ 6064799 h 6069884"/>
              <a:gd name="connsiteX5" fmla="*/ 1904026 w 11871795"/>
              <a:gd name="connsiteY5" fmla="*/ 6066819 h 6069884"/>
              <a:gd name="connsiteX6" fmla="*/ 7125 w 11871795"/>
              <a:gd name="connsiteY6" fmla="*/ 5495966 h 6069884"/>
              <a:gd name="connsiteX7" fmla="*/ 775 w 11871795"/>
              <a:gd name="connsiteY7" fmla="*/ 205812 h 6069884"/>
              <a:gd name="connsiteX0" fmla="*/ 775 w 11850218"/>
              <a:gd name="connsiteY0" fmla="*/ 205812 h 6069884"/>
              <a:gd name="connsiteX1" fmla="*/ 138726 w 11850218"/>
              <a:gd name="connsiteY1" fmla="*/ 1629 h 6069884"/>
              <a:gd name="connsiteX2" fmla="*/ 11659608 w 11850218"/>
              <a:gd name="connsiteY2" fmla="*/ 10277 h 6069884"/>
              <a:gd name="connsiteX3" fmla="*/ 11819551 w 11850218"/>
              <a:gd name="connsiteY3" fmla="*/ 1121522 h 6069884"/>
              <a:gd name="connsiteX4" fmla="*/ 11809581 w 11850218"/>
              <a:gd name="connsiteY4" fmla="*/ 6064799 h 6069884"/>
              <a:gd name="connsiteX5" fmla="*/ 1904026 w 11850218"/>
              <a:gd name="connsiteY5" fmla="*/ 6066819 h 6069884"/>
              <a:gd name="connsiteX6" fmla="*/ 7125 w 11850218"/>
              <a:gd name="connsiteY6" fmla="*/ 5495966 h 6069884"/>
              <a:gd name="connsiteX7" fmla="*/ 775 w 11850218"/>
              <a:gd name="connsiteY7" fmla="*/ 205812 h 6069884"/>
              <a:gd name="connsiteX0" fmla="*/ 775 w 11831396"/>
              <a:gd name="connsiteY0" fmla="*/ 205812 h 6069884"/>
              <a:gd name="connsiteX1" fmla="*/ 138726 w 11831396"/>
              <a:gd name="connsiteY1" fmla="*/ 1629 h 6069884"/>
              <a:gd name="connsiteX2" fmla="*/ 11659608 w 11831396"/>
              <a:gd name="connsiteY2" fmla="*/ 10277 h 6069884"/>
              <a:gd name="connsiteX3" fmla="*/ 11819551 w 11831396"/>
              <a:gd name="connsiteY3" fmla="*/ 1121522 h 6069884"/>
              <a:gd name="connsiteX4" fmla="*/ 11809581 w 11831396"/>
              <a:gd name="connsiteY4" fmla="*/ 6064799 h 6069884"/>
              <a:gd name="connsiteX5" fmla="*/ 1904026 w 11831396"/>
              <a:gd name="connsiteY5" fmla="*/ 6066819 h 6069884"/>
              <a:gd name="connsiteX6" fmla="*/ 7125 w 11831396"/>
              <a:gd name="connsiteY6" fmla="*/ 5495966 h 6069884"/>
              <a:gd name="connsiteX7" fmla="*/ 775 w 11831396"/>
              <a:gd name="connsiteY7" fmla="*/ 205812 h 6069884"/>
              <a:gd name="connsiteX0" fmla="*/ 775 w 11826314"/>
              <a:gd name="connsiteY0" fmla="*/ 205812 h 6069884"/>
              <a:gd name="connsiteX1" fmla="*/ 138726 w 11826314"/>
              <a:gd name="connsiteY1" fmla="*/ 1629 h 6069884"/>
              <a:gd name="connsiteX2" fmla="*/ 11659608 w 11826314"/>
              <a:gd name="connsiteY2" fmla="*/ 10277 h 6069884"/>
              <a:gd name="connsiteX3" fmla="*/ 11819551 w 11826314"/>
              <a:gd name="connsiteY3" fmla="*/ 1121522 h 6069884"/>
              <a:gd name="connsiteX4" fmla="*/ 11809581 w 11826314"/>
              <a:gd name="connsiteY4" fmla="*/ 6064799 h 6069884"/>
              <a:gd name="connsiteX5" fmla="*/ 1904026 w 11826314"/>
              <a:gd name="connsiteY5" fmla="*/ 6066819 h 6069884"/>
              <a:gd name="connsiteX6" fmla="*/ 7125 w 11826314"/>
              <a:gd name="connsiteY6" fmla="*/ 5495966 h 6069884"/>
              <a:gd name="connsiteX7" fmla="*/ 775 w 11826314"/>
              <a:gd name="connsiteY7" fmla="*/ 205812 h 6069884"/>
              <a:gd name="connsiteX0" fmla="*/ 775 w 11823476"/>
              <a:gd name="connsiteY0" fmla="*/ 205812 h 6069884"/>
              <a:gd name="connsiteX1" fmla="*/ 138726 w 11823476"/>
              <a:gd name="connsiteY1" fmla="*/ 1629 h 6069884"/>
              <a:gd name="connsiteX2" fmla="*/ 11659608 w 11823476"/>
              <a:gd name="connsiteY2" fmla="*/ 10277 h 6069884"/>
              <a:gd name="connsiteX3" fmla="*/ 11819551 w 11823476"/>
              <a:gd name="connsiteY3" fmla="*/ 1121522 h 6069884"/>
              <a:gd name="connsiteX4" fmla="*/ 11809581 w 11823476"/>
              <a:gd name="connsiteY4" fmla="*/ 6064799 h 6069884"/>
              <a:gd name="connsiteX5" fmla="*/ 1904026 w 11823476"/>
              <a:gd name="connsiteY5" fmla="*/ 6066819 h 6069884"/>
              <a:gd name="connsiteX6" fmla="*/ 7125 w 11823476"/>
              <a:gd name="connsiteY6" fmla="*/ 5495966 h 6069884"/>
              <a:gd name="connsiteX7" fmla="*/ 775 w 11823476"/>
              <a:gd name="connsiteY7" fmla="*/ 205812 h 6069884"/>
              <a:gd name="connsiteX0" fmla="*/ 775 w 12559042"/>
              <a:gd name="connsiteY0" fmla="*/ 205812 h 6069884"/>
              <a:gd name="connsiteX1" fmla="*/ 138726 w 12559042"/>
              <a:gd name="connsiteY1" fmla="*/ 1629 h 6069884"/>
              <a:gd name="connsiteX2" fmla="*/ 11659608 w 12559042"/>
              <a:gd name="connsiteY2" fmla="*/ 10277 h 6069884"/>
              <a:gd name="connsiteX3" fmla="*/ 11810026 w 12559042"/>
              <a:gd name="connsiteY3" fmla="*/ 122510 h 6069884"/>
              <a:gd name="connsiteX4" fmla="*/ 11819551 w 12559042"/>
              <a:gd name="connsiteY4" fmla="*/ 1121522 h 6069884"/>
              <a:gd name="connsiteX5" fmla="*/ 11809581 w 12559042"/>
              <a:gd name="connsiteY5" fmla="*/ 6064799 h 6069884"/>
              <a:gd name="connsiteX6" fmla="*/ 1904026 w 12559042"/>
              <a:gd name="connsiteY6" fmla="*/ 6066819 h 6069884"/>
              <a:gd name="connsiteX7" fmla="*/ 7125 w 12559042"/>
              <a:gd name="connsiteY7" fmla="*/ 5495966 h 6069884"/>
              <a:gd name="connsiteX8" fmla="*/ 775 w 12559042"/>
              <a:gd name="connsiteY8" fmla="*/ 205812 h 6069884"/>
              <a:gd name="connsiteX0" fmla="*/ 775 w 11825341"/>
              <a:gd name="connsiteY0" fmla="*/ 211183 h 6075255"/>
              <a:gd name="connsiteX1" fmla="*/ 138726 w 11825341"/>
              <a:gd name="connsiteY1" fmla="*/ 7000 h 6075255"/>
              <a:gd name="connsiteX2" fmla="*/ 11659608 w 11825341"/>
              <a:gd name="connsiteY2" fmla="*/ 15648 h 6075255"/>
              <a:gd name="connsiteX3" fmla="*/ 11810026 w 11825341"/>
              <a:gd name="connsiteY3" fmla="*/ 127881 h 6075255"/>
              <a:gd name="connsiteX4" fmla="*/ 11819551 w 11825341"/>
              <a:gd name="connsiteY4" fmla="*/ 1126893 h 6075255"/>
              <a:gd name="connsiteX5" fmla="*/ 11809581 w 11825341"/>
              <a:gd name="connsiteY5" fmla="*/ 6070170 h 6075255"/>
              <a:gd name="connsiteX6" fmla="*/ 1904026 w 11825341"/>
              <a:gd name="connsiteY6" fmla="*/ 6072190 h 6075255"/>
              <a:gd name="connsiteX7" fmla="*/ 7125 w 11825341"/>
              <a:gd name="connsiteY7" fmla="*/ 5501337 h 6075255"/>
              <a:gd name="connsiteX8" fmla="*/ 775 w 11825341"/>
              <a:gd name="connsiteY8" fmla="*/ 211183 h 6075255"/>
              <a:gd name="connsiteX0" fmla="*/ 775 w 11821813"/>
              <a:gd name="connsiteY0" fmla="*/ 211183 h 6075255"/>
              <a:gd name="connsiteX1" fmla="*/ 138726 w 11821813"/>
              <a:gd name="connsiteY1" fmla="*/ 7000 h 6075255"/>
              <a:gd name="connsiteX2" fmla="*/ 11659608 w 11821813"/>
              <a:gd name="connsiteY2" fmla="*/ 15648 h 6075255"/>
              <a:gd name="connsiteX3" fmla="*/ 11810026 w 11821813"/>
              <a:gd name="connsiteY3" fmla="*/ 127881 h 6075255"/>
              <a:gd name="connsiteX4" fmla="*/ 11819551 w 11821813"/>
              <a:gd name="connsiteY4" fmla="*/ 1126893 h 6075255"/>
              <a:gd name="connsiteX5" fmla="*/ 11809581 w 11821813"/>
              <a:gd name="connsiteY5" fmla="*/ 6070170 h 6075255"/>
              <a:gd name="connsiteX6" fmla="*/ 1904026 w 11821813"/>
              <a:gd name="connsiteY6" fmla="*/ 6072190 h 6075255"/>
              <a:gd name="connsiteX7" fmla="*/ 7125 w 11821813"/>
              <a:gd name="connsiteY7" fmla="*/ 5501337 h 6075255"/>
              <a:gd name="connsiteX8" fmla="*/ 775 w 11821813"/>
              <a:gd name="connsiteY8" fmla="*/ 211183 h 6075255"/>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174049 h 6080783"/>
              <a:gd name="connsiteX1" fmla="*/ 138726 w 11821813"/>
              <a:gd name="connsiteY1" fmla="*/ 12528 h 6080783"/>
              <a:gd name="connsiteX2" fmla="*/ 11659608 w 11821813"/>
              <a:gd name="connsiteY2" fmla="*/ 21176 h 6080783"/>
              <a:gd name="connsiteX3" fmla="*/ 11816376 w 11821813"/>
              <a:gd name="connsiteY3" fmla="*/ 204513 h 6080783"/>
              <a:gd name="connsiteX4" fmla="*/ 11819551 w 11821813"/>
              <a:gd name="connsiteY4" fmla="*/ 1132421 h 6080783"/>
              <a:gd name="connsiteX5" fmla="*/ 11809581 w 11821813"/>
              <a:gd name="connsiteY5" fmla="*/ 6075698 h 6080783"/>
              <a:gd name="connsiteX6" fmla="*/ 1904026 w 11821813"/>
              <a:gd name="connsiteY6" fmla="*/ 6077718 h 6080783"/>
              <a:gd name="connsiteX7" fmla="*/ 7125 w 11821813"/>
              <a:gd name="connsiteY7" fmla="*/ 5506865 h 6080783"/>
              <a:gd name="connsiteX8" fmla="*/ 775 w 11821813"/>
              <a:gd name="connsiteY8" fmla="*/ 174049 h 6080783"/>
              <a:gd name="connsiteX0" fmla="*/ 2536 w 11823574"/>
              <a:gd name="connsiteY0" fmla="*/ 174049 h 6080783"/>
              <a:gd name="connsiteX1" fmla="*/ 140487 w 11823574"/>
              <a:gd name="connsiteY1" fmla="*/ 12528 h 6080783"/>
              <a:gd name="connsiteX2" fmla="*/ 11661369 w 11823574"/>
              <a:gd name="connsiteY2" fmla="*/ 21176 h 6080783"/>
              <a:gd name="connsiteX3" fmla="*/ 11818137 w 11823574"/>
              <a:gd name="connsiteY3" fmla="*/ 204513 h 6080783"/>
              <a:gd name="connsiteX4" fmla="*/ 11821312 w 11823574"/>
              <a:gd name="connsiteY4" fmla="*/ 1132421 h 6080783"/>
              <a:gd name="connsiteX5" fmla="*/ 11811342 w 11823574"/>
              <a:gd name="connsiteY5" fmla="*/ 6075698 h 6080783"/>
              <a:gd name="connsiteX6" fmla="*/ 1905787 w 11823574"/>
              <a:gd name="connsiteY6" fmla="*/ 6077718 h 6080783"/>
              <a:gd name="connsiteX7" fmla="*/ 8886 w 11823574"/>
              <a:gd name="connsiteY7" fmla="*/ 5506865 h 6080783"/>
              <a:gd name="connsiteX8" fmla="*/ 2536 w 11823574"/>
              <a:gd name="connsiteY8" fmla="*/ 174049 h 6080783"/>
              <a:gd name="connsiteX0" fmla="*/ 2536 w 11823574"/>
              <a:gd name="connsiteY0" fmla="*/ 163317 h 6070051"/>
              <a:gd name="connsiteX1" fmla="*/ 140487 w 11823574"/>
              <a:gd name="connsiteY1" fmla="*/ 1796 h 6070051"/>
              <a:gd name="connsiteX2" fmla="*/ 11661369 w 11823574"/>
              <a:gd name="connsiteY2" fmla="*/ 10444 h 6070051"/>
              <a:gd name="connsiteX3" fmla="*/ 11818137 w 11823574"/>
              <a:gd name="connsiteY3" fmla="*/ 193781 h 6070051"/>
              <a:gd name="connsiteX4" fmla="*/ 11821312 w 11823574"/>
              <a:gd name="connsiteY4" fmla="*/ 1121689 h 6070051"/>
              <a:gd name="connsiteX5" fmla="*/ 11811342 w 11823574"/>
              <a:gd name="connsiteY5" fmla="*/ 6064966 h 6070051"/>
              <a:gd name="connsiteX6" fmla="*/ 1905787 w 11823574"/>
              <a:gd name="connsiteY6" fmla="*/ 6066986 h 6070051"/>
              <a:gd name="connsiteX7" fmla="*/ 8886 w 11823574"/>
              <a:gd name="connsiteY7" fmla="*/ 5496133 h 6070051"/>
              <a:gd name="connsiteX8" fmla="*/ 2536 w 11823574"/>
              <a:gd name="connsiteY8" fmla="*/ 163317 h 6070051"/>
              <a:gd name="connsiteX0" fmla="*/ 1747 w 11822785"/>
              <a:gd name="connsiteY0" fmla="*/ 163317 h 6070051"/>
              <a:gd name="connsiteX1" fmla="*/ 158748 w 11822785"/>
              <a:gd name="connsiteY1" fmla="*/ 1796 h 6070051"/>
              <a:gd name="connsiteX2" fmla="*/ 11660580 w 11822785"/>
              <a:gd name="connsiteY2" fmla="*/ 10444 h 6070051"/>
              <a:gd name="connsiteX3" fmla="*/ 11817348 w 11822785"/>
              <a:gd name="connsiteY3" fmla="*/ 193781 h 6070051"/>
              <a:gd name="connsiteX4" fmla="*/ 11820523 w 11822785"/>
              <a:gd name="connsiteY4" fmla="*/ 1121689 h 6070051"/>
              <a:gd name="connsiteX5" fmla="*/ 11810553 w 11822785"/>
              <a:gd name="connsiteY5" fmla="*/ 6064966 h 6070051"/>
              <a:gd name="connsiteX6" fmla="*/ 1904998 w 11822785"/>
              <a:gd name="connsiteY6" fmla="*/ 6066986 h 6070051"/>
              <a:gd name="connsiteX7" fmla="*/ 8097 w 11822785"/>
              <a:gd name="connsiteY7" fmla="*/ 5496133 h 6070051"/>
              <a:gd name="connsiteX8" fmla="*/ 1747 w 11822785"/>
              <a:gd name="connsiteY8" fmla="*/ 163317 h 6070051"/>
              <a:gd name="connsiteX0" fmla="*/ 1747 w 11822785"/>
              <a:gd name="connsiteY0" fmla="*/ 163317 h 6069854"/>
              <a:gd name="connsiteX1" fmla="*/ 158748 w 11822785"/>
              <a:gd name="connsiteY1" fmla="*/ 1796 h 6069854"/>
              <a:gd name="connsiteX2" fmla="*/ 11660580 w 11822785"/>
              <a:gd name="connsiteY2" fmla="*/ 10444 h 6069854"/>
              <a:gd name="connsiteX3" fmla="*/ 11817348 w 11822785"/>
              <a:gd name="connsiteY3" fmla="*/ 193781 h 6069854"/>
              <a:gd name="connsiteX4" fmla="*/ 11820523 w 11822785"/>
              <a:gd name="connsiteY4" fmla="*/ 1121689 h 6069854"/>
              <a:gd name="connsiteX5" fmla="*/ 11810553 w 11822785"/>
              <a:gd name="connsiteY5" fmla="*/ 6064966 h 6069854"/>
              <a:gd name="connsiteX6" fmla="*/ 1904998 w 11822785"/>
              <a:gd name="connsiteY6" fmla="*/ 6066986 h 6069854"/>
              <a:gd name="connsiteX7" fmla="*/ 8097 w 11822785"/>
              <a:gd name="connsiteY7" fmla="*/ 5496133 h 6069854"/>
              <a:gd name="connsiteX8" fmla="*/ 1747 w 11822785"/>
              <a:gd name="connsiteY8" fmla="*/ 163317 h 6069854"/>
              <a:gd name="connsiteX0" fmla="*/ 1747 w 11822785"/>
              <a:gd name="connsiteY0" fmla="*/ 163317 h 6071616"/>
              <a:gd name="connsiteX1" fmla="*/ 158748 w 11822785"/>
              <a:gd name="connsiteY1" fmla="*/ 1796 h 6071616"/>
              <a:gd name="connsiteX2" fmla="*/ 11660580 w 11822785"/>
              <a:gd name="connsiteY2" fmla="*/ 10444 h 6071616"/>
              <a:gd name="connsiteX3" fmla="*/ 11817348 w 11822785"/>
              <a:gd name="connsiteY3" fmla="*/ 193781 h 6071616"/>
              <a:gd name="connsiteX4" fmla="*/ 11820523 w 11822785"/>
              <a:gd name="connsiteY4" fmla="*/ 1121689 h 6071616"/>
              <a:gd name="connsiteX5" fmla="*/ 11810553 w 11822785"/>
              <a:gd name="connsiteY5" fmla="*/ 6064966 h 6071616"/>
              <a:gd name="connsiteX6" fmla="*/ 1527173 w 11822785"/>
              <a:gd name="connsiteY6" fmla="*/ 6068764 h 6071616"/>
              <a:gd name="connsiteX7" fmla="*/ 8097 w 11822785"/>
              <a:gd name="connsiteY7" fmla="*/ 5496133 h 6071616"/>
              <a:gd name="connsiteX8" fmla="*/ 1747 w 11822785"/>
              <a:gd name="connsiteY8" fmla="*/ 163317 h 6071616"/>
              <a:gd name="connsiteX0" fmla="*/ 1747 w 11822785"/>
              <a:gd name="connsiteY0" fmla="*/ 163317 h 6072159"/>
              <a:gd name="connsiteX1" fmla="*/ 158748 w 11822785"/>
              <a:gd name="connsiteY1" fmla="*/ 1796 h 6072159"/>
              <a:gd name="connsiteX2" fmla="*/ 11660580 w 11822785"/>
              <a:gd name="connsiteY2" fmla="*/ 10444 h 6072159"/>
              <a:gd name="connsiteX3" fmla="*/ 11817348 w 11822785"/>
              <a:gd name="connsiteY3" fmla="*/ 193781 h 6072159"/>
              <a:gd name="connsiteX4" fmla="*/ 11820523 w 11822785"/>
              <a:gd name="connsiteY4" fmla="*/ 1121689 h 6072159"/>
              <a:gd name="connsiteX5" fmla="*/ 11810553 w 11822785"/>
              <a:gd name="connsiteY5" fmla="*/ 6064966 h 6072159"/>
              <a:gd name="connsiteX6" fmla="*/ 1527173 w 11822785"/>
              <a:gd name="connsiteY6" fmla="*/ 6068764 h 6072159"/>
              <a:gd name="connsiteX7" fmla="*/ 8097 w 11822785"/>
              <a:gd name="connsiteY7" fmla="*/ 5496133 h 6072159"/>
              <a:gd name="connsiteX8" fmla="*/ 1747 w 11822785"/>
              <a:gd name="connsiteY8" fmla="*/ 163317 h 6072159"/>
              <a:gd name="connsiteX0" fmla="*/ 1747 w 11822785"/>
              <a:gd name="connsiteY0" fmla="*/ 163317 h 6072036"/>
              <a:gd name="connsiteX1" fmla="*/ 158748 w 11822785"/>
              <a:gd name="connsiteY1" fmla="*/ 1796 h 6072036"/>
              <a:gd name="connsiteX2" fmla="*/ 11660580 w 11822785"/>
              <a:gd name="connsiteY2" fmla="*/ 10444 h 6072036"/>
              <a:gd name="connsiteX3" fmla="*/ 11817348 w 11822785"/>
              <a:gd name="connsiteY3" fmla="*/ 193781 h 6072036"/>
              <a:gd name="connsiteX4" fmla="*/ 11820523 w 11822785"/>
              <a:gd name="connsiteY4" fmla="*/ 1121689 h 6072036"/>
              <a:gd name="connsiteX5" fmla="*/ 11810553 w 11822785"/>
              <a:gd name="connsiteY5" fmla="*/ 6064966 h 6072036"/>
              <a:gd name="connsiteX6" fmla="*/ 1527173 w 11822785"/>
              <a:gd name="connsiteY6" fmla="*/ 6068764 h 6072036"/>
              <a:gd name="connsiteX7" fmla="*/ 8097 w 11822785"/>
              <a:gd name="connsiteY7" fmla="*/ 5483690 h 6072036"/>
              <a:gd name="connsiteX8" fmla="*/ 1747 w 11822785"/>
              <a:gd name="connsiteY8" fmla="*/ 163317 h 6072036"/>
              <a:gd name="connsiteX0" fmla="*/ 1747 w 11822785"/>
              <a:gd name="connsiteY0" fmla="*/ 163317 h 6071507"/>
              <a:gd name="connsiteX1" fmla="*/ 158748 w 11822785"/>
              <a:gd name="connsiteY1" fmla="*/ 1796 h 6071507"/>
              <a:gd name="connsiteX2" fmla="*/ 11660580 w 11822785"/>
              <a:gd name="connsiteY2" fmla="*/ 10444 h 6071507"/>
              <a:gd name="connsiteX3" fmla="*/ 11817348 w 11822785"/>
              <a:gd name="connsiteY3" fmla="*/ 193781 h 6071507"/>
              <a:gd name="connsiteX4" fmla="*/ 11820523 w 11822785"/>
              <a:gd name="connsiteY4" fmla="*/ 1121689 h 6071507"/>
              <a:gd name="connsiteX5" fmla="*/ 11810553 w 11822785"/>
              <a:gd name="connsiteY5" fmla="*/ 6064966 h 6071507"/>
              <a:gd name="connsiteX6" fmla="*/ 1527173 w 11822785"/>
              <a:gd name="connsiteY6" fmla="*/ 6068764 h 6071507"/>
              <a:gd name="connsiteX7" fmla="*/ 8097 w 11822785"/>
              <a:gd name="connsiteY7" fmla="*/ 5483690 h 6071507"/>
              <a:gd name="connsiteX8" fmla="*/ 1747 w 11822785"/>
              <a:gd name="connsiteY8" fmla="*/ 163317 h 6071507"/>
              <a:gd name="connsiteX0" fmla="*/ 1747 w 11822785"/>
              <a:gd name="connsiteY0" fmla="*/ 163317 h 6071988"/>
              <a:gd name="connsiteX1" fmla="*/ 158748 w 11822785"/>
              <a:gd name="connsiteY1" fmla="*/ 1796 h 6071988"/>
              <a:gd name="connsiteX2" fmla="*/ 11660580 w 11822785"/>
              <a:gd name="connsiteY2" fmla="*/ 10444 h 6071988"/>
              <a:gd name="connsiteX3" fmla="*/ 11817348 w 11822785"/>
              <a:gd name="connsiteY3" fmla="*/ 193781 h 6071988"/>
              <a:gd name="connsiteX4" fmla="*/ 11820523 w 11822785"/>
              <a:gd name="connsiteY4" fmla="*/ 1121689 h 6071988"/>
              <a:gd name="connsiteX5" fmla="*/ 11810553 w 11822785"/>
              <a:gd name="connsiteY5" fmla="*/ 6064966 h 6071988"/>
              <a:gd name="connsiteX6" fmla="*/ 1527173 w 11822785"/>
              <a:gd name="connsiteY6" fmla="*/ 6068764 h 6071988"/>
              <a:gd name="connsiteX7" fmla="*/ 8097 w 11822785"/>
              <a:gd name="connsiteY7" fmla="*/ 5483690 h 6071988"/>
              <a:gd name="connsiteX8" fmla="*/ 1747 w 11822785"/>
              <a:gd name="connsiteY8" fmla="*/ 163317 h 6071988"/>
              <a:gd name="connsiteX0" fmla="*/ 1747 w 11822785"/>
              <a:gd name="connsiteY0" fmla="*/ 163317 h 6071988"/>
              <a:gd name="connsiteX1" fmla="*/ 158748 w 11822785"/>
              <a:gd name="connsiteY1" fmla="*/ 1796 h 6071988"/>
              <a:gd name="connsiteX2" fmla="*/ 11660580 w 11822785"/>
              <a:gd name="connsiteY2" fmla="*/ 10444 h 6071988"/>
              <a:gd name="connsiteX3" fmla="*/ 11817348 w 11822785"/>
              <a:gd name="connsiteY3" fmla="*/ 193781 h 6071988"/>
              <a:gd name="connsiteX4" fmla="*/ 11820523 w 11822785"/>
              <a:gd name="connsiteY4" fmla="*/ 1121689 h 6071988"/>
              <a:gd name="connsiteX5" fmla="*/ 11810553 w 11822785"/>
              <a:gd name="connsiteY5" fmla="*/ 6064966 h 6071988"/>
              <a:gd name="connsiteX6" fmla="*/ 1417636 w 11822785"/>
              <a:gd name="connsiteY6" fmla="*/ 6068764 h 6071988"/>
              <a:gd name="connsiteX7" fmla="*/ 8097 w 11822785"/>
              <a:gd name="connsiteY7" fmla="*/ 5483690 h 6071988"/>
              <a:gd name="connsiteX8" fmla="*/ 1747 w 11822785"/>
              <a:gd name="connsiteY8" fmla="*/ 163317 h 6071988"/>
              <a:gd name="connsiteX0" fmla="*/ 1747 w 11822785"/>
              <a:gd name="connsiteY0" fmla="*/ 163317 h 6068782"/>
              <a:gd name="connsiteX1" fmla="*/ 158748 w 11822785"/>
              <a:gd name="connsiteY1" fmla="*/ 1796 h 6068782"/>
              <a:gd name="connsiteX2" fmla="*/ 11660580 w 11822785"/>
              <a:gd name="connsiteY2" fmla="*/ 10444 h 6068782"/>
              <a:gd name="connsiteX3" fmla="*/ 11817348 w 11822785"/>
              <a:gd name="connsiteY3" fmla="*/ 193781 h 6068782"/>
              <a:gd name="connsiteX4" fmla="*/ 11820523 w 11822785"/>
              <a:gd name="connsiteY4" fmla="*/ 1121689 h 6068782"/>
              <a:gd name="connsiteX5" fmla="*/ 11810553 w 11822785"/>
              <a:gd name="connsiteY5" fmla="*/ 6064966 h 6068782"/>
              <a:gd name="connsiteX6" fmla="*/ 1417636 w 11822785"/>
              <a:gd name="connsiteY6" fmla="*/ 6068764 h 6068782"/>
              <a:gd name="connsiteX7" fmla="*/ 8097 w 11822785"/>
              <a:gd name="connsiteY7" fmla="*/ 5483690 h 6068782"/>
              <a:gd name="connsiteX8" fmla="*/ 1747 w 11822785"/>
              <a:gd name="connsiteY8" fmla="*/ 163317 h 6068782"/>
              <a:gd name="connsiteX0" fmla="*/ 1747 w 11822785"/>
              <a:gd name="connsiteY0" fmla="*/ 161678 h 6067143"/>
              <a:gd name="connsiteX1" fmla="*/ 158748 w 11822785"/>
              <a:gd name="connsiteY1" fmla="*/ 157 h 6067143"/>
              <a:gd name="connsiteX2" fmla="*/ 11660580 w 11822785"/>
              <a:gd name="connsiteY2" fmla="*/ 8805 h 6067143"/>
              <a:gd name="connsiteX3" fmla="*/ 11817348 w 11822785"/>
              <a:gd name="connsiteY3" fmla="*/ 192142 h 6067143"/>
              <a:gd name="connsiteX4" fmla="*/ 11820523 w 11822785"/>
              <a:gd name="connsiteY4" fmla="*/ 1120050 h 6067143"/>
              <a:gd name="connsiteX5" fmla="*/ 11810553 w 11822785"/>
              <a:gd name="connsiteY5" fmla="*/ 6063327 h 6067143"/>
              <a:gd name="connsiteX6" fmla="*/ 1417636 w 11822785"/>
              <a:gd name="connsiteY6" fmla="*/ 6067125 h 6067143"/>
              <a:gd name="connsiteX7" fmla="*/ 8097 w 11822785"/>
              <a:gd name="connsiteY7" fmla="*/ 5482051 h 6067143"/>
              <a:gd name="connsiteX8" fmla="*/ 1747 w 11822785"/>
              <a:gd name="connsiteY8" fmla="*/ 161678 h 6067143"/>
              <a:gd name="connsiteX0" fmla="*/ 1747 w 11824170"/>
              <a:gd name="connsiteY0" fmla="*/ 161678 h 6067143"/>
              <a:gd name="connsiteX1" fmla="*/ 158748 w 11824170"/>
              <a:gd name="connsiteY1" fmla="*/ 157 h 6067143"/>
              <a:gd name="connsiteX2" fmla="*/ 11660580 w 11824170"/>
              <a:gd name="connsiteY2" fmla="*/ 8805 h 6067143"/>
              <a:gd name="connsiteX3" fmla="*/ 11820523 w 11824170"/>
              <a:gd name="connsiteY3" fmla="*/ 192143 h 6067143"/>
              <a:gd name="connsiteX4" fmla="*/ 11820523 w 11824170"/>
              <a:gd name="connsiteY4" fmla="*/ 1120050 h 6067143"/>
              <a:gd name="connsiteX5" fmla="*/ 11810553 w 11824170"/>
              <a:gd name="connsiteY5" fmla="*/ 6063327 h 6067143"/>
              <a:gd name="connsiteX6" fmla="*/ 1417636 w 11824170"/>
              <a:gd name="connsiteY6" fmla="*/ 6067125 h 6067143"/>
              <a:gd name="connsiteX7" fmla="*/ 8097 w 11824170"/>
              <a:gd name="connsiteY7" fmla="*/ 5482051 h 6067143"/>
              <a:gd name="connsiteX8" fmla="*/ 1747 w 11824170"/>
              <a:gd name="connsiteY8" fmla="*/ 161678 h 6067143"/>
              <a:gd name="connsiteX0" fmla="*/ 1747 w 11824170"/>
              <a:gd name="connsiteY0" fmla="*/ 161678 h 6067143"/>
              <a:gd name="connsiteX1" fmla="*/ 158748 w 11824170"/>
              <a:gd name="connsiteY1" fmla="*/ 157 h 6067143"/>
              <a:gd name="connsiteX2" fmla="*/ 11660580 w 11824170"/>
              <a:gd name="connsiteY2" fmla="*/ 8805 h 6067143"/>
              <a:gd name="connsiteX3" fmla="*/ 11820523 w 11824170"/>
              <a:gd name="connsiteY3" fmla="*/ 192143 h 6067143"/>
              <a:gd name="connsiteX4" fmla="*/ 11820523 w 11824170"/>
              <a:gd name="connsiteY4" fmla="*/ 1120050 h 6067143"/>
              <a:gd name="connsiteX5" fmla="*/ 11810553 w 11824170"/>
              <a:gd name="connsiteY5" fmla="*/ 6063327 h 6067143"/>
              <a:gd name="connsiteX6" fmla="*/ 1417636 w 11824170"/>
              <a:gd name="connsiteY6" fmla="*/ 6067125 h 6067143"/>
              <a:gd name="connsiteX7" fmla="*/ 8097 w 11824170"/>
              <a:gd name="connsiteY7" fmla="*/ 5482051 h 6067143"/>
              <a:gd name="connsiteX8" fmla="*/ 1747 w 11824170"/>
              <a:gd name="connsiteY8" fmla="*/ 161678 h 6067143"/>
              <a:gd name="connsiteX0" fmla="*/ 1747 w 11822785"/>
              <a:gd name="connsiteY0" fmla="*/ 161678 h 6067143"/>
              <a:gd name="connsiteX1" fmla="*/ 158748 w 11822785"/>
              <a:gd name="connsiteY1" fmla="*/ 157 h 6067143"/>
              <a:gd name="connsiteX2" fmla="*/ 11660580 w 11822785"/>
              <a:gd name="connsiteY2" fmla="*/ 8805 h 6067143"/>
              <a:gd name="connsiteX3" fmla="*/ 11820523 w 11822785"/>
              <a:gd name="connsiteY3" fmla="*/ 192143 h 6067143"/>
              <a:gd name="connsiteX4" fmla="*/ 11820523 w 11822785"/>
              <a:gd name="connsiteY4" fmla="*/ 1120050 h 6067143"/>
              <a:gd name="connsiteX5" fmla="*/ 11810553 w 11822785"/>
              <a:gd name="connsiteY5" fmla="*/ 6063327 h 6067143"/>
              <a:gd name="connsiteX6" fmla="*/ 1417636 w 11822785"/>
              <a:gd name="connsiteY6" fmla="*/ 6067125 h 6067143"/>
              <a:gd name="connsiteX7" fmla="*/ 8097 w 11822785"/>
              <a:gd name="connsiteY7" fmla="*/ 5482051 h 6067143"/>
              <a:gd name="connsiteX8" fmla="*/ 1747 w 11822785"/>
              <a:gd name="connsiteY8" fmla="*/ 161678 h 606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22785" h="6067143">
                <a:moveTo>
                  <a:pt x="1747" y="161678"/>
                </a:moveTo>
                <a:cubicBezTo>
                  <a:pt x="-9419" y="-21337"/>
                  <a:pt x="31802" y="1855"/>
                  <a:pt x="158748" y="157"/>
                </a:cubicBezTo>
                <a:lnTo>
                  <a:pt x="11660580" y="8805"/>
                </a:lnTo>
                <a:cubicBezTo>
                  <a:pt x="11839967" y="5251"/>
                  <a:pt x="11816091" y="10491"/>
                  <a:pt x="11820523" y="192143"/>
                </a:cubicBezTo>
                <a:cubicBezTo>
                  <a:pt x="11821780" y="388017"/>
                  <a:pt x="11821656" y="162850"/>
                  <a:pt x="11820523" y="1120050"/>
                </a:cubicBezTo>
                <a:cubicBezTo>
                  <a:pt x="11828585" y="1709622"/>
                  <a:pt x="11812670" y="4906106"/>
                  <a:pt x="11810553" y="6063327"/>
                </a:cubicBezTo>
                <a:lnTo>
                  <a:pt x="1417636" y="6067125"/>
                </a:lnTo>
                <a:cubicBezTo>
                  <a:pt x="644049" y="6070006"/>
                  <a:pt x="243522" y="5731592"/>
                  <a:pt x="8097" y="5482051"/>
                </a:cubicBezTo>
                <a:cubicBezTo>
                  <a:pt x="9155" y="3262415"/>
                  <a:pt x="689" y="2381314"/>
                  <a:pt x="1747" y="161678"/>
                </a:cubicBezTo>
                <a:close/>
              </a:path>
            </a:pathLst>
          </a:custGeom>
          <a:solidFill>
            <a:schemeClr val="bg2"/>
          </a:solidFill>
        </p:spPr>
        <p:txBody>
          <a:bodyPr/>
          <a:lstStyle>
            <a:lvl1pPr marL="0" marR="0" indent="0" algn="ctr" defTabSz="914400" rtl="0" eaLnBrk="1" fontAlgn="auto" latinLnBrk="0" hangingPunct="1">
              <a:lnSpc>
                <a:spcPct val="300000"/>
              </a:lnSpc>
              <a:spcBef>
                <a:spcPts val="4200"/>
              </a:spcBef>
              <a:spcAft>
                <a:spcPts val="0"/>
              </a:spcAft>
              <a:buClrTx/>
              <a:buSzTx/>
              <a:buFontTx/>
              <a:buNone/>
              <a:tabLst/>
              <a:defRPr sz="1400">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Klicka på ikonen för att lägga in bild   </a:t>
            </a:r>
          </a:p>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   </a:t>
            </a:r>
          </a:p>
          <a:p>
            <a:endParaRPr lang="sv-SE" dirty="0"/>
          </a:p>
        </p:txBody>
      </p:sp>
      <p:sp>
        <p:nvSpPr>
          <p:cNvPr id="6" name="Platshållare för text 8">
            <a:extLst>
              <a:ext uri="{FF2B5EF4-FFF2-40B4-BE49-F238E27FC236}">
                <a16:creationId xmlns:a16="http://schemas.microsoft.com/office/drawing/2014/main" id="{E622E4C8-152B-42E0-8E3F-85BC4C913B8B}"/>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Tree>
    <p:extLst>
      <p:ext uri="{BB962C8B-B14F-4D97-AF65-F5344CB8AC3E}">
        <p14:creationId xmlns:p14="http://schemas.microsoft.com/office/powerpoint/2010/main" val="3566012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Helbild diagram">
    <p:spTree>
      <p:nvGrpSpPr>
        <p:cNvPr id="1" name=""/>
        <p:cNvGrpSpPr/>
        <p:nvPr/>
      </p:nvGrpSpPr>
      <p:grpSpPr>
        <a:xfrm>
          <a:off x="0" y="0"/>
          <a:ext cx="0" cy="0"/>
          <a:chOff x="0" y="0"/>
          <a:chExt cx="0" cy="0"/>
        </a:xfrm>
      </p:grpSpPr>
      <p:sp>
        <p:nvSpPr>
          <p:cNvPr id="8" name="Platshållare för innehåll 2"/>
          <p:cNvSpPr>
            <a:spLocks noGrp="1"/>
          </p:cNvSpPr>
          <p:nvPr>
            <p:ph idx="1" hasCustomPrompt="1"/>
          </p:nvPr>
        </p:nvSpPr>
        <p:spPr>
          <a:xfrm>
            <a:off x="852162" y="584067"/>
            <a:ext cx="10474907" cy="4361352"/>
          </a:xfrm>
          <a:prstGeom prst="rect">
            <a:avLst/>
          </a:prstGeom>
          <a:solidFill>
            <a:schemeClr val="bg1"/>
          </a:solidFill>
        </p:spPr>
        <p:txBody>
          <a:bodyPr tIns="1188000" anchor="t"/>
          <a:lstStyle>
            <a:lvl1pPr marL="0" indent="0" algn="ctr">
              <a:buNone/>
              <a:defRPr sz="14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a:t>Klicka på ikonerna för att infoga tabeller, video, </a:t>
            </a:r>
            <a:r>
              <a:rPr lang="sv-SE"/>
              <a:t>smartart </a:t>
            </a:r>
            <a:r>
              <a:rPr lang="sv-SE" dirty="0"/>
              <a:t>och diagram</a:t>
            </a:r>
          </a:p>
        </p:txBody>
      </p:sp>
      <p:sp>
        <p:nvSpPr>
          <p:cNvPr id="10" name="Rubrik 1"/>
          <p:cNvSpPr>
            <a:spLocks noGrp="1"/>
          </p:cNvSpPr>
          <p:nvPr>
            <p:ph type="title" hasCustomPrompt="1"/>
          </p:nvPr>
        </p:nvSpPr>
        <p:spPr>
          <a:xfrm>
            <a:off x="293196" y="5869693"/>
            <a:ext cx="9521364" cy="486704"/>
          </a:xfrm>
          <a:prstGeom prst="rect">
            <a:avLst/>
          </a:prstGeom>
        </p:spPr>
        <p:txBody>
          <a:bodyPr anchor="t">
            <a:normAutofit/>
          </a:bodyPr>
          <a:lstStyle>
            <a:lvl1pPr>
              <a:defRPr sz="2400" baseline="0">
                <a:solidFill>
                  <a:srgbClr val="DB0D15"/>
                </a:solidFill>
                <a:latin typeface="Arial" panose="020B0604020202020204" pitchFamily="34" charset="0"/>
                <a:cs typeface="Arial" panose="020B0604020202020204" pitchFamily="34" charset="0"/>
              </a:defRPr>
            </a:lvl1pPr>
          </a:lstStyle>
          <a:p>
            <a:r>
              <a:rPr lang="sv-SE" dirty="0"/>
              <a:t>Detta rubrikfält används när man använder helsidesdiagram</a:t>
            </a:r>
          </a:p>
        </p:txBody>
      </p:sp>
      <p:sp>
        <p:nvSpPr>
          <p:cNvPr id="6" name="Platshållare för text 8">
            <a:extLst>
              <a:ext uri="{FF2B5EF4-FFF2-40B4-BE49-F238E27FC236}">
                <a16:creationId xmlns:a16="http://schemas.microsoft.com/office/drawing/2014/main" id="{B3F58145-C7E7-4CD0-B68A-C3A5BA02C89C}"/>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Tree>
    <p:extLst>
      <p:ext uri="{BB962C8B-B14F-4D97-AF65-F5344CB8AC3E}">
        <p14:creationId xmlns:p14="http://schemas.microsoft.com/office/powerpoint/2010/main" val="185302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sida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93196" y="5869693"/>
            <a:ext cx="9554189" cy="486704"/>
          </a:xfrm>
          <a:prstGeom prst="rect">
            <a:avLst/>
          </a:prstGeom>
        </p:spPr>
        <p:txBody>
          <a:bodyPr anchor="t">
            <a:normAutofit/>
          </a:bodyPr>
          <a:lstStyle>
            <a:lvl1pPr>
              <a:defRPr sz="2400">
                <a:solidFill>
                  <a:srgbClr val="DB0D15"/>
                </a:solidFill>
                <a:latin typeface="Arial" panose="020B0604020202020204" pitchFamily="34" charset="0"/>
                <a:cs typeface="Arial" panose="020B0604020202020204" pitchFamily="34" charset="0"/>
              </a:defRPr>
            </a:lvl1pPr>
          </a:lstStyle>
          <a:p>
            <a:r>
              <a:rPr lang="sv-SE" dirty="0"/>
              <a:t>Detta rubrikfält används när du behöver hela satsytan</a:t>
            </a:r>
          </a:p>
        </p:txBody>
      </p:sp>
      <p:sp>
        <p:nvSpPr>
          <p:cNvPr id="4" name="textruta 3"/>
          <p:cNvSpPr txBox="1"/>
          <p:nvPr userDrawn="1"/>
        </p:nvSpPr>
        <p:spPr>
          <a:xfrm>
            <a:off x="319358" y="6356397"/>
            <a:ext cx="1093569" cy="246221"/>
          </a:xfrm>
          <a:prstGeom prst="rect">
            <a:avLst/>
          </a:prstGeom>
          <a:noFill/>
        </p:spPr>
        <p:txBody>
          <a:bodyPr wrap="none" rtlCol="0">
            <a:spAutoFit/>
          </a:bodyPr>
          <a:lstStyle/>
          <a:p>
            <a:r>
              <a:rPr lang="sv-SE" sz="1000" dirty="0">
                <a:solidFill>
                  <a:schemeClr val="bg1">
                    <a:lumMod val="50000"/>
                  </a:schemeClr>
                </a:solidFill>
                <a:latin typeface="Arial" panose="020B0604020202020204" pitchFamily="34" charset="0"/>
                <a:cs typeface="Arial" panose="020B0604020202020204" pitchFamily="34" charset="0"/>
              </a:rPr>
              <a:t>regionkalmar.se</a:t>
            </a:r>
          </a:p>
        </p:txBody>
      </p:sp>
    </p:spTree>
    <p:extLst>
      <p:ext uri="{BB962C8B-B14F-4D97-AF65-F5344CB8AC3E}">
        <p14:creationId xmlns:p14="http://schemas.microsoft.com/office/powerpoint/2010/main" val="2008382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lbild med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93196" y="5869694"/>
            <a:ext cx="9554189" cy="486704"/>
          </a:xfrm>
          <a:prstGeom prst="rect">
            <a:avLst/>
          </a:prstGeom>
        </p:spPr>
        <p:txBody>
          <a:bodyPr anchor="t">
            <a:normAutofit/>
          </a:bodyPr>
          <a:lstStyle>
            <a:lvl1pPr>
              <a:defRPr sz="2400">
                <a:solidFill>
                  <a:srgbClr val="DB0D15"/>
                </a:solidFill>
                <a:latin typeface="Arial" panose="020B0604020202020204" pitchFamily="34" charset="0"/>
                <a:cs typeface="Arial" panose="020B0604020202020204" pitchFamily="34" charset="0"/>
              </a:defRPr>
            </a:lvl1pPr>
          </a:lstStyle>
          <a:p>
            <a:r>
              <a:rPr lang="sv-SE" dirty="0"/>
              <a:t>Detta rubrikfält används vid helbild</a:t>
            </a:r>
          </a:p>
        </p:txBody>
      </p:sp>
      <p:sp>
        <p:nvSpPr>
          <p:cNvPr id="4" name="textruta 3"/>
          <p:cNvSpPr txBox="1"/>
          <p:nvPr userDrawn="1"/>
        </p:nvSpPr>
        <p:spPr>
          <a:xfrm>
            <a:off x="319358" y="6356397"/>
            <a:ext cx="1093569" cy="246221"/>
          </a:xfrm>
          <a:prstGeom prst="rect">
            <a:avLst/>
          </a:prstGeom>
          <a:noFill/>
        </p:spPr>
        <p:txBody>
          <a:bodyPr wrap="none" rtlCol="0">
            <a:spAutoFit/>
          </a:bodyPr>
          <a:lstStyle/>
          <a:p>
            <a:r>
              <a:rPr lang="sv-SE" sz="1000" dirty="0">
                <a:solidFill>
                  <a:schemeClr val="bg1">
                    <a:lumMod val="50000"/>
                  </a:schemeClr>
                </a:solidFill>
                <a:latin typeface="Arial" panose="020B0604020202020204" pitchFamily="34" charset="0"/>
                <a:cs typeface="Arial" panose="020B0604020202020204" pitchFamily="34" charset="0"/>
              </a:rPr>
              <a:t>regionkalmar.se</a:t>
            </a:r>
          </a:p>
        </p:txBody>
      </p:sp>
      <p:sp>
        <p:nvSpPr>
          <p:cNvPr id="9" name="Platshållare för bild 9">
            <a:extLst>
              <a:ext uri="{FF2B5EF4-FFF2-40B4-BE49-F238E27FC236}">
                <a16:creationId xmlns:a16="http://schemas.microsoft.com/office/drawing/2014/main" id="{347E835F-CBD4-4961-833E-DF753E0BB00E}"/>
              </a:ext>
            </a:extLst>
          </p:cNvPr>
          <p:cNvSpPr>
            <a:spLocks noGrp="1"/>
          </p:cNvSpPr>
          <p:nvPr>
            <p:ph type="pic" sz="quarter" idx="10" hasCustomPrompt="1"/>
          </p:nvPr>
        </p:nvSpPr>
        <p:spPr>
          <a:xfrm>
            <a:off x="187326" y="177657"/>
            <a:ext cx="11822785" cy="5418298"/>
          </a:xfrm>
          <a:custGeom>
            <a:avLst/>
            <a:gdLst>
              <a:gd name="connsiteX0" fmla="*/ 0 w 5468938"/>
              <a:gd name="connsiteY0" fmla="*/ 0 h 6858000"/>
              <a:gd name="connsiteX1" fmla="*/ 2734469 w 5468938"/>
              <a:gd name="connsiteY1" fmla="*/ 0 h 6858000"/>
              <a:gd name="connsiteX2" fmla="*/ 5468938 w 5468938"/>
              <a:gd name="connsiteY2" fmla="*/ 3429000 h 6858000"/>
              <a:gd name="connsiteX3" fmla="*/ 2734469 w 5468938"/>
              <a:gd name="connsiteY3" fmla="*/ 6858000 h 6858000"/>
              <a:gd name="connsiteX4" fmla="*/ 0 w 5468938"/>
              <a:gd name="connsiteY4" fmla="*/ 6858000 h 6858000"/>
              <a:gd name="connsiteX5" fmla="*/ 0 w 5468938"/>
              <a:gd name="connsiteY5" fmla="*/ 0 h 6858000"/>
              <a:gd name="connsiteX0" fmla="*/ 0 w 5792556"/>
              <a:gd name="connsiteY0" fmla="*/ 0 h 6858000"/>
              <a:gd name="connsiteX1" fmla="*/ 4724633 w 5792556"/>
              <a:gd name="connsiteY1" fmla="*/ 0 h 6858000"/>
              <a:gd name="connsiteX2" fmla="*/ 5468938 w 5792556"/>
              <a:gd name="connsiteY2" fmla="*/ 3429000 h 6858000"/>
              <a:gd name="connsiteX3" fmla="*/ 2734469 w 5792556"/>
              <a:gd name="connsiteY3" fmla="*/ 6858000 h 6858000"/>
              <a:gd name="connsiteX4" fmla="*/ 0 w 5792556"/>
              <a:gd name="connsiteY4" fmla="*/ 6858000 h 6858000"/>
              <a:gd name="connsiteX5" fmla="*/ 0 w 5792556"/>
              <a:gd name="connsiteY5" fmla="*/ 0 h 6858000"/>
              <a:gd name="connsiteX0" fmla="*/ 0 w 5715582"/>
              <a:gd name="connsiteY0" fmla="*/ 0 h 6858000"/>
              <a:gd name="connsiteX1" fmla="*/ 4724633 w 5715582"/>
              <a:gd name="connsiteY1" fmla="*/ 0 h 6858000"/>
              <a:gd name="connsiteX2" fmla="*/ 5468938 w 5715582"/>
              <a:gd name="connsiteY2" fmla="*/ 3429000 h 6858000"/>
              <a:gd name="connsiteX3" fmla="*/ 4814281 w 5715582"/>
              <a:gd name="connsiteY3" fmla="*/ 6858000 h 6858000"/>
              <a:gd name="connsiteX4" fmla="*/ 0 w 5715582"/>
              <a:gd name="connsiteY4" fmla="*/ 6858000 h 6858000"/>
              <a:gd name="connsiteX5" fmla="*/ 0 w 5715582"/>
              <a:gd name="connsiteY5" fmla="*/ 0 h 6858000"/>
              <a:gd name="connsiteX0" fmla="*/ 0 w 5657592"/>
              <a:gd name="connsiteY0" fmla="*/ 0 h 6858000"/>
              <a:gd name="connsiteX1" fmla="*/ 4724633 w 5657592"/>
              <a:gd name="connsiteY1" fmla="*/ 0 h 6858000"/>
              <a:gd name="connsiteX2" fmla="*/ 5468938 w 5657592"/>
              <a:gd name="connsiteY2" fmla="*/ 3429000 h 6858000"/>
              <a:gd name="connsiteX3" fmla="*/ 4814281 w 5657592"/>
              <a:gd name="connsiteY3" fmla="*/ 6858000 h 6858000"/>
              <a:gd name="connsiteX4" fmla="*/ 0 w 5657592"/>
              <a:gd name="connsiteY4" fmla="*/ 6858000 h 6858000"/>
              <a:gd name="connsiteX5" fmla="*/ 0 w 5657592"/>
              <a:gd name="connsiteY5" fmla="*/ 0 h 6858000"/>
              <a:gd name="connsiteX0" fmla="*/ 0 w 5540797"/>
              <a:gd name="connsiteY0" fmla="*/ 0 h 6858000"/>
              <a:gd name="connsiteX1" fmla="*/ 4724633 w 5540797"/>
              <a:gd name="connsiteY1" fmla="*/ 0 h 6858000"/>
              <a:gd name="connsiteX2" fmla="*/ 5468938 w 5540797"/>
              <a:gd name="connsiteY2" fmla="*/ 3429000 h 6858000"/>
              <a:gd name="connsiteX3" fmla="*/ 4814281 w 5540797"/>
              <a:gd name="connsiteY3" fmla="*/ 6858000 h 6858000"/>
              <a:gd name="connsiteX4" fmla="*/ 0 w 5540797"/>
              <a:gd name="connsiteY4" fmla="*/ 6858000 h 6858000"/>
              <a:gd name="connsiteX5" fmla="*/ 0 w 5540797"/>
              <a:gd name="connsiteY5" fmla="*/ 0 h 6858000"/>
              <a:gd name="connsiteX0" fmla="*/ 0 w 5367229"/>
              <a:gd name="connsiteY0" fmla="*/ 0 h 6858000"/>
              <a:gd name="connsiteX1" fmla="*/ 4724633 w 5367229"/>
              <a:gd name="connsiteY1" fmla="*/ 0 h 6858000"/>
              <a:gd name="connsiteX2" fmla="*/ 4814281 w 5367229"/>
              <a:gd name="connsiteY2" fmla="*/ 6858000 h 6858000"/>
              <a:gd name="connsiteX3" fmla="*/ 0 w 5367229"/>
              <a:gd name="connsiteY3" fmla="*/ 6858000 h 6858000"/>
              <a:gd name="connsiteX4" fmla="*/ 0 w 5367229"/>
              <a:gd name="connsiteY4" fmla="*/ 0 h 6858000"/>
              <a:gd name="connsiteX0" fmla="*/ 0 w 5373612"/>
              <a:gd name="connsiteY0" fmla="*/ 0 h 6858000"/>
              <a:gd name="connsiteX1" fmla="*/ 4724633 w 5373612"/>
              <a:gd name="connsiteY1" fmla="*/ 0 h 6858000"/>
              <a:gd name="connsiteX2" fmla="*/ 4814281 w 5373612"/>
              <a:gd name="connsiteY2" fmla="*/ 6858000 h 6858000"/>
              <a:gd name="connsiteX3" fmla="*/ 0 w 5373612"/>
              <a:gd name="connsiteY3" fmla="*/ 6858000 h 6858000"/>
              <a:gd name="connsiteX4" fmla="*/ 0 w 5373612"/>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7446632"/>
              <a:gd name="connsiteX1" fmla="*/ 4724633 w 5409044"/>
              <a:gd name="connsiteY1" fmla="*/ 0 h 7446632"/>
              <a:gd name="connsiteX2" fmla="*/ 4814281 w 5409044"/>
              <a:gd name="connsiteY2" fmla="*/ 6858000 h 7446632"/>
              <a:gd name="connsiteX3" fmla="*/ 2262026 w 5409044"/>
              <a:gd name="connsiteY3" fmla="*/ 7446629 h 7446632"/>
              <a:gd name="connsiteX4" fmla="*/ 0 w 5409044"/>
              <a:gd name="connsiteY4" fmla="*/ 6858000 h 7446632"/>
              <a:gd name="connsiteX5" fmla="*/ 0 w 5409044"/>
              <a:gd name="connsiteY5" fmla="*/ 0 h 7446632"/>
              <a:gd name="connsiteX0" fmla="*/ 0 w 5409044"/>
              <a:gd name="connsiteY0" fmla="*/ 334 h 7446966"/>
              <a:gd name="connsiteX1" fmla="*/ 357026 w 5409044"/>
              <a:gd name="connsiteY1" fmla="*/ 2352 h 7446966"/>
              <a:gd name="connsiteX2" fmla="*/ 4724633 w 5409044"/>
              <a:gd name="connsiteY2" fmla="*/ 334 h 7446966"/>
              <a:gd name="connsiteX3" fmla="*/ 4814281 w 5409044"/>
              <a:gd name="connsiteY3" fmla="*/ 6858334 h 7446966"/>
              <a:gd name="connsiteX4" fmla="*/ 2262026 w 5409044"/>
              <a:gd name="connsiteY4" fmla="*/ 7446963 h 7446966"/>
              <a:gd name="connsiteX5" fmla="*/ 0 w 5409044"/>
              <a:gd name="connsiteY5" fmla="*/ 6858334 h 7446966"/>
              <a:gd name="connsiteX6" fmla="*/ 0 w 5409044"/>
              <a:gd name="connsiteY6" fmla="*/ 334 h 7446966"/>
              <a:gd name="connsiteX0" fmla="*/ 3175 w 5409044"/>
              <a:gd name="connsiteY0" fmla="*/ 199091 h 7446632"/>
              <a:gd name="connsiteX1" fmla="*/ 357026 w 5409044"/>
              <a:gd name="connsiteY1" fmla="*/ 2018 h 7446632"/>
              <a:gd name="connsiteX2" fmla="*/ 4724633 w 5409044"/>
              <a:gd name="connsiteY2" fmla="*/ 0 h 7446632"/>
              <a:gd name="connsiteX3" fmla="*/ 4814281 w 5409044"/>
              <a:gd name="connsiteY3" fmla="*/ 6858000 h 7446632"/>
              <a:gd name="connsiteX4" fmla="*/ 2262026 w 5409044"/>
              <a:gd name="connsiteY4" fmla="*/ 7446629 h 7446632"/>
              <a:gd name="connsiteX5" fmla="*/ 0 w 5409044"/>
              <a:gd name="connsiteY5" fmla="*/ 6858000 h 7446632"/>
              <a:gd name="connsiteX6" fmla="*/ 3175 w 5409044"/>
              <a:gd name="connsiteY6" fmla="*/ 199091 h 7446632"/>
              <a:gd name="connsiteX0" fmla="*/ 3175 w 5409044"/>
              <a:gd name="connsiteY0" fmla="*/ 199867 h 7447408"/>
              <a:gd name="connsiteX1" fmla="*/ 357026 w 5409044"/>
              <a:gd name="connsiteY1" fmla="*/ 2794 h 7447408"/>
              <a:gd name="connsiteX2" fmla="*/ 4724633 w 5409044"/>
              <a:gd name="connsiteY2" fmla="*/ 776 h 7447408"/>
              <a:gd name="connsiteX3" fmla="*/ 4814281 w 5409044"/>
              <a:gd name="connsiteY3" fmla="*/ 6858776 h 7447408"/>
              <a:gd name="connsiteX4" fmla="*/ 2262026 w 5409044"/>
              <a:gd name="connsiteY4" fmla="*/ 7447405 h 7447408"/>
              <a:gd name="connsiteX5" fmla="*/ 0 w 5409044"/>
              <a:gd name="connsiteY5" fmla="*/ 6858776 h 7447408"/>
              <a:gd name="connsiteX6" fmla="*/ 3175 w 5409044"/>
              <a:gd name="connsiteY6" fmla="*/ 199867 h 7447408"/>
              <a:gd name="connsiteX0" fmla="*/ 3175 w 5409044"/>
              <a:gd name="connsiteY0" fmla="*/ 202804 h 7450345"/>
              <a:gd name="connsiteX1" fmla="*/ 103026 w 5409044"/>
              <a:gd name="connsiteY1" fmla="*/ 2176 h 7450345"/>
              <a:gd name="connsiteX2" fmla="*/ 4724633 w 5409044"/>
              <a:gd name="connsiteY2" fmla="*/ 3713 h 7450345"/>
              <a:gd name="connsiteX3" fmla="*/ 4814281 w 5409044"/>
              <a:gd name="connsiteY3" fmla="*/ 6861713 h 7450345"/>
              <a:gd name="connsiteX4" fmla="*/ 2262026 w 5409044"/>
              <a:gd name="connsiteY4" fmla="*/ 7450342 h 7450345"/>
              <a:gd name="connsiteX5" fmla="*/ 0 w 5409044"/>
              <a:gd name="connsiteY5" fmla="*/ 6861713 h 7450345"/>
              <a:gd name="connsiteX6" fmla="*/ 3175 w 5409044"/>
              <a:gd name="connsiteY6" fmla="*/ 202804 h 7450345"/>
              <a:gd name="connsiteX0" fmla="*/ 3175 w 5409044"/>
              <a:gd name="connsiteY0" fmla="*/ 205811 h 7449797"/>
              <a:gd name="connsiteX1" fmla="*/ 1030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3175 w 5409044"/>
              <a:gd name="connsiteY0" fmla="*/ 205811 h 7449797"/>
              <a:gd name="connsiteX1" fmla="*/ 1411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9525 w 5415394"/>
              <a:gd name="connsiteY0" fmla="*/ 205811 h 7449797"/>
              <a:gd name="connsiteX1" fmla="*/ 147476 w 5415394"/>
              <a:gd name="connsiteY1" fmla="*/ 1628 h 7449797"/>
              <a:gd name="connsiteX2" fmla="*/ 4730983 w 5415394"/>
              <a:gd name="connsiteY2" fmla="*/ 3165 h 7449797"/>
              <a:gd name="connsiteX3" fmla="*/ 4820631 w 5415394"/>
              <a:gd name="connsiteY3" fmla="*/ 6861165 h 7449797"/>
              <a:gd name="connsiteX4" fmla="*/ 2268376 w 5415394"/>
              <a:gd name="connsiteY4" fmla="*/ 7449794 h 7449797"/>
              <a:gd name="connsiteX5" fmla="*/ 0 w 5415394"/>
              <a:gd name="connsiteY5" fmla="*/ 5211548 h 7449797"/>
              <a:gd name="connsiteX6" fmla="*/ 9525 w 5415394"/>
              <a:gd name="connsiteY6" fmla="*/ 205811 h 7449797"/>
              <a:gd name="connsiteX0" fmla="*/ 9525 w 5415394"/>
              <a:gd name="connsiteY0" fmla="*/ 205811 h 6861165"/>
              <a:gd name="connsiteX1" fmla="*/ 147476 w 5415394"/>
              <a:gd name="connsiteY1" fmla="*/ 1628 h 6861165"/>
              <a:gd name="connsiteX2" fmla="*/ 4730983 w 5415394"/>
              <a:gd name="connsiteY2" fmla="*/ 3165 h 6861165"/>
              <a:gd name="connsiteX3" fmla="*/ 4820631 w 5415394"/>
              <a:gd name="connsiteY3" fmla="*/ 6861165 h 6861165"/>
              <a:gd name="connsiteX4" fmla="*/ 2042951 w 5415394"/>
              <a:gd name="connsiteY4" fmla="*/ 5558423 h 6861165"/>
              <a:gd name="connsiteX5" fmla="*/ 0 w 5415394"/>
              <a:gd name="connsiteY5" fmla="*/ 5211548 h 6861165"/>
              <a:gd name="connsiteX6" fmla="*/ 9525 w 541539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2036601 w 5409044"/>
              <a:gd name="connsiteY4" fmla="*/ 5558423 h 6861165"/>
              <a:gd name="connsiteX5" fmla="*/ 0 w 5409044"/>
              <a:gd name="connsiteY5" fmla="*/ 5222214 h 6861165"/>
              <a:gd name="connsiteX6" fmla="*/ 3175 w 540904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1906426 w 5409044"/>
              <a:gd name="connsiteY4" fmla="*/ 6066818 h 6861165"/>
              <a:gd name="connsiteX5" fmla="*/ 0 w 5409044"/>
              <a:gd name="connsiteY5" fmla="*/ 5222214 h 6861165"/>
              <a:gd name="connsiteX6" fmla="*/ 3175 w 5409044"/>
              <a:gd name="connsiteY6" fmla="*/ 205811 h 6861165"/>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775 w 6995317"/>
              <a:gd name="connsiteY0" fmla="*/ 205811 h 6068353"/>
              <a:gd name="connsiteX1" fmla="*/ 138726 w 6995317"/>
              <a:gd name="connsiteY1" fmla="*/ 1628 h 6068353"/>
              <a:gd name="connsiteX2" fmla="*/ 4722233 w 6995317"/>
              <a:gd name="connsiteY2" fmla="*/ 3165 h 6068353"/>
              <a:gd name="connsiteX3" fmla="*/ 6786731 w 6995317"/>
              <a:gd name="connsiteY3" fmla="*/ 6068353 h 6068353"/>
              <a:gd name="connsiteX4" fmla="*/ 1904026 w 6995317"/>
              <a:gd name="connsiteY4" fmla="*/ 6066818 h 6068353"/>
              <a:gd name="connsiteX5" fmla="*/ 7125 w 6995317"/>
              <a:gd name="connsiteY5" fmla="*/ 5495965 h 6068353"/>
              <a:gd name="connsiteX6" fmla="*/ 775 w 6995317"/>
              <a:gd name="connsiteY6" fmla="*/ 205811 h 6068353"/>
              <a:gd name="connsiteX0" fmla="*/ 775 w 6995317"/>
              <a:gd name="connsiteY0" fmla="*/ 205811 h 6068572"/>
              <a:gd name="connsiteX1" fmla="*/ 138726 w 6995317"/>
              <a:gd name="connsiteY1" fmla="*/ 1628 h 6068572"/>
              <a:gd name="connsiteX2" fmla="*/ 4722233 w 6995317"/>
              <a:gd name="connsiteY2" fmla="*/ 3165 h 6068572"/>
              <a:gd name="connsiteX3" fmla="*/ 6786731 w 6995317"/>
              <a:gd name="connsiteY3" fmla="*/ 6068353 h 6068572"/>
              <a:gd name="connsiteX4" fmla="*/ 1904026 w 6995317"/>
              <a:gd name="connsiteY4" fmla="*/ 6066818 h 6068572"/>
              <a:gd name="connsiteX5" fmla="*/ 7125 w 6995317"/>
              <a:gd name="connsiteY5" fmla="*/ 5495965 h 6068572"/>
              <a:gd name="connsiteX6" fmla="*/ 775 w 6995317"/>
              <a:gd name="connsiteY6" fmla="*/ 205811 h 6068572"/>
              <a:gd name="connsiteX0" fmla="*/ 775 w 6995317"/>
              <a:gd name="connsiteY0" fmla="*/ 205811 h 6070189"/>
              <a:gd name="connsiteX1" fmla="*/ 138726 w 6995317"/>
              <a:gd name="connsiteY1" fmla="*/ 1628 h 6070189"/>
              <a:gd name="connsiteX2" fmla="*/ 4722233 w 6995317"/>
              <a:gd name="connsiteY2" fmla="*/ 3165 h 6070189"/>
              <a:gd name="connsiteX3" fmla="*/ 6786731 w 6995317"/>
              <a:gd name="connsiteY3" fmla="*/ 6068353 h 6070189"/>
              <a:gd name="connsiteX4" fmla="*/ 1904026 w 6995317"/>
              <a:gd name="connsiteY4" fmla="*/ 6066818 h 6070189"/>
              <a:gd name="connsiteX5" fmla="*/ 7125 w 6995317"/>
              <a:gd name="connsiteY5" fmla="*/ 5495965 h 6070189"/>
              <a:gd name="connsiteX6" fmla="*/ 775 w 6995317"/>
              <a:gd name="connsiteY6" fmla="*/ 205811 h 6070189"/>
              <a:gd name="connsiteX0" fmla="*/ 775 w 6995317"/>
              <a:gd name="connsiteY0" fmla="*/ 205811 h 6069883"/>
              <a:gd name="connsiteX1" fmla="*/ 138726 w 6995317"/>
              <a:gd name="connsiteY1" fmla="*/ 1628 h 6069883"/>
              <a:gd name="connsiteX2" fmla="*/ 4722233 w 6995317"/>
              <a:gd name="connsiteY2" fmla="*/ 3165 h 6069883"/>
              <a:gd name="connsiteX3" fmla="*/ 6786731 w 6995317"/>
              <a:gd name="connsiteY3" fmla="*/ 6068353 h 6069883"/>
              <a:gd name="connsiteX4" fmla="*/ 1904026 w 6995317"/>
              <a:gd name="connsiteY4" fmla="*/ 6066818 h 6069883"/>
              <a:gd name="connsiteX5" fmla="*/ 7125 w 6995317"/>
              <a:gd name="connsiteY5" fmla="*/ 5495965 h 6069883"/>
              <a:gd name="connsiteX6" fmla="*/ 775 w 6995317"/>
              <a:gd name="connsiteY6" fmla="*/ 205811 h 6069883"/>
              <a:gd name="connsiteX0" fmla="*/ 775 w 8098398"/>
              <a:gd name="connsiteY0" fmla="*/ 205811 h 6069883"/>
              <a:gd name="connsiteX1" fmla="*/ 138726 w 8098398"/>
              <a:gd name="connsiteY1" fmla="*/ 1628 h 6069883"/>
              <a:gd name="connsiteX2" fmla="*/ 7782933 w 8098398"/>
              <a:gd name="connsiteY2" fmla="*/ 6721 h 6069883"/>
              <a:gd name="connsiteX3" fmla="*/ 6786731 w 8098398"/>
              <a:gd name="connsiteY3" fmla="*/ 6068353 h 6069883"/>
              <a:gd name="connsiteX4" fmla="*/ 1904026 w 8098398"/>
              <a:gd name="connsiteY4" fmla="*/ 6066818 h 6069883"/>
              <a:gd name="connsiteX5" fmla="*/ 7125 w 8098398"/>
              <a:gd name="connsiteY5" fmla="*/ 5495965 h 6069883"/>
              <a:gd name="connsiteX6" fmla="*/ 775 w 8098398"/>
              <a:gd name="connsiteY6" fmla="*/ 205811 h 6069883"/>
              <a:gd name="connsiteX0" fmla="*/ 775 w 11796917"/>
              <a:gd name="connsiteY0" fmla="*/ 205811 h 6069883"/>
              <a:gd name="connsiteX1" fmla="*/ 138726 w 11796917"/>
              <a:gd name="connsiteY1" fmla="*/ 1628 h 6069883"/>
              <a:gd name="connsiteX2" fmla="*/ 11704058 w 11796917"/>
              <a:gd name="connsiteY2" fmla="*/ 10276 h 6069883"/>
              <a:gd name="connsiteX3" fmla="*/ 6786731 w 11796917"/>
              <a:gd name="connsiteY3" fmla="*/ 6068353 h 6069883"/>
              <a:gd name="connsiteX4" fmla="*/ 1904026 w 11796917"/>
              <a:gd name="connsiteY4" fmla="*/ 6066818 h 6069883"/>
              <a:gd name="connsiteX5" fmla="*/ 7125 w 11796917"/>
              <a:gd name="connsiteY5" fmla="*/ 5495965 h 6069883"/>
              <a:gd name="connsiteX6" fmla="*/ 775 w 11796917"/>
              <a:gd name="connsiteY6" fmla="*/ 205811 h 6069883"/>
              <a:gd name="connsiteX0" fmla="*/ 775 w 12397281"/>
              <a:gd name="connsiteY0" fmla="*/ 205811 h 6069883"/>
              <a:gd name="connsiteX1" fmla="*/ 138726 w 12397281"/>
              <a:gd name="connsiteY1" fmla="*/ 1628 h 6069883"/>
              <a:gd name="connsiteX2" fmla="*/ 11704058 w 12397281"/>
              <a:gd name="connsiteY2" fmla="*/ 10276 h 6069883"/>
              <a:gd name="connsiteX3" fmla="*/ 11809581 w 12397281"/>
              <a:gd name="connsiteY3" fmla="*/ 6064798 h 6069883"/>
              <a:gd name="connsiteX4" fmla="*/ 1904026 w 12397281"/>
              <a:gd name="connsiteY4" fmla="*/ 6066818 h 6069883"/>
              <a:gd name="connsiteX5" fmla="*/ 7125 w 12397281"/>
              <a:gd name="connsiteY5" fmla="*/ 5495965 h 6069883"/>
              <a:gd name="connsiteX6" fmla="*/ 775 w 12397281"/>
              <a:gd name="connsiteY6" fmla="*/ 205811 h 6069883"/>
              <a:gd name="connsiteX0" fmla="*/ 775 w 12104055"/>
              <a:gd name="connsiteY0" fmla="*/ 205811 h 6069883"/>
              <a:gd name="connsiteX1" fmla="*/ 138726 w 12104055"/>
              <a:gd name="connsiteY1" fmla="*/ 1628 h 6069883"/>
              <a:gd name="connsiteX2" fmla="*/ 11704058 w 12104055"/>
              <a:gd name="connsiteY2" fmla="*/ 10276 h 6069883"/>
              <a:gd name="connsiteX3" fmla="*/ 11809581 w 12104055"/>
              <a:gd name="connsiteY3" fmla="*/ 6064798 h 6069883"/>
              <a:gd name="connsiteX4" fmla="*/ 1904026 w 12104055"/>
              <a:gd name="connsiteY4" fmla="*/ 6066818 h 6069883"/>
              <a:gd name="connsiteX5" fmla="*/ 7125 w 12104055"/>
              <a:gd name="connsiteY5" fmla="*/ 5495965 h 6069883"/>
              <a:gd name="connsiteX6" fmla="*/ 775 w 12104055"/>
              <a:gd name="connsiteY6" fmla="*/ 205811 h 6069883"/>
              <a:gd name="connsiteX0" fmla="*/ 775 w 12100788"/>
              <a:gd name="connsiteY0" fmla="*/ 205811 h 6069883"/>
              <a:gd name="connsiteX1" fmla="*/ 138726 w 12100788"/>
              <a:gd name="connsiteY1" fmla="*/ 1628 h 6069883"/>
              <a:gd name="connsiteX2" fmla="*/ 11704058 w 12100788"/>
              <a:gd name="connsiteY2" fmla="*/ 10276 h 6069883"/>
              <a:gd name="connsiteX3" fmla="*/ 11809581 w 12100788"/>
              <a:gd name="connsiteY3" fmla="*/ 6064798 h 6069883"/>
              <a:gd name="connsiteX4" fmla="*/ 1904026 w 12100788"/>
              <a:gd name="connsiteY4" fmla="*/ 6066818 h 6069883"/>
              <a:gd name="connsiteX5" fmla="*/ 7125 w 12100788"/>
              <a:gd name="connsiteY5" fmla="*/ 5495965 h 6069883"/>
              <a:gd name="connsiteX6" fmla="*/ 775 w 12100788"/>
              <a:gd name="connsiteY6" fmla="*/ 205811 h 6069883"/>
              <a:gd name="connsiteX0" fmla="*/ 775 w 11811571"/>
              <a:gd name="connsiteY0" fmla="*/ 205811 h 6069883"/>
              <a:gd name="connsiteX1" fmla="*/ 138726 w 11811571"/>
              <a:gd name="connsiteY1" fmla="*/ 1628 h 6069883"/>
              <a:gd name="connsiteX2" fmla="*/ 11704058 w 11811571"/>
              <a:gd name="connsiteY2" fmla="*/ 10276 h 6069883"/>
              <a:gd name="connsiteX3" fmla="*/ 11809581 w 11811571"/>
              <a:gd name="connsiteY3" fmla="*/ 6064798 h 6069883"/>
              <a:gd name="connsiteX4" fmla="*/ 1904026 w 11811571"/>
              <a:gd name="connsiteY4" fmla="*/ 6066818 h 6069883"/>
              <a:gd name="connsiteX5" fmla="*/ 7125 w 11811571"/>
              <a:gd name="connsiteY5" fmla="*/ 5495965 h 6069883"/>
              <a:gd name="connsiteX6" fmla="*/ 775 w 11811571"/>
              <a:gd name="connsiteY6" fmla="*/ 205811 h 6069883"/>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986"/>
              <a:gd name="connsiteY0" fmla="*/ 205812 h 6069884"/>
              <a:gd name="connsiteX1" fmla="*/ 138726 w 12594986"/>
              <a:gd name="connsiteY1" fmla="*/ 1629 h 6069884"/>
              <a:gd name="connsiteX2" fmla="*/ 11704058 w 12594986"/>
              <a:gd name="connsiteY2" fmla="*/ 10277 h 6069884"/>
              <a:gd name="connsiteX3" fmla="*/ 11819551 w 12594986"/>
              <a:gd name="connsiteY3" fmla="*/ 1121522 h 6069884"/>
              <a:gd name="connsiteX4" fmla="*/ 11809581 w 12594986"/>
              <a:gd name="connsiteY4" fmla="*/ 6064799 h 6069884"/>
              <a:gd name="connsiteX5" fmla="*/ 1904026 w 12594986"/>
              <a:gd name="connsiteY5" fmla="*/ 6066819 h 6069884"/>
              <a:gd name="connsiteX6" fmla="*/ 7125 w 12594986"/>
              <a:gd name="connsiteY6" fmla="*/ 5495966 h 6069884"/>
              <a:gd name="connsiteX7" fmla="*/ 775 w 12594986"/>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37957"/>
              <a:gd name="connsiteY0" fmla="*/ 205812 h 6069884"/>
              <a:gd name="connsiteX1" fmla="*/ 138726 w 11837957"/>
              <a:gd name="connsiteY1" fmla="*/ 1629 h 6069884"/>
              <a:gd name="connsiteX2" fmla="*/ 11192883 w 11837957"/>
              <a:gd name="connsiteY2" fmla="*/ 6722 h 6069884"/>
              <a:gd name="connsiteX3" fmla="*/ 11819551 w 11837957"/>
              <a:gd name="connsiteY3" fmla="*/ 1121522 h 6069884"/>
              <a:gd name="connsiteX4" fmla="*/ 11809581 w 11837957"/>
              <a:gd name="connsiteY4" fmla="*/ 6064799 h 6069884"/>
              <a:gd name="connsiteX5" fmla="*/ 1904026 w 11837957"/>
              <a:gd name="connsiteY5" fmla="*/ 6066819 h 6069884"/>
              <a:gd name="connsiteX6" fmla="*/ 7125 w 11837957"/>
              <a:gd name="connsiteY6" fmla="*/ 5495966 h 6069884"/>
              <a:gd name="connsiteX7" fmla="*/ 775 w 11837957"/>
              <a:gd name="connsiteY7" fmla="*/ 205812 h 6069884"/>
              <a:gd name="connsiteX0" fmla="*/ 775 w 11825545"/>
              <a:gd name="connsiteY0" fmla="*/ 205812 h 6069884"/>
              <a:gd name="connsiteX1" fmla="*/ 138726 w 11825545"/>
              <a:gd name="connsiteY1" fmla="*/ 1629 h 6069884"/>
              <a:gd name="connsiteX2" fmla="*/ 11192883 w 11825545"/>
              <a:gd name="connsiteY2" fmla="*/ 6722 h 6069884"/>
              <a:gd name="connsiteX3" fmla="*/ 11819551 w 11825545"/>
              <a:gd name="connsiteY3" fmla="*/ 1121522 h 6069884"/>
              <a:gd name="connsiteX4" fmla="*/ 11809581 w 11825545"/>
              <a:gd name="connsiteY4" fmla="*/ 6064799 h 6069884"/>
              <a:gd name="connsiteX5" fmla="*/ 1904026 w 11825545"/>
              <a:gd name="connsiteY5" fmla="*/ 6066819 h 6069884"/>
              <a:gd name="connsiteX6" fmla="*/ 7125 w 11825545"/>
              <a:gd name="connsiteY6" fmla="*/ 5495966 h 6069884"/>
              <a:gd name="connsiteX7" fmla="*/ 775 w 11825545"/>
              <a:gd name="connsiteY7" fmla="*/ 205812 h 6069884"/>
              <a:gd name="connsiteX0" fmla="*/ 775 w 11821813"/>
              <a:gd name="connsiteY0" fmla="*/ 205812 h 6069884"/>
              <a:gd name="connsiteX1" fmla="*/ 138726 w 11821813"/>
              <a:gd name="connsiteY1" fmla="*/ 1629 h 6069884"/>
              <a:gd name="connsiteX2" fmla="*/ 11192883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66535"/>
              <a:gd name="connsiteY0" fmla="*/ 205812 h 6069884"/>
              <a:gd name="connsiteX1" fmla="*/ 138726 w 11866535"/>
              <a:gd name="connsiteY1" fmla="*/ 1629 h 6069884"/>
              <a:gd name="connsiteX2" fmla="*/ 11700883 w 11866535"/>
              <a:gd name="connsiteY2" fmla="*/ 13832 h 6069884"/>
              <a:gd name="connsiteX3" fmla="*/ 11819551 w 11866535"/>
              <a:gd name="connsiteY3" fmla="*/ 1121522 h 6069884"/>
              <a:gd name="connsiteX4" fmla="*/ 11809581 w 11866535"/>
              <a:gd name="connsiteY4" fmla="*/ 6064799 h 6069884"/>
              <a:gd name="connsiteX5" fmla="*/ 1904026 w 11866535"/>
              <a:gd name="connsiteY5" fmla="*/ 6066819 h 6069884"/>
              <a:gd name="connsiteX6" fmla="*/ 7125 w 11866535"/>
              <a:gd name="connsiteY6" fmla="*/ 5495966 h 6069884"/>
              <a:gd name="connsiteX7" fmla="*/ 775 w 11866535"/>
              <a:gd name="connsiteY7" fmla="*/ 205812 h 6069884"/>
              <a:gd name="connsiteX0" fmla="*/ 775 w 11871795"/>
              <a:gd name="connsiteY0" fmla="*/ 205812 h 6069884"/>
              <a:gd name="connsiteX1" fmla="*/ 138726 w 11871795"/>
              <a:gd name="connsiteY1" fmla="*/ 1629 h 6069884"/>
              <a:gd name="connsiteX2" fmla="*/ 11700883 w 11871795"/>
              <a:gd name="connsiteY2" fmla="*/ 13832 h 6069884"/>
              <a:gd name="connsiteX3" fmla="*/ 11819551 w 11871795"/>
              <a:gd name="connsiteY3" fmla="*/ 1121522 h 6069884"/>
              <a:gd name="connsiteX4" fmla="*/ 11809581 w 11871795"/>
              <a:gd name="connsiteY4" fmla="*/ 6064799 h 6069884"/>
              <a:gd name="connsiteX5" fmla="*/ 1904026 w 11871795"/>
              <a:gd name="connsiteY5" fmla="*/ 6066819 h 6069884"/>
              <a:gd name="connsiteX6" fmla="*/ 7125 w 11871795"/>
              <a:gd name="connsiteY6" fmla="*/ 5495966 h 6069884"/>
              <a:gd name="connsiteX7" fmla="*/ 775 w 11871795"/>
              <a:gd name="connsiteY7" fmla="*/ 205812 h 6069884"/>
              <a:gd name="connsiteX0" fmla="*/ 775 w 11850218"/>
              <a:gd name="connsiteY0" fmla="*/ 205812 h 6069884"/>
              <a:gd name="connsiteX1" fmla="*/ 138726 w 11850218"/>
              <a:gd name="connsiteY1" fmla="*/ 1629 h 6069884"/>
              <a:gd name="connsiteX2" fmla="*/ 11659608 w 11850218"/>
              <a:gd name="connsiteY2" fmla="*/ 10277 h 6069884"/>
              <a:gd name="connsiteX3" fmla="*/ 11819551 w 11850218"/>
              <a:gd name="connsiteY3" fmla="*/ 1121522 h 6069884"/>
              <a:gd name="connsiteX4" fmla="*/ 11809581 w 11850218"/>
              <a:gd name="connsiteY4" fmla="*/ 6064799 h 6069884"/>
              <a:gd name="connsiteX5" fmla="*/ 1904026 w 11850218"/>
              <a:gd name="connsiteY5" fmla="*/ 6066819 h 6069884"/>
              <a:gd name="connsiteX6" fmla="*/ 7125 w 11850218"/>
              <a:gd name="connsiteY6" fmla="*/ 5495966 h 6069884"/>
              <a:gd name="connsiteX7" fmla="*/ 775 w 11850218"/>
              <a:gd name="connsiteY7" fmla="*/ 205812 h 6069884"/>
              <a:gd name="connsiteX0" fmla="*/ 775 w 11831396"/>
              <a:gd name="connsiteY0" fmla="*/ 205812 h 6069884"/>
              <a:gd name="connsiteX1" fmla="*/ 138726 w 11831396"/>
              <a:gd name="connsiteY1" fmla="*/ 1629 h 6069884"/>
              <a:gd name="connsiteX2" fmla="*/ 11659608 w 11831396"/>
              <a:gd name="connsiteY2" fmla="*/ 10277 h 6069884"/>
              <a:gd name="connsiteX3" fmla="*/ 11819551 w 11831396"/>
              <a:gd name="connsiteY3" fmla="*/ 1121522 h 6069884"/>
              <a:gd name="connsiteX4" fmla="*/ 11809581 w 11831396"/>
              <a:gd name="connsiteY4" fmla="*/ 6064799 h 6069884"/>
              <a:gd name="connsiteX5" fmla="*/ 1904026 w 11831396"/>
              <a:gd name="connsiteY5" fmla="*/ 6066819 h 6069884"/>
              <a:gd name="connsiteX6" fmla="*/ 7125 w 11831396"/>
              <a:gd name="connsiteY6" fmla="*/ 5495966 h 6069884"/>
              <a:gd name="connsiteX7" fmla="*/ 775 w 11831396"/>
              <a:gd name="connsiteY7" fmla="*/ 205812 h 6069884"/>
              <a:gd name="connsiteX0" fmla="*/ 775 w 11826314"/>
              <a:gd name="connsiteY0" fmla="*/ 205812 h 6069884"/>
              <a:gd name="connsiteX1" fmla="*/ 138726 w 11826314"/>
              <a:gd name="connsiteY1" fmla="*/ 1629 h 6069884"/>
              <a:gd name="connsiteX2" fmla="*/ 11659608 w 11826314"/>
              <a:gd name="connsiteY2" fmla="*/ 10277 h 6069884"/>
              <a:gd name="connsiteX3" fmla="*/ 11819551 w 11826314"/>
              <a:gd name="connsiteY3" fmla="*/ 1121522 h 6069884"/>
              <a:gd name="connsiteX4" fmla="*/ 11809581 w 11826314"/>
              <a:gd name="connsiteY4" fmla="*/ 6064799 h 6069884"/>
              <a:gd name="connsiteX5" fmla="*/ 1904026 w 11826314"/>
              <a:gd name="connsiteY5" fmla="*/ 6066819 h 6069884"/>
              <a:gd name="connsiteX6" fmla="*/ 7125 w 11826314"/>
              <a:gd name="connsiteY6" fmla="*/ 5495966 h 6069884"/>
              <a:gd name="connsiteX7" fmla="*/ 775 w 11826314"/>
              <a:gd name="connsiteY7" fmla="*/ 205812 h 6069884"/>
              <a:gd name="connsiteX0" fmla="*/ 775 w 11823476"/>
              <a:gd name="connsiteY0" fmla="*/ 205812 h 6069884"/>
              <a:gd name="connsiteX1" fmla="*/ 138726 w 11823476"/>
              <a:gd name="connsiteY1" fmla="*/ 1629 h 6069884"/>
              <a:gd name="connsiteX2" fmla="*/ 11659608 w 11823476"/>
              <a:gd name="connsiteY2" fmla="*/ 10277 h 6069884"/>
              <a:gd name="connsiteX3" fmla="*/ 11819551 w 11823476"/>
              <a:gd name="connsiteY3" fmla="*/ 1121522 h 6069884"/>
              <a:gd name="connsiteX4" fmla="*/ 11809581 w 11823476"/>
              <a:gd name="connsiteY4" fmla="*/ 6064799 h 6069884"/>
              <a:gd name="connsiteX5" fmla="*/ 1904026 w 11823476"/>
              <a:gd name="connsiteY5" fmla="*/ 6066819 h 6069884"/>
              <a:gd name="connsiteX6" fmla="*/ 7125 w 11823476"/>
              <a:gd name="connsiteY6" fmla="*/ 5495966 h 6069884"/>
              <a:gd name="connsiteX7" fmla="*/ 775 w 11823476"/>
              <a:gd name="connsiteY7" fmla="*/ 205812 h 6069884"/>
              <a:gd name="connsiteX0" fmla="*/ 775 w 12559042"/>
              <a:gd name="connsiteY0" fmla="*/ 205812 h 6069884"/>
              <a:gd name="connsiteX1" fmla="*/ 138726 w 12559042"/>
              <a:gd name="connsiteY1" fmla="*/ 1629 h 6069884"/>
              <a:gd name="connsiteX2" fmla="*/ 11659608 w 12559042"/>
              <a:gd name="connsiteY2" fmla="*/ 10277 h 6069884"/>
              <a:gd name="connsiteX3" fmla="*/ 11810026 w 12559042"/>
              <a:gd name="connsiteY3" fmla="*/ 122510 h 6069884"/>
              <a:gd name="connsiteX4" fmla="*/ 11819551 w 12559042"/>
              <a:gd name="connsiteY4" fmla="*/ 1121522 h 6069884"/>
              <a:gd name="connsiteX5" fmla="*/ 11809581 w 12559042"/>
              <a:gd name="connsiteY5" fmla="*/ 6064799 h 6069884"/>
              <a:gd name="connsiteX6" fmla="*/ 1904026 w 12559042"/>
              <a:gd name="connsiteY6" fmla="*/ 6066819 h 6069884"/>
              <a:gd name="connsiteX7" fmla="*/ 7125 w 12559042"/>
              <a:gd name="connsiteY7" fmla="*/ 5495966 h 6069884"/>
              <a:gd name="connsiteX8" fmla="*/ 775 w 12559042"/>
              <a:gd name="connsiteY8" fmla="*/ 205812 h 6069884"/>
              <a:gd name="connsiteX0" fmla="*/ 775 w 11825341"/>
              <a:gd name="connsiteY0" fmla="*/ 211183 h 6075255"/>
              <a:gd name="connsiteX1" fmla="*/ 138726 w 11825341"/>
              <a:gd name="connsiteY1" fmla="*/ 7000 h 6075255"/>
              <a:gd name="connsiteX2" fmla="*/ 11659608 w 11825341"/>
              <a:gd name="connsiteY2" fmla="*/ 15648 h 6075255"/>
              <a:gd name="connsiteX3" fmla="*/ 11810026 w 11825341"/>
              <a:gd name="connsiteY3" fmla="*/ 127881 h 6075255"/>
              <a:gd name="connsiteX4" fmla="*/ 11819551 w 11825341"/>
              <a:gd name="connsiteY4" fmla="*/ 1126893 h 6075255"/>
              <a:gd name="connsiteX5" fmla="*/ 11809581 w 11825341"/>
              <a:gd name="connsiteY5" fmla="*/ 6070170 h 6075255"/>
              <a:gd name="connsiteX6" fmla="*/ 1904026 w 11825341"/>
              <a:gd name="connsiteY6" fmla="*/ 6072190 h 6075255"/>
              <a:gd name="connsiteX7" fmla="*/ 7125 w 11825341"/>
              <a:gd name="connsiteY7" fmla="*/ 5501337 h 6075255"/>
              <a:gd name="connsiteX8" fmla="*/ 775 w 11825341"/>
              <a:gd name="connsiteY8" fmla="*/ 211183 h 6075255"/>
              <a:gd name="connsiteX0" fmla="*/ 775 w 11821813"/>
              <a:gd name="connsiteY0" fmla="*/ 211183 h 6075255"/>
              <a:gd name="connsiteX1" fmla="*/ 138726 w 11821813"/>
              <a:gd name="connsiteY1" fmla="*/ 7000 h 6075255"/>
              <a:gd name="connsiteX2" fmla="*/ 11659608 w 11821813"/>
              <a:gd name="connsiteY2" fmla="*/ 15648 h 6075255"/>
              <a:gd name="connsiteX3" fmla="*/ 11810026 w 11821813"/>
              <a:gd name="connsiteY3" fmla="*/ 127881 h 6075255"/>
              <a:gd name="connsiteX4" fmla="*/ 11819551 w 11821813"/>
              <a:gd name="connsiteY4" fmla="*/ 1126893 h 6075255"/>
              <a:gd name="connsiteX5" fmla="*/ 11809581 w 11821813"/>
              <a:gd name="connsiteY5" fmla="*/ 6070170 h 6075255"/>
              <a:gd name="connsiteX6" fmla="*/ 1904026 w 11821813"/>
              <a:gd name="connsiteY6" fmla="*/ 6072190 h 6075255"/>
              <a:gd name="connsiteX7" fmla="*/ 7125 w 11821813"/>
              <a:gd name="connsiteY7" fmla="*/ 5501337 h 6075255"/>
              <a:gd name="connsiteX8" fmla="*/ 775 w 11821813"/>
              <a:gd name="connsiteY8" fmla="*/ 211183 h 6075255"/>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174049 h 6080783"/>
              <a:gd name="connsiteX1" fmla="*/ 138726 w 11821813"/>
              <a:gd name="connsiteY1" fmla="*/ 12528 h 6080783"/>
              <a:gd name="connsiteX2" fmla="*/ 11659608 w 11821813"/>
              <a:gd name="connsiteY2" fmla="*/ 21176 h 6080783"/>
              <a:gd name="connsiteX3" fmla="*/ 11816376 w 11821813"/>
              <a:gd name="connsiteY3" fmla="*/ 204513 h 6080783"/>
              <a:gd name="connsiteX4" fmla="*/ 11819551 w 11821813"/>
              <a:gd name="connsiteY4" fmla="*/ 1132421 h 6080783"/>
              <a:gd name="connsiteX5" fmla="*/ 11809581 w 11821813"/>
              <a:gd name="connsiteY5" fmla="*/ 6075698 h 6080783"/>
              <a:gd name="connsiteX6" fmla="*/ 1904026 w 11821813"/>
              <a:gd name="connsiteY6" fmla="*/ 6077718 h 6080783"/>
              <a:gd name="connsiteX7" fmla="*/ 7125 w 11821813"/>
              <a:gd name="connsiteY7" fmla="*/ 5506865 h 6080783"/>
              <a:gd name="connsiteX8" fmla="*/ 775 w 11821813"/>
              <a:gd name="connsiteY8" fmla="*/ 174049 h 6080783"/>
              <a:gd name="connsiteX0" fmla="*/ 2536 w 11823574"/>
              <a:gd name="connsiteY0" fmla="*/ 174049 h 6080783"/>
              <a:gd name="connsiteX1" fmla="*/ 140487 w 11823574"/>
              <a:gd name="connsiteY1" fmla="*/ 12528 h 6080783"/>
              <a:gd name="connsiteX2" fmla="*/ 11661369 w 11823574"/>
              <a:gd name="connsiteY2" fmla="*/ 21176 h 6080783"/>
              <a:gd name="connsiteX3" fmla="*/ 11818137 w 11823574"/>
              <a:gd name="connsiteY3" fmla="*/ 204513 h 6080783"/>
              <a:gd name="connsiteX4" fmla="*/ 11821312 w 11823574"/>
              <a:gd name="connsiteY4" fmla="*/ 1132421 h 6080783"/>
              <a:gd name="connsiteX5" fmla="*/ 11811342 w 11823574"/>
              <a:gd name="connsiteY5" fmla="*/ 6075698 h 6080783"/>
              <a:gd name="connsiteX6" fmla="*/ 1905787 w 11823574"/>
              <a:gd name="connsiteY6" fmla="*/ 6077718 h 6080783"/>
              <a:gd name="connsiteX7" fmla="*/ 8886 w 11823574"/>
              <a:gd name="connsiteY7" fmla="*/ 5506865 h 6080783"/>
              <a:gd name="connsiteX8" fmla="*/ 2536 w 11823574"/>
              <a:gd name="connsiteY8" fmla="*/ 174049 h 6080783"/>
              <a:gd name="connsiteX0" fmla="*/ 2536 w 11823574"/>
              <a:gd name="connsiteY0" fmla="*/ 163317 h 6070051"/>
              <a:gd name="connsiteX1" fmla="*/ 140487 w 11823574"/>
              <a:gd name="connsiteY1" fmla="*/ 1796 h 6070051"/>
              <a:gd name="connsiteX2" fmla="*/ 11661369 w 11823574"/>
              <a:gd name="connsiteY2" fmla="*/ 10444 h 6070051"/>
              <a:gd name="connsiteX3" fmla="*/ 11818137 w 11823574"/>
              <a:gd name="connsiteY3" fmla="*/ 193781 h 6070051"/>
              <a:gd name="connsiteX4" fmla="*/ 11821312 w 11823574"/>
              <a:gd name="connsiteY4" fmla="*/ 1121689 h 6070051"/>
              <a:gd name="connsiteX5" fmla="*/ 11811342 w 11823574"/>
              <a:gd name="connsiteY5" fmla="*/ 6064966 h 6070051"/>
              <a:gd name="connsiteX6" fmla="*/ 1905787 w 11823574"/>
              <a:gd name="connsiteY6" fmla="*/ 6066986 h 6070051"/>
              <a:gd name="connsiteX7" fmla="*/ 8886 w 11823574"/>
              <a:gd name="connsiteY7" fmla="*/ 5496133 h 6070051"/>
              <a:gd name="connsiteX8" fmla="*/ 2536 w 11823574"/>
              <a:gd name="connsiteY8" fmla="*/ 163317 h 6070051"/>
              <a:gd name="connsiteX0" fmla="*/ 1747 w 11822785"/>
              <a:gd name="connsiteY0" fmla="*/ 163317 h 6070051"/>
              <a:gd name="connsiteX1" fmla="*/ 158748 w 11822785"/>
              <a:gd name="connsiteY1" fmla="*/ 1796 h 6070051"/>
              <a:gd name="connsiteX2" fmla="*/ 11660580 w 11822785"/>
              <a:gd name="connsiteY2" fmla="*/ 10444 h 6070051"/>
              <a:gd name="connsiteX3" fmla="*/ 11817348 w 11822785"/>
              <a:gd name="connsiteY3" fmla="*/ 193781 h 6070051"/>
              <a:gd name="connsiteX4" fmla="*/ 11820523 w 11822785"/>
              <a:gd name="connsiteY4" fmla="*/ 1121689 h 6070051"/>
              <a:gd name="connsiteX5" fmla="*/ 11810553 w 11822785"/>
              <a:gd name="connsiteY5" fmla="*/ 6064966 h 6070051"/>
              <a:gd name="connsiteX6" fmla="*/ 1904998 w 11822785"/>
              <a:gd name="connsiteY6" fmla="*/ 6066986 h 6070051"/>
              <a:gd name="connsiteX7" fmla="*/ 8097 w 11822785"/>
              <a:gd name="connsiteY7" fmla="*/ 5496133 h 6070051"/>
              <a:gd name="connsiteX8" fmla="*/ 1747 w 11822785"/>
              <a:gd name="connsiteY8" fmla="*/ 163317 h 6070051"/>
              <a:gd name="connsiteX0" fmla="*/ 1747 w 11822785"/>
              <a:gd name="connsiteY0" fmla="*/ 163317 h 6069854"/>
              <a:gd name="connsiteX1" fmla="*/ 158748 w 11822785"/>
              <a:gd name="connsiteY1" fmla="*/ 1796 h 6069854"/>
              <a:gd name="connsiteX2" fmla="*/ 11660580 w 11822785"/>
              <a:gd name="connsiteY2" fmla="*/ 10444 h 6069854"/>
              <a:gd name="connsiteX3" fmla="*/ 11817348 w 11822785"/>
              <a:gd name="connsiteY3" fmla="*/ 193781 h 6069854"/>
              <a:gd name="connsiteX4" fmla="*/ 11820523 w 11822785"/>
              <a:gd name="connsiteY4" fmla="*/ 1121689 h 6069854"/>
              <a:gd name="connsiteX5" fmla="*/ 11810553 w 11822785"/>
              <a:gd name="connsiteY5" fmla="*/ 6064966 h 6069854"/>
              <a:gd name="connsiteX6" fmla="*/ 1904998 w 11822785"/>
              <a:gd name="connsiteY6" fmla="*/ 6066986 h 6069854"/>
              <a:gd name="connsiteX7" fmla="*/ 8097 w 11822785"/>
              <a:gd name="connsiteY7" fmla="*/ 5496133 h 6069854"/>
              <a:gd name="connsiteX8" fmla="*/ 1747 w 11822785"/>
              <a:gd name="connsiteY8" fmla="*/ 163317 h 6069854"/>
              <a:gd name="connsiteX0" fmla="*/ 1747 w 11822785"/>
              <a:gd name="connsiteY0" fmla="*/ 163317 h 6071616"/>
              <a:gd name="connsiteX1" fmla="*/ 158748 w 11822785"/>
              <a:gd name="connsiteY1" fmla="*/ 1796 h 6071616"/>
              <a:gd name="connsiteX2" fmla="*/ 11660580 w 11822785"/>
              <a:gd name="connsiteY2" fmla="*/ 10444 h 6071616"/>
              <a:gd name="connsiteX3" fmla="*/ 11817348 w 11822785"/>
              <a:gd name="connsiteY3" fmla="*/ 193781 h 6071616"/>
              <a:gd name="connsiteX4" fmla="*/ 11820523 w 11822785"/>
              <a:gd name="connsiteY4" fmla="*/ 1121689 h 6071616"/>
              <a:gd name="connsiteX5" fmla="*/ 11810553 w 11822785"/>
              <a:gd name="connsiteY5" fmla="*/ 6064966 h 6071616"/>
              <a:gd name="connsiteX6" fmla="*/ 1527173 w 11822785"/>
              <a:gd name="connsiteY6" fmla="*/ 6068764 h 6071616"/>
              <a:gd name="connsiteX7" fmla="*/ 8097 w 11822785"/>
              <a:gd name="connsiteY7" fmla="*/ 5496133 h 6071616"/>
              <a:gd name="connsiteX8" fmla="*/ 1747 w 11822785"/>
              <a:gd name="connsiteY8" fmla="*/ 163317 h 6071616"/>
              <a:gd name="connsiteX0" fmla="*/ 1747 w 11822785"/>
              <a:gd name="connsiteY0" fmla="*/ 163317 h 6072159"/>
              <a:gd name="connsiteX1" fmla="*/ 158748 w 11822785"/>
              <a:gd name="connsiteY1" fmla="*/ 1796 h 6072159"/>
              <a:gd name="connsiteX2" fmla="*/ 11660580 w 11822785"/>
              <a:gd name="connsiteY2" fmla="*/ 10444 h 6072159"/>
              <a:gd name="connsiteX3" fmla="*/ 11817348 w 11822785"/>
              <a:gd name="connsiteY3" fmla="*/ 193781 h 6072159"/>
              <a:gd name="connsiteX4" fmla="*/ 11820523 w 11822785"/>
              <a:gd name="connsiteY4" fmla="*/ 1121689 h 6072159"/>
              <a:gd name="connsiteX5" fmla="*/ 11810553 w 11822785"/>
              <a:gd name="connsiteY5" fmla="*/ 6064966 h 6072159"/>
              <a:gd name="connsiteX6" fmla="*/ 1527173 w 11822785"/>
              <a:gd name="connsiteY6" fmla="*/ 6068764 h 6072159"/>
              <a:gd name="connsiteX7" fmla="*/ 8097 w 11822785"/>
              <a:gd name="connsiteY7" fmla="*/ 5496133 h 6072159"/>
              <a:gd name="connsiteX8" fmla="*/ 1747 w 11822785"/>
              <a:gd name="connsiteY8" fmla="*/ 163317 h 6072159"/>
              <a:gd name="connsiteX0" fmla="*/ 1747 w 11822785"/>
              <a:gd name="connsiteY0" fmla="*/ 163317 h 6072036"/>
              <a:gd name="connsiteX1" fmla="*/ 158748 w 11822785"/>
              <a:gd name="connsiteY1" fmla="*/ 1796 h 6072036"/>
              <a:gd name="connsiteX2" fmla="*/ 11660580 w 11822785"/>
              <a:gd name="connsiteY2" fmla="*/ 10444 h 6072036"/>
              <a:gd name="connsiteX3" fmla="*/ 11817348 w 11822785"/>
              <a:gd name="connsiteY3" fmla="*/ 193781 h 6072036"/>
              <a:gd name="connsiteX4" fmla="*/ 11820523 w 11822785"/>
              <a:gd name="connsiteY4" fmla="*/ 1121689 h 6072036"/>
              <a:gd name="connsiteX5" fmla="*/ 11810553 w 11822785"/>
              <a:gd name="connsiteY5" fmla="*/ 6064966 h 6072036"/>
              <a:gd name="connsiteX6" fmla="*/ 1527173 w 11822785"/>
              <a:gd name="connsiteY6" fmla="*/ 6068764 h 6072036"/>
              <a:gd name="connsiteX7" fmla="*/ 8097 w 11822785"/>
              <a:gd name="connsiteY7" fmla="*/ 5483690 h 6072036"/>
              <a:gd name="connsiteX8" fmla="*/ 1747 w 11822785"/>
              <a:gd name="connsiteY8" fmla="*/ 163317 h 6072036"/>
              <a:gd name="connsiteX0" fmla="*/ 1747 w 11822785"/>
              <a:gd name="connsiteY0" fmla="*/ 163317 h 6071507"/>
              <a:gd name="connsiteX1" fmla="*/ 158748 w 11822785"/>
              <a:gd name="connsiteY1" fmla="*/ 1796 h 6071507"/>
              <a:gd name="connsiteX2" fmla="*/ 11660580 w 11822785"/>
              <a:gd name="connsiteY2" fmla="*/ 10444 h 6071507"/>
              <a:gd name="connsiteX3" fmla="*/ 11817348 w 11822785"/>
              <a:gd name="connsiteY3" fmla="*/ 193781 h 6071507"/>
              <a:gd name="connsiteX4" fmla="*/ 11820523 w 11822785"/>
              <a:gd name="connsiteY4" fmla="*/ 1121689 h 6071507"/>
              <a:gd name="connsiteX5" fmla="*/ 11810553 w 11822785"/>
              <a:gd name="connsiteY5" fmla="*/ 6064966 h 6071507"/>
              <a:gd name="connsiteX6" fmla="*/ 1527173 w 11822785"/>
              <a:gd name="connsiteY6" fmla="*/ 6068764 h 6071507"/>
              <a:gd name="connsiteX7" fmla="*/ 8097 w 11822785"/>
              <a:gd name="connsiteY7" fmla="*/ 5483690 h 6071507"/>
              <a:gd name="connsiteX8" fmla="*/ 1747 w 11822785"/>
              <a:gd name="connsiteY8" fmla="*/ 163317 h 6071507"/>
              <a:gd name="connsiteX0" fmla="*/ 1747 w 11822785"/>
              <a:gd name="connsiteY0" fmla="*/ 163317 h 6071988"/>
              <a:gd name="connsiteX1" fmla="*/ 158748 w 11822785"/>
              <a:gd name="connsiteY1" fmla="*/ 1796 h 6071988"/>
              <a:gd name="connsiteX2" fmla="*/ 11660580 w 11822785"/>
              <a:gd name="connsiteY2" fmla="*/ 10444 h 6071988"/>
              <a:gd name="connsiteX3" fmla="*/ 11817348 w 11822785"/>
              <a:gd name="connsiteY3" fmla="*/ 193781 h 6071988"/>
              <a:gd name="connsiteX4" fmla="*/ 11820523 w 11822785"/>
              <a:gd name="connsiteY4" fmla="*/ 1121689 h 6071988"/>
              <a:gd name="connsiteX5" fmla="*/ 11810553 w 11822785"/>
              <a:gd name="connsiteY5" fmla="*/ 6064966 h 6071988"/>
              <a:gd name="connsiteX6" fmla="*/ 1527173 w 11822785"/>
              <a:gd name="connsiteY6" fmla="*/ 6068764 h 6071988"/>
              <a:gd name="connsiteX7" fmla="*/ 8097 w 11822785"/>
              <a:gd name="connsiteY7" fmla="*/ 5483690 h 6071988"/>
              <a:gd name="connsiteX8" fmla="*/ 1747 w 11822785"/>
              <a:gd name="connsiteY8" fmla="*/ 163317 h 6071988"/>
              <a:gd name="connsiteX0" fmla="*/ 1747 w 11822785"/>
              <a:gd name="connsiteY0" fmla="*/ 163317 h 6071988"/>
              <a:gd name="connsiteX1" fmla="*/ 158748 w 11822785"/>
              <a:gd name="connsiteY1" fmla="*/ 1796 h 6071988"/>
              <a:gd name="connsiteX2" fmla="*/ 11660580 w 11822785"/>
              <a:gd name="connsiteY2" fmla="*/ 10444 h 6071988"/>
              <a:gd name="connsiteX3" fmla="*/ 11817348 w 11822785"/>
              <a:gd name="connsiteY3" fmla="*/ 193781 h 6071988"/>
              <a:gd name="connsiteX4" fmla="*/ 11820523 w 11822785"/>
              <a:gd name="connsiteY4" fmla="*/ 1121689 h 6071988"/>
              <a:gd name="connsiteX5" fmla="*/ 11810553 w 11822785"/>
              <a:gd name="connsiteY5" fmla="*/ 6064966 h 6071988"/>
              <a:gd name="connsiteX6" fmla="*/ 1417636 w 11822785"/>
              <a:gd name="connsiteY6" fmla="*/ 6068764 h 6071988"/>
              <a:gd name="connsiteX7" fmla="*/ 8097 w 11822785"/>
              <a:gd name="connsiteY7" fmla="*/ 5483690 h 6071988"/>
              <a:gd name="connsiteX8" fmla="*/ 1747 w 11822785"/>
              <a:gd name="connsiteY8" fmla="*/ 163317 h 6071988"/>
              <a:gd name="connsiteX0" fmla="*/ 1747 w 11822785"/>
              <a:gd name="connsiteY0" fmla="*/ 163317 h 6068782"/>
              <a:gd name="connsiteX1" fmla="*/ 158748 w 11822785"/>
              <a:gd name="connsiteY1" fmla="*/ 1796 h 6068782"/>
              <a:gd name="connsiteX2" fmla="*/ 11660580 w 11822785"/>
              <a:gd name="connsiteY2" fmla="*/ 10444 h 6068782"/>
              <a:gd name="connsiteX3" fmla="*/ 11817348 w 11822785"/>
              <a:gd name="connsiteY3" fmla="*/ 193781 h 6068782"/>
              <a:gd name="connsiteX4" fmla="*/ 11820523 w 11822785"/>
              <a:gd name="connsiteY4" fmla="*/ 1121689 h 6068782"/>
              <a:gd name="connsiteX5" fmla="*/ 11810553 w 11822785"/>
              <a:gd name="connsiteY5" fmla="*/ 6064966 h 6068782"/>
              <a:gd name="connsiteX6" fmla="*/ 1417636 w 11822785"/>
              <a:gd name="connsiteY6" fmla="*/ 6068764 h 6068782"/>
              <a:gd name="connsiteX7" fmla="*/ 8097 w 11822785"/>
              <a:gd name="connsiteY7" fmla="*/ 5483690 h 6068782"/>
              <a:gd name="connsiteX8" fmla="*/ 1747 w 11822785"/>
              <a:gd name="connsiteY8" fmla="*/ 163317 h 6068782"/>
              <a:gd name="connsiteX0" fmla="*/ 1747 w 11822785"/>
              <a:gd name="connsiteY0" fmla="*/ 161678 h 6067143"/>
              <a:gd name="connsiteX1" fmla="*/ 158748 w 11822785"/>
              <a:gd name="connsiteY1" fmla="*/ 157 h 6067143"/>
              <a:gd name="connsiteX2" fmla="*/ 11660580 w 11822785"/>
              <a:gd name="connsiteY2" fmla="*/ 8805 h 6067143"/>
              <a:gd name="connsiteX3" fmla="*/ 11817348 w 11822785"/>
              <a:gd name="connsiteY3" fmla="*/ 192142 h 6067143"/>
              <a:gd name="connsiteX4" fmla="*/ 11820523 w 11822785"/>
              <a:gd name="connsiteY4" fmla="*/ 1120050 h 6067143"/>
              <a:gd name="connsiteX5" fmla="*/ 11810553 w 11822785"/>
              <a:gd name="connsiteY5" fmla="*/ 6063327 h 6067143"/>
              <a:gd name="connsiteX6" fmla="*/ 1417636 w 11822785"/>
              <a:gd name="connsiteY6" fmla="*/ 6067125 h 6067143"/>
              <a:gd name="connsiteX7" fmla="*/ 8097 w 11822785"/>
              <a:gd name="connsiteY7" fmla="*/ 5482051 h 6067143"/>
              <a:gd name="connsiteX8" fmla="*/ 1747 w 11822785"/>
              <a:gd name="connsiteY8" fmla="*/ 161678 h 6067143"/>
              <a:gd name="connsiteX0" fmla="*/ 1747 w 11824170"/>
              <a:gd name="connsiteY0" fmla="*/ 161678 h 6067143"/>
              <a:gd name="connsiteX1" fmla="*/ 158748 w 11824170"/>
              <a:gd name="connsiteY1" fmla="*/ 157 h 6067143"/>
              <a:gd name="connsiteX2" fmla="*/ 11660580 w 11824170"/>
              <a:gd name="connsiteY2" fmla="*/ 8805 h 6067143"/>
              <a:gd name="connsiteX3" fmla="*/ 11820523 w 11824170"/>
              <a:gd name="connsiteY3" fmla="*/ 192143 h 6067143"/>
              <a:gd name="connsiteX4" fmla="*/ 11820523 w 11824170"/>
              <a:gd name="connsiteY4" fmla="*/ 1120050 h 6067143"/>
              <a:gd name="connsiteX5" fmla="*/ 11810553 w 11824170"/>
              <a:gd name="connsiteY5" fmla="*/ 6063327 h 6067143"/>
              <a:gd name="connsiteX6" fmla="*/ 1417636 w 11824170"/>
              <a:gd name="connsiteY6" fmla="*/ 6067125 h 6067143"/>
              <a:gd name="connsiteX7" fmla="*/ 8097 w 11824170"/>
              <a:gd name="connsiteY7" fmla="*/ 5482051 h 6067143"/>
              <a:gd name="connsiteX8" fmla="*/ 1747 w 11824170"/>
              <a:gd name="connsiteY8" fmla="*/ 161678 h 6067143"/>
              <a:gd name="connsiteX0" fmla="*/ 1747 w 11824170"/>
              <a:gd name="connsiteY0" fmla="*/ 161678 h 6067143"/>
              <a:gd name="connsiteX1" fmla="*/ 158748 w 11824170"/>
              <a:gd name="connsiteY1" fmla="*/ 157 h 6067143"/>
              <a:gd name="connsiteX2" fmla="*/ 11660580 w 11824170"/>
              <a:gd name="connsiteY2" fmla="*/ 8805 h 6067143"/>
              <a:gd name="connsiteX3" fmla="*/ 11820523 w 11824170"/>
              <a:gd name="connsiteY3" fmla="*/ 192143 h 6067143"/>
              <a:gd name="connsiteX4" fmla="*/ 11820523 w 11824170"/>
              <a:gd name="connsiteY4" fmla="*/ 1120050 h 6067143"/>
              <a:gd name="connsiteX5" fmla="*/ 11810553 w 11824170"/>
              <a:gd name="connsiteY5" fmla="*/ 6063327 h 6067143"/>
              <a:gd name="connsiteX6" fmla="*/ 1417636 w 11824170"/>
              <a:gd name="connsiteY6" fmla="*/ 6067125 h 6067143"/>
              <a:gd name="connsiteX7" fmla="*/ 8097 w 11824170"/>
              <a:gd name="connsiteY7" fmla="*/ 5482051 h 6067143"/>
              <a:gd name="connsiteX8" fmla="*/ 1747 w 11824170"/>
              <a:gd name="connsiteY8" fmla="*/ 161678 h 6067143"/>
              <a:gd name="connsiteX0" fmla="*/ 1747 w 11822785"/>
              <a:gd name="connsiteY0" fmla="*/ 161678 h 6067143"/>
              <a:gd name="connsiteX1" fmla="*/ 158748 w 11822785"/>
              <a:gd name="connsiteY1" fmla="*/ 157 h 6067143"/>
              <a:gd name="connsiteX2" fmla="*/ 11660580 w 11822785"/>
              <a:gd name="connsiteY2" fmla="*/ 8805 h 6067143"/>
              <a:gd name="connsiteX3" fmla="*/ 11820523 w 11822785"/>
              <a:gd name="connsiteY3" fmla="*/ 192143 h 6067143"/>
              <a:gd name="connsiteX4" fmla="*/ 11820523 w 11822785"/>
              <a:gd name="connsiteY4" fmla="*/ 1120050 h 6067143"/>
              <a:gd name="connsiteX5" fmla="*/ 11810553 w 11822785"/>
              <a:gd name="connsiteY5" fmla="*/ 6063327 h 6067143"/>
              <a:gd name="connsiteX6" fmla="*/ 1417636 w 11822785"/>
              <a:gd name="connsiteY6" fmla="*/ 6067125 h 6067143"/>
              <a:gd name="connsiteX7" fmla="*/ 8097 w 11822785"/>
              <a:gd name="connsiteY7" fmla="*/ 5482051 h 6067143"/>
              <a:gd name="connsiteX8" fmla="*/ 1747 w 11822785"/>
              <a:gd name="connsiteY8" fmla="*/ 161678 h 606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22785" h="6067143">
                <a:moveTo>
                  <a:pt x="1747" y="161678"/>
                </a:moveTo>
                <a:cubicBezTo>
                  <a:pt x="-9419" y="-21337"/>
                  <a:pt x="31802" y="1855"/>
                  <a:pt x="158748" y="157"/>
                </a:cubicBezTo>
                <a:lnTo>
                  <a:pt x="11660580" y="8805"/>
                </a:lnTo>
                <a:cubicBezTo>
                  <a:pt x="11839967" y="5251"/>
                  <a:pt x="11816091" y="10491"/>
                  <a:pt x="11820523" y="192143"/>
                </a:cubicBezTo>
                <a:cubicBezTo>
                  <a:pt x="11821780" y="388017"/>
                  <a:pt x="11821656" y="162850"/>
                  <a:pt x="11820523" y="1120050"/>
                </a:cubicBezTo>
                <a:cubicBezTo>
                  <a:pt x="11828585" y="1709622"/>
                  <a:pt x="11812670" y="4906106"/>
                  <a:pt x="11810553" y="6063327"/>
                </a:cubicBezTo>
                <a:lnTo>
                  <a:pt x="1417636" y="6067125"/>
                </a:lnTo>
                <a:cubicBezTo>
                  <a:pt x="644049" y="6070006"/>
                  <a:pt x="243522" y="5731592"/>
                  <a:pt x="8097" y="5482051"/>
                </a:cubicBezTo>
                <a:cubicBezTo>
                  <a:pt x="9155" y="3262415"/>
                  <a:pt x="689" y="2381314"/>
                  <a:pt x="1747" y="161678"/>
                </a:cubicBezTo>
                <a:close/>
              </a:path>
            </a:pathLst>
          </a:custGeom>
          <a:solidFill>
            <a:schemeClr val="bg2"/>
          </a:solidFill>
        </p:spPr>
        <p:txBody>
          <a:bodyPr/>
          <a:lstStyle>
            <a:lvl1pPr marL="0" marR="0" indent="0" algn="ctr" defTabSz="914400" rtl="0" eaLnBrk="1" fontAlgn="auto" latinLnBrk="0" hangingPunct="1">
              <a:lnSpc>
                <a:spcPct val="300000"/>
              </a:lnSpc>
              <a:spcBef>
                <a:spcPts val="4200"/>
              </a:spcBef>
              <a:spcAft>
                <a:spcPts val="0"/>
              </a:spcAft>
              <a:buClrTx/>
              <a:buSzTx/>
              <a:buFontTx/>
              <a:buNone/>
              <a:tabLst/>
              <a:defRPr sz="1400">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Klicka på ikonen för att lägga in bild   </a:t>
            </a:r>
          </a:p>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   </a:t>
            </a:r>
          </a:p>
          <a:p>
            <a:endParaRPr lang="sv-SE" dirty="0"/>
          </a:p>
        </p:txBody>
      </p:sp>
    </p:spTree>
    <p:extLst>
      <p:ext uri="{BB962C8B-B14F-4D97-AF65-F5344CB8AC3E}">
        <p14:creationId xmlns:p14="http://schemas.microsoft.com/office/powerpoint/2010/main" val="2216663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alvbild med text och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93196" y="5869693"/>
            <a:ext cx="9554189" cy="486704"/>
          </a:xfrm>
          <a:prstGeom prst="rect">
            <a:avLst/>
          </a:prstGeom>
        </p:spPr>
        <p:txBody>
          <a:bodyPr anchor="t">
            <a:normAutofit/>
          </a:bodyPr>
          <a:lstStyle>
            <a:lvl1pPr>
              <a:defRPr sz="2400">
                <a:solidFill>
                  <a:srgbClr val="DB0D15"/>
                </a:solidFill>
                <a:latin typeface="Arial" panose="020B0604020202020204" pitchFamily="34" charset="0"/>
                <a:cs typeface="Arial" panose="020B0604020202020204" pitchFamily="34" charset="0"/>
              </a:defRPr>
            </a:lvl1pPr>
          </a:lstStyle>
          <a:p>
            <a:r>
              <a:rPr lang="sv-SE" dirty="0"/>
              <a:t>Detta rubrikfält används vid </a:t>
            </a:r>
            <a:r>
              <a:rPr lang="sv-SE" dirty="0" err="1"/>
              <a:t>halvbild</a:t>
            </a:r>
            <a:endParaRPr lang="sv-SE" dirty="0"/>
          </a:p>
        </p:txBody>
      </p:sp>
      <p:sp>
        <p:nvSpPr>
          <p:cNvPr id="4" name="textruta 3"/>
          <p:cNvSpPr txBox="1"/>
          <p:nvPr userDrawn="1"/>
        </p:nvSpPr>
        <p:spPr>
          <a:xfrm>
            <a:off x="319358" y="6356397"/>
            <a:ext cx="1093569" cy="246221"/>
          </a:xfrm>
          <a:prstGeom prst="rect">
            <a:avLst/>
          </a:prstGeom>
          <a:noFill/>
        </p:spPr>
        <p:txBody>
          <a:bodyPr wrap="none" rtlCol="0">
            <a:spAutoFit/>
          </a:bodyPr>
          <a:lstStyle/>
          <a:p>
            <a:r>
              <a:rPr lang="sv-SE" sz="1000" dirty="0">
                <a:solidFill>
                  <a:schemeClr val="bg1">
                    <a:lumMod val="50000"/>
                  </a:schemeClr>
                </a:solidFill>
                <a:latin typeface="Arial" panose="020B0604020202020204" pitchFamily="34" charset="0"/>
                <a:cs typeface="Arial" panose="020B0604020202020204" pitchFamily="34" charset="0"/>
              </a:rPr>
              <a:t>regionkalmar.se</a:t>
            </a:r>
          </a:p>
        </p:txBody>
      </p:sp>
      <p:sp>
        <p:nvSpPr>
          <p:cNvPr id="9" name="Platshållare för bild 9">
            <a:extLst>
              <a:ext uri="{FF2B5EF4-FFF2-40B4-BE49-F238E27FC236}">
                <a16:creationId xmlns:a16="http://schemas.microsoft.com/office/drawing/2014/main" id="{347E835F-CBD4-4961-833E-DF753E0BB00E}"/>
              </a:ext>
            </a:extLst>
          </p:cNvPr>
          <p:cNvSpPr>
            <a:spLocks noGrp="1"/>
          </p:cNvSpPr>
          <p:nvPr>
            <p:ph type="pic" sz="quarter" idx="10" hasCustomPrompt="1"/>
          </p:nvPr>
        </p:nvSpPr>
        <p:spPr>
          <a:xfrm>
            <a:off x="188644" y="177224"/>
            <a:ext cx="5813861" cy="5420085"/>
          </a:xfrm>
          <a:custGeom>
            <a:avLst/>
            <a:gdLst>
              <a:gd name="connsiteX0" fmla="*/ 0 w 5468938"/>
              <a:gd name="connsiteY0" fmla="*/ 0 h 6858000"/>
              <a:gd name="connsiteX1" fmla="*/ 2734469 w 5468938"/>
              <a:gd name="connsiteY1" fmla="*/ 0 h 6858000"/>
              <a:gd name="connsiteX2" fmla="*/ 5468938 w 5468938"/>
              <a:gd name="connsiteY2" fmla="*/ 3429000 h 6858000"/>
              <a:gd name="connsiteX3" fmla="*/ 2734469 w 5468938"/>
              <a:gd name="connsiteY3" fmla="*/ 6858000 h 6858000"/>
              <a:gd name="connsiteX4" fmla="*/ 0 w 5468938"/>
              <a:gd name="connsiteY4" fmla="*/ 6858000 h 6858000"/>
              <a:gd name="connsiteX5" fmla="*/ 0 w 5468938"/>
              <a:gd name="connsiteY5" fmla="*/ 0 h 6858000"/>
              <a:gd name="connsiteX0" fmla="*/ 0 w 5792556"/>
              <a:gd name="connsiteY0" fmla="*/ 0 h 6858000"/>
              <a:gd name="connsiteX1" fmla="*/ 4724633 w 5792556"/>
              <a:gd name="connsiteY1" fmla="*/ 0 h 6858000"/>
              <a:gd name="connsiteX2" fmla="*/ 5468938 w 5792556"/>
              <a:gd name="connsiteY2" fmla="*/ 3429000 h 6858000"/>
              <a:gd name="connsiteX3" fmla="*/ 2734469 w 5792556"/>
              <a:gd name="connsiteY3" fmla="*/ 6858000 h 6858000"/>
              <a:gd name="connsiteX4" fmla="*/ 0 w 5792556"/>
              <a:gd name="connsiteY4" fmla="*/ 6858000 h 6858000"/>
              <a:gd name="connsiteX5" fmla="*/ 0 w 5792556"/>
              <a:gd name="connsiteY5" fmla="*/ 0 h 6858000"/>
              <a:gd name="connsiteX0" fmla="*/ 0 w 5715582"/>
              <a:gd name="connsiteY0" fmla="*/ 0 h 6858000"/>
              <a:gd name="connsiteX1" fmla="*/ 4724633 w 5715582"/>
              <a:gd name="connsiteY1" fmla="*/ 0 h 6858000"/>
              <a:gd name="connsiteX2" fmla="*/ 5468938 w 5715582"/>
              <a:gd name="connsiteY2" fmla="*/ 3429000 h 6858000"/>
              <a:gd name="connsiteX3" fmla="*/ 4814281 w 5715582"/>
              <a:gd name="connsiteY3" fmla="*/ 6858000 h 6858000"/>
              <a:gd name="connsiteX4" fmla="*/ 0 w 5715582"/>
              <a:gd name="connsiteY4" fmla="*/ 6858000 h 6858000"/>
              <a:gd name="connsiteX5" fmla="*/ 0 w 5715582"/>
              <a:gd name="connsiteY5" fmla="*/ 0 h 6858000"/>
              <a:gd name="connsiteX0" fmla="*/ 0 w 5657592"/>
              <a:gd name="connsiteY0" fmla="*/ 0 h 6858000"/>
              <a:gd name="connsiteX1" fmla="*/ 4724633 w 5657592"/>
              <a:gd name="connsiteY1" fmla="*/ 0 h 6858000"/>
              <a:gd name="connsiteX2" fmla="*/ 5468938 w 5657592"/>
              <a:gd name="connsiteY2" fmla="*/ 3429000 h 6858000"/>
              <a:gd name="connsiteX3" fmla="*/ 4814281 w 5657592"/>
              <a:gd name="connsiteY3" fmla="*/ 6858000 h 6858000"/>
              <a:gd name="connsiteX4" fmla="*/ 0 w 5657592"/>
              <a:gd name="connsiteY4" fmla="*/ 6858000 h 6858000"/>
              <a:gd name="connsiteX5" fmla="*/ 0 w 5657592"/>
              <a:gd name="connsiteY5" fmla="*/ 0 h 6858000"/>
              <a:gd name="connsiteX0" fmla="*/ 0 w 5540797"/>
              <a:gd name="connsiteY0" fmla="*/ 0 h 6858000"/>
              <a:gd name="connsiteX1" fmla="*/ 4724633 w 5540797"/>
              <a:gd name="connsiteY1" fmla="*/ 0 h 6858000"/>
              <a:gd name="connsiteX2" fmla="*/ 5468938 w 5540797"/>
              <a:gd name="connsiteY2" fmla="*/ 3429000 h 6858000"/>
              <a:gd name="connsiteX3" fmla="*/ 4814281 w 5540797"/>
              <a:gd name="connsiteY3" fmla="*/ 6858000 h 6858000"/>
              <a:gd name="connsiteX4" fmla="*/ 0 w 5540797"/>
              <a:gd name="connsiteY4" fmla="*/ 6858000 h 6858000"/>
              <a:gd name="connsiteX5" fmla="*/ 0 w 5540797"/>
              <a:gd name="connsiteY5" fmla="*/ 0 h 6858000"/>
              <a:gd name="connsiteX0" fmla="*/ 0 w 5367229"/>
              <a:gd name="connsiteY0" fmla="*/ 0 h 6858000"/>
              <a:gd name="connsiteX1" fmla="*/ 4724633 w 5367229"/>
              <a:gd name="connsiteY1" fmla="*/ 0 h 6858000"/>
              <a:gd name="connsiteX2" fmla="*/ 4814281 w 5367229"/>
              <a:gd name="connsiteY2" fmla="*/ 6858000 h 6858000"/>
              <a:gd name="connsiteX3" fmla="*/ 0 w 5367229"/>
              <a:gd name="connsiteY3" fmla="*/ 6858000 h 6858000"/>
              <a:gd name="connsiteX4" fmla="*/ 0 w 5367229"/>
              <a:gd name="connsiteY4" fmla="*/ 0 h 6858000"/>
              <a:gd name="connsiteX0" fmla="*/ 0 w 5373612"/>
              <a:gd name="connsiteY0" fmla="*/ 0 h 6858000"/>
              <a:gd name="connsiteX1" fmla="*/ 4724633 w 5373612"/>
              <a:gd name="connsiteY1" fmla="*/ 0 h 6858000"/>
              <a:gd name="connsiteX2" fmla="*/ 4814281 w 5373612"/>
              <a:gd name="connsiteY2" fmla="*/ 6858000 h 6858000"/>
              <a:gd name="connsiteX3" fmla="*/ 0 w 5373612"/>
              <a:gd name="connsiteY3" fmla="*/ 6858000 h 6858000"/>
              <a:gd name="connsiteX4" fmla="*/ 0 w 5373612"/>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7446632"/>
              <a:gd name="connsiteX1" fmla="*/ 4724633 w 5409044"/>
              <a:gd name="connsiteY1" fmla="*/ 0 h 7446632"/>
              <a:gd name="connsiteX2" fmla="*/ 4814281 w 5409044"/>
              <a:gd name="connsiteY2" fmla="*/ 6858000 h 7446632"/>
              <a:gd name="connsiteX3" fmla="*/ 2262026 w 5409044"/>
              <a:gd name="connsiteY3" fmla="*/ 7446629 h 7446632"/>
              <a:gd name="connsiteX4" fmla="*/ 0 w 5409044"/>
              <a:gd name="connsiteY4" fmla="*/ 6858000 h 7446632"/>
              <a:gd name="connsiteX5" fmla="*/ 0 w 5409044"/>
              <a:gd name="connsiteY5" fmla="*/ 0 h 7446632"/>
              <a:gd name="connsiteX0" fmla="*/ 0 w 5409044"/>
              <a:gd name="connsiteY0" fmla="*/ 334 h 7446966"/>
              <a:gd name="connsiteX1" fmla="*/ 357026 w 5409044"/>
              <a:gd name="connsiteY1" fmla="*/ 2352 h 7446966"/>
              <a:gd name="connsiteX2" fmla="*/ 4724633 w 5409044"/>
              <a:gd name="connsiteY2" fmla="*/ 334 h 7446966"/>
              <a:gd name="connsiteX3" fmla="*/ 4814281 w 5409044"/>
              <a:gd name="connsiteY3" fmla="*/ 6858334 h 7446966"/>
              <a:gd name="connsiteX4" fmla="*/ 2262026 w 5409044"/>
              <a:gd name="connsiteY4" fmla="*/ 7446963 h 7446966"/>
              <a:gd name="connsiteX5" fmla="*/ 0 w 5409044"/>
              <a:gd name="connsiteY5" fmla="*/ 6858334 h 7446966"/>
              <a:gd name="connsiteX6" fmla="*/ 0 w 5409044"/>
              <a:gd name="connsiteY6" fmla="*/ 334 h 7446966"/>
              <a:gd name="connsiteX0" fmla="*/ 3175 w 5409044"/>
              <a:gd name="connsiteY0" fmla="*/ 199091 h 7446632"/>
              <a:gd name="connsiteX1" fmla="*/ 357026 w 5409044"/>
              <a:gd name="connsiteY1" fmla="*/ 2018 h 7446632"/>
              <a:gd name="connsiteX2" fmla="*/ 4724633 w 5409044"/>
              <a:gd name="connsiteY2" fmla="*/ 0 h 7446632"/>
              <a:gd name="connsiteX3" fmla="*/ 4814281 w 5409044"/>
              <a:gd name="connsiteY3" fmla="*/ 6858000 h 7446632"/>
              <a:gd name="connsiteX4" fmla="*/ 2262026 w 5409044"/>
              <a:gd name="connsiteY4" fmla="*/ 7446629 h 7446632"/>
              <a:gd name="connsiteX5" fmla="*/ 0 w 5409044"/>
              <a:gd name="connsiteY5" fmla="*/ 6858000 h 7446632"/>
              <a:gd name="connsiteX6" fmla="*/ 3175 w 5409044"/>
              <a:gd name="connsiteY6" fmla="*/ 199091 h 7446632"/>
              <a:gd name="connsiteX0" fmla="*/ 3175 w 5409044"/>
              <a:gd name="connsiteY0" fmla="*/ 199867 h 7447408"/>
              <a:gd name="connsiteX1" fmla="*/ 357026 w 5409044"/>
              <a:gd name="connsiteY1" fmla="*/ 2794 h 7447408"/>
              <a:gd name="connsiteX2" fmla="*/ 4724633 w 5409044"/>
              <a:gd name="connsiteY2" fmla="*/ 776 h 7447408"/>
              <a:gd name="connsiteX3" fmla="*/ 4814281 w 5409044"/>
              <a:gd name="connsiteY3" fmla="*/ 6858776 h 7447408"/>
              <a:gd name="connsiteX4" fmla="*/ 2262026 w 5409044"/>
              <a:gd name="connsiteY4" fmla="*/ 7447405 h 7447408"/>
              <a:gd name="connsiteX5" fmla="*/ 0 w 5409044"/>
              <a:gd name="connsiteY5" fmla="*/ 6858776 h 7447408"/>
              <a:gd name="connsiteX6" fmla="*/ 3175 w 5409044"/>
              <a:gd name="connsiteY6" fmla="*/ 199867 h 7447408"/>
              <a:gd name="connsiteX0" fmla="*/ 3175 w 5409044"/>
              <a:gd name="connsiteY0" fmla="*/ 202804 h 7450345"/>
              <a:gd name="connsiteX1" fmla="*/ 103026 w 5409044"/>
              <a:gd name="connsiteY1" fmla="*/ 2176 h 7450345"/>
              <a:gd name="connsiteX2" fmla="*/ 4724633 w 5409044"/>
              <a:gd name="connsiteY2" fmla="*/ 3713 h 7450345"/>
              <a:gd name="connsiteX3" fmla="*/ 4814281 w 5409044"/>
              <a:gd name="connsiteY3" fmla="*/ 6861713 h 7450345"/>
              <a:gd name="connsiteX4" fmla="*/ 2262026 w 5409044"/>
              <a:gd name="connsiteY4" fmla="*/ 7450342 h 7450345"/>
              <a:gd name="connsiteX5" fmla="*/ 0 w 5409044"/>
              <a:gd name="connsiteY5" fmla="*/ 6861713 h 7450345"/>
              <a:gd name="connsiteX6" fmla="*/ 3175 w 5409044"/>
              <a:gd name="connsiteY6" fmla="*/ 202804 h 7450345"/>
              <a:gd name="connsiteX0" fmla="*/ 3175 w 5409044"/>
              <a:gd name="connsiteY0" fmla="*/ 205811 h 7449797"/>
              <a:gd name="connsiteX1" fmla="*/ 1030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3175 w 5409044"/>
              <a:gd name="connsiteY0" fmla="*/ 205811 h 7449797"/>
              <a:gd name="connsiteX1" fmla="*/ 1411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9525 w 5415394"/>
              <a:gd name="connsiteY0" fmla="*/ 205811 h 7449797"/>
              <a:gd name="connsiteX1" fmla="*/ 147476 w 5415394"/>
              <a:gd name="connsiteY1" fmla="*/ 1628 h 7449797"/>
              <a:gd name="connsiteX2" fmla="*/ 4730983 w 5415394"/>
              <a:gd name="connsiteY2" fmla="*/ 3165 h 7449797"/>
              <a:gd name="connsiteX3" fmla="*/ 4820631 w 5415394"/>
              <a:gd name="connsiteY3" fmla="*/ 6861165 h 7449797"/>
              <a:gd name="connsiteX4" fmla="*/ 2268376 w 5415394"/>
              <a:gd name="connsiteY4" fmla="*/ 7449794 h 7449797"/>
              <a:gd name="connsiteX5" fmla="*/ 0 w 5415394"/>
              <a:gd name="connsiteY5" fmla="*/ 5211548 h 7449797"/>
              <a:gd name="connsiteX6" fmla="*/ 9525 w 5415394"/>
              <a:gd name="connsiteY6" fmla="*/ 205811 h 7449797"/>
              <a:gd name="connsiteX0" fmla="*/ 9525 w 5415394"/>
              <a:gd name="connsiteY0" fmla="*/ 205811 h 6861165"/>
              <a:gd name="connsiteX1" fmla="*/ 147476 w 5415394"/>
              <a:gd name="connsiteY1" fmla="*/ 1628 h 6861165"/>
              <a:gd name="connsiteX2" fmla="*/ 4730983 w 5415394"/>
              <a:gd name="connsiteY2" fmla="*/ 3165 h 6861165"/>
              <a:gd name="connsiteX3" fmla="*/ 4820631 w 5415394"/>
              <a:gd name="connsiteY3" fmla="*/ 6861165 h 6861165"/>
              <a:gd name="connsiteX4" fmla="*/ 2042951 w 5415394"/>
              <a:gd name="connsiteY4" fmla="*/ 5558423 h 6861165"/>
              <a:gd name="connsiteX5" fmla="*/ 0 w 5415394"/>
              <a:gd name="connsiteY5" fmla="*/ 5211548 h 6861165"/>
              <a:gd name="connsiteX6" fmla="*/ 9525 w 541539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2036601 w 5409044"/>
              <a:gd name="connsiteY4" fmla="*/ 5558423 h 6861165"/>
              <a:gd name="connsiteX5" fmla="*/ 0 w 5409044"/>
              <a:gd name="connsiteY5" fmla="*/ 5222214 h 6861165"/>
              <a:gd name="connsiteX6" fmla="*/ 3175 w 540904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1906426 w 5409044"/>
              <a:gd name="connsiteY4" fmla="*/ 6066818 h 6861165"/>
              <a:gd name="connsiteX5" fmla="*/ 0 w 5409044"/>
              <a:gd name="connsiteY5" fmla="*/ 5222214 h 6861165"/>
              <a:gd name="connsiteX6" fmla="*/ 3175 w 5409044"/>
              <a:gd name="connsiteY6" fmla="*/ 205811 h 6861165"/>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775 w 6995317"/>
              <a:gd name="connsiteY0" fmla="*/ 205811 h 6068353"/>
              <a:gd name="connsiteX1" fmla="*/ 138726 w 6995317"/>
              <a:gd name="connsiteY1" fmla="*/ 1628 h 6068353"/>
              <a:gd name="connsiteX2" fmla="*/ 4722233 w 6995317"/>
              <a:gd name="connsiteY2" fmla="*/ 3165 h 6068353"/>
              <a:gd name="connsiteX3" fmla="*/ 6786731 w 6995317"/>
              <a:gd name="connsiteY3" fmla="*/ 6068353 h 6068353"/>
              <a:gd name="connsiteX4" fmla="*/ 1904026 w 6995317"/>
              <a:gd name="connsiteY4" fmla="*/ 6066818 h 6068353"/>
              <a:gd name="connsiteX5" fmla="*/ 7125 w 6995317"/>
              <a:gd name="connsiteY5" fmla="*/ 5495965 h 6068353"/>
              <a:gd name="connsiteX6" fmla="*/ 775 w 6995317"/>
              <a:gd name="connsiteY6" fmla="*/ 205811 h 6068353"/>
              <a:gd name="connsiteX0" fmla="*/ 775 w 6995317"/>
              <a:gd name="connsiteY0" fmla="*/ 205811 h 6068572"/>
              <a:gd name="connsiteX1" fmla="*/ 138726 w 6995317"/>
              <a:gd name="connsiteY1" fmla="*/ 1628 h 6068572"/>
              <a:gd name="connsiteX2" fmla="*/ 4722233 w 6995317"/>
              <a:gd name="connsiteY2" fmla="*/ 3165 h 6068572"/>
              <a:gd name="connsiteX3" fmla="*/ 6786731 w 6995317"/>
              <a:gd name="connsiteY3" fmla="*/ 6068353 h 6068572"/>
              <a:gd name="connsiteX4" fmla="*/ 1904026 w 6995317"/>
              <a:gd name="connsiteY4" fmla="*/ 6066818 h 6068572"/>
              <a:gd name="connsiteX5" fmla="*/ 7125 w 6995317"/>
              <a:gd name="connsiteY5" fmla="*/ 5495965 h 6068572"/>
              <a:gd name="connsiteX6" fmla="*/ 775 w 6995317"/>
              <a:gd name="connsiteY6" fmla="*/ 205811 h 6068572"/>
              <a:gd name="connsiteX0" fmla="*/ 775 w 6995317"/>
              <a:gd name="connsiteY0" fmla="*/ 205811 h 6070189"/>
              <a:gd name="connsiteX1" fmla="*/ 138726 w 6995317"/>
              <a:gd name="connsiteY1" fmla="*/ 1628 h 6070189"/>
              <a:gd name="connsiteX2" fmla="*/ 4722233 w 6995317"/>
              <a:gd name="connsiteY2" fmla="*/ 3165 h 6070189"/>
              <a:gd name="connsiteX3" fmla="*/ 6786731 w 6995317"/>
              <a:gd name="connsiteY3" fmla="*/ 6068353 h 6070189"/>
              <a:gd name="connsiteX4" fmla="*/ 1904026 w 6995317"/>
              <a:gd name="connsiteY4" fmla="*/ 6066818 h 6070189"/>
              <a:gd name="connsiteX5" fmla="*/ 7125 w 6995317"/>
              <a:gd name="connsiteY5" fmla="*/ 5495965 h 6070189"/>
              <a:gd name="connsiteX6" fmla="*/ 775 w 6995317"/>
              <a:gd name="connsiteY6" fmla="*/ 205811 h 6070189"/>
              <a:gd name="connsiteX0" fmla="*/ 775 w 6995317"/>
              <a:gd name="connsiteY0" fmla="*/ 205811 h 6069883"/>
              <a:gd name="connsiteX1" fmla="*/ 138726 w 6995317"/>
              <a:gd name="connsiteY1" fmla="*/ 1628 h 6069883"/>
              <a:gd name="connsiteX2" fmla="*/ 4722233 w 6995317"/>
              <a:gd name="connsiteY2" fmla="*/ 3165 h 6069883"/>
              <a:gd name="connsiteX3" fmla="*/ 6786731 w 6995317"/>
              <a:gd name="connsiteY3" fmla="*/ 6068353 h 6069883"/>
              <a:gd name="connsiteX4" fmla="*/ 1904026 w 6995317"/>
              <a:gd name="connsiteY4" fmla="*/ 6066818 h 6069883"/>
              <a:gd name="connsiteX5" fmla="*/ 7125 w 6995317"/>
              <a:gd name="connsiteY5" fmla="*/ 5495965 h 6069883"/>
              <a:gd name="connsiteX6" fmla="*/ 775 w 6995317"/>
              <a:gd name="connsiteY6" fmla="*/ 205811 h 6069883"/>
              <a:gd name="connsiteX0" fmla="*/ 775 w 8098398"/>
              <a:gd name="connsiteY0" fmla="*/ 205811 h 6069883"/>
              <a:gd name="connsiteX1" fmla="*/ 138726 w 8098398"/>
              <a:gd name="connsiteY1" fmla="*/ 1628 h 6069883"/>
              <a:gd name="connsiteX2" fmla="*/ 7782933 w 8098398"/>
              <a:gd name="connsiteY2" fmla="*/ 6721 h 6069883"/>
              <a:gd name="connsiteX3" fmla="*/ 6786731 w 8098398"/>
              <a:gd name="connsiteY3" fmla="*/ 6068353 h 6069883"/>
              <a:gd name="connsiteX4" fmla="*/ 1904026 w 8098398"/>
              <a:gd name="connsiteY4" fmla="*/ 6066818 h 6069883"/>
              <a:gd name="connsiteX5" fmla="*/ 7125 w 8098398"/>
              <a:gd name="connsiteY5" fmla="*/ 5495965 h 6069883"/>
              <a:gd name="connsiteX6" fmla="*/ 775 w 8098398"/>
              <a:gd name="connsiteY6" fmla="*/ 205811 h 6069883"/>
              <a:gd name="connsiteX0" fmla="*/ 775 w 11796917"/>
              <a:gd name="connsiteY0" fmla="*/ 205811 h 6069883"/>
              <a:gd name="connsiteX1" fmla="*/ 138726 w 11796917"/>
              <a:gd name="connsiteY1" fmla="*/ 1628 h 6069883"/>
              <a:gd name="connsiteX2" fmla="*/ 11704058 w 11796917"/>
              <a:gd name="connsiteY2" fmla="*/ 10276 h 6069883"/>
              <a:gd name="connsiteX3" fmla="*/ 6786731 w 11796917"/>
              <a:gd name="connsiteY3" fmla="*/ 6068353 h 6069883"/>
              <a:gd name="connsiteX4" fmla="*/ 1904026 w 11796917"/>
              <a:gd name="connsiteY4" fmla="*/ 6066818 h 6069883"/>
              <a:gd name="connsiteX5" fmla="*/ 7125 w 11796917"/>
              <a:gd name="connsiteY5" fmla="*/ 5495965 h 6069883"/>
              <a:gd name="connsiteX6" fmla="*/ 775 w 11796917"/>
              <a:gd name="connsiteY6" fmla="*/ 205811 h 6069883"/>
              <a:gd name="connsiteX0" fmla="*/ 775 w 12397281"/>
              <a:gd name="connsiteY0" fmla="*/ 205811 h 6069883"/>
              <a:gd name="connsiteX1" fmla="*/ 138726 w 12397281"/>
              <a:gd name="connsiteY1" fmla="*/ 1628 h 6069883"/>
              <a:gd name="connsiteX2" fmla="*/ 11704058 w 12397281"/>
              <a:gd name="connsiteY2" fmla="*/ 10276 h 6069883"/>
              <a:gd name="connsiteX3" fmla="*/ 11809581 w 12397281"/>
              <a:gd name="connsiteY3" fmla="*/ 6064798 h 6069883"/>
              <a:gd name="connsiteX4" fmla="*/ 1904026 w 12397281"/>
              <a:gd name="connsiteY4" fmla="*/ 6066818 h 6069883"/>
              <a:gd name="connsiteX5" fmla="*/ 7125 w 12397281"/>
              <a:gd name="connsiteY5" fmla="*/ 5495965 h 6069883"/>
              <a:gd name="connsiteX6" fmla="*/ 775 w 12397281"/>
              <a:gd name="connsiteY6" fmla="*/ 205811 h 6069883"/>
              <a:gd name="connsiteX0" fmla="*/ 775 w 12104055"/>
              <a:gd name="connsiteY0" fmla="*/ 205811 h 6069883"/>
              <a:gd name="connsiteX1" fmla="*/ 138726 w 12104055"/>
              <a:gd name="connsiteY1" fmla="*/ 1628 h 6069883"/>
              <a:gd name="connsiteX2" fmla="*/ 11704058 w 12104055"/>
              <a:gd name="connsiteY2" fmla="*/ 10276 h 6069883"/>
              <a:gd name="connsiteX3" fmla="*/ 11809581 w 12104055"/>
              <a:gd name="connsiteY3" fmla="*/ 6064798 h 6069883"/>
              <a:gd name="connsiteX4" fmla="*/ 1904026 w 12104055"/>
              <a:gd name="connsiteY4" fmla="*/ 6066818 h 6069883"/>
              <a:gd name="connsiteX5" fmla="*/ 7125 w 12104055"/>
              <a:gd name="connsiteY5" fmla="*/ 5495965 h 6069883"/>
              <a:gd name="connsiteX6" fmla="*/ 775 w 12104055"/>
              <a:gd name="connsiteY6" fmla="*/ 205811 h 6069883"/>
              <a:gd name="connsiteX0" fmla="*/ 775 w 12100788"/>
              <a:gd name="connsiteY0" fmla="*/ 205811 h 6069883"/>
              <a:gd name="connsiteX1" fmla="*/ 138726 w 12100788"/>
              <a:gd name="connsiteY1" fmla="*/ 1628 h 6069883"/>
              <a:gd name="connsiteX2" fmla="*/ 11704058 w 12100788"/>
              <a:gd name="connsiteY2" fmla="*/ 10276 h 6069883"/>
              <a:gd name="connsiteX3" fmla="*/ 11809581 w 12100788"/>
              <a:gd name="connsiteY3" fmla="*/ 6064798 h 6069883"/>
              <a:gd name="connsiteX4" fmla="*/ 1904026 w 12100788"/>
              <a:gd name="connsiteY4" fmla="*/ 6066818 h 6069883"/>
              <a:gd name="connsiteX5" fmla="*/ 7125 w 12100788"/>
              <a:gd name="connsiteY5" fmla="*/ 5495965 h 6069883"/>
              <a:gd name="connsiteX6" fmla="*/ 775 w 12100788"/>
              <a:gd name="connsiteY6" fmla="*/ 205811 h 6069883"/>
              <a:gd name="connsiteX0" fmla="*/ 775 w 11811571"/>
              <a:gd name="connsiteY0" fmla="*/ 205811 h 6069883"/>
              <a:gd name="connsiteX1" fmla="*/ 138726 w 11811571"/>
              <a:gd name="connsiteY1" fmla="*/ 1628 h 6069883"/>
              <a:gd name="connsiteX2" fmla="*/ 11704058 w 11811571"/>
              <a:gd name="connsiteY2" fmla="*/ 10276 h 6069883"/>
              <a:gd name="connsiteX3" fmla="*/ 11809581 w 11811571"/>
              <a:gd name="connsiteY3" fmla="*/ 6064798 h 6069883"/>
              <a:gd name="connsiteX4" fmla="*/ 1904026 w 11811571"/>
              <a:gd name="connsiteY4" fmla="*/ 6066818 h 6069883"/>
              <a:gd name="connsiteX5" fmla="*/ 7125 w 11811571"/>
              <a:gd name="connsiteY5" fmla="*/ 5495965 h 6069883"/>
              <a:gd name="connsiteX6" fmla="*/ 775 w 11811571"/>
              <a:gd name="connsiteY6" fmla="*/ 205811 h 6069883"/>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986"/>
              <a:gd name="connsiteY0" fmla="*/ 205812 h 6069884"/>
              <a:gd name="connsiteX1" fmla="*/ 138726 w 12594986"/>
              <a:gd name="connsiteY1" fmla="*/ 1629 h 6069884"/>
              <a:gd name="connsiteX2" fmla="*/ 11704058 w 12594986"/>
              <a:gd name="connsiteY2" fmla="*/ 10277 h 6069884"/>
              <a:gd name="connsiteX3" fmla="*/ 11819551 w 12594986"/>
              <a:gd name="connsiteY3" fmla="*/ 1121522 h 6069884"/>
              <a:gd name="connsiteX4" fmla="*/ 11809581 w 12594986"/>
              <a:gd name="connsiteY4" fmla="*/ 6064799 h 6069884"/>
              <a:gd name="connsiteX5" fmla="*/ 1904026 w 12594986"/>
              <a:gd name="connsiteY5" fmla="*/ 6066819 h 6069884"/>
              <a:gd name="connsiteX6" fmla="*/ 7125 w 12594986"/>
              <a:gd name="connsiteY6" fmla="*/ 5495966 h 6069884"/>
              <a:gd name="connsiteX7" fmla="*/ 775 w 12594986"/>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37957"/>
              <a:gd name="connsiteY0" fmla="*/ 205812 h 6069884"/>
              <a:gd name="connsiteX1" fmla="*/ 138726 w 11837957"/>
              <a:gd name="connsiteY1" fmla="*/ 1629 h 6069884"/>
              <a:gd name="connsiteX2" fmla="*/ 11192883 w 11837957"/>
              <a:gd name="connsiteY2" fmla="*/ 6722 h 6069884"/>
              <a:gd name="connsiteX3" fmla="*/ 11819551 w 11837957"/>
              <a:gd name="connsiteY3" fmla="*/ 1121522 h 6069884"/>
              <a:gd name="connsiteX4" fmla="*/ 11809581 w 11837957"/>
              <a:gd name="connsiteY4" fmla="*/ 6064799 h 6069884"/>
              <a:gd name="connsiteX5" fmla="*/ 1904026 w 11837957"/>
              <a:gd name="connsiteY5" fmla="*/ 6066819 h 6069884"/>
              <a:gd name="connsiteX6" fmla="*/ 7125 w 11837957"/>
              <a:gd name="connsiteY6" fmla="*/ 5495966 h 6069884"/>
              <a:gd name="connsiteX7" fmla="*/ 775 w 11837957"/>
              <a:gd name="connsiteY7" fmla="*/ 205812 h 6069884"/>
              <a:gd name="connsiteX0" fmla="*/ 775 w 11825545"/>
              <a:gd name="connsiteY0" fmla="*/ 205812 h 6069884"/>
              <a:gd name="connsiteX1" fmla="*/ 138726 w 11825545"/>
              <a:gd name="connsiteY1" fmla="*/ 1629 h 6069884"/>
              <a:gd name="connsiteX2" fmla="*/ 11192883 w 11825545"/>
              <a:gd name="connsiteY2" fmla="*/ 6722 h 6069884"/>
              <a:gd name="connsiteX3" fmla="*/ 11819551 w 11825545"/>
              <a:gd name="connsiteY3" fmla="*/ 1121522 h 6069884"/>
              <a:gd name="connsiteX4" fmla="*/ 11809581 w 11825545"/>
              <a:gd name="connsiteY4" fmla="*/ 6064799 h 6069884"/>
              <a:gd name="connsiteX5" fmla="*/ 1904026 w 11825545"/>
              <a:gd name="connsiteY5" fmla="*/ 6066819 h 6069884"/>
              <a:gd name="connsiteX6" fmla="*/ 7125 w 11825545"/>
              <a:gd name="connsiteY6" fmla="*/ 5495966 h 6069884"/>
              <a:gd name="connsiteX7" fmla="*/ 775 w 11825545"/>
              <a:gd name="connsiteY7" fmla="*/ 205812 h 6069884"/>
              <a:gd name="connsiteX0" fmla="*/ 775 w 11821813"/>
              <a:gd name="connsiteY0" fmla="*/ 205812 h 6069884"/>
              <a:gd name="connsiteX1" fmla="*/ 138726 w 11821813"/>
              <a:gd name="connsiteY1" fmla="*/ 1629 h 6069884"/>
              <a:gd name="connsiteX2" fmla="*/ 11192883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66535"/>
              <a:gd name="connsiteY0" fmla="*/ 205812 h 6069884"/>
              <a:gd name="connsiteX1" fmla="*/ 138726 w 11866535"/>
              <a:gd name="connsiteY1" fmla="*/ 1629 h 6069884"/>
              <a:gd name="connsiteX2" fmla="*/ 11700883 w 11866535"/>
              <a:gd name="connsiteY2" fmla="*/ 13832 h 6069884"/>
              <a:gd name="connsiteX3" fmla="*/ 11819551 w 11866535"/>
              <a:gd name="connsiteY3" fmla="*/ 1121522 h 6069884"/>
              <a:gd name="connsiteX4" fmla="*/ 11809581 w 11866535"/>
              <a:gd name="connsiteY4" fmla="*/ 6064799 h 6069884"/>
              <a:gd name="connsiteX5" fmla="*/ 1904026 w 11866535"/>
              <a:gd name="connsiteY5" fmla="*/ 6066819 h 6069884"/>
              <a:gd name="connsiteX6" fmla="*/ 7125 w 11866535"/>
              <a:gd name="connsiteY6" fmla="*/ 5495966 h 6069884"/>
              <a:gd name="connsiteX7" fmla="*/ 775 w 11866535"/>
              <a:gd name="connsiteY7" fmla="*/ 205812 h 6069884"/>
              <a:gd name="connsiteX0" fmla="*/ 775 w 11871795"/>
              <a:gd name="connsiteY0" fmla="*/ 205812 h 6069884"/>
              <a:gd name="connsiteX1" fmla="*/ 138726 w 11871795"/>
              <a:gd name="connsiteY1" fmla="*/ 1629 h 6069884"/>
              <a:gd name="connsiteX2" fmla="*/ 11700883 w 11871795"/>
              <a:gd name="connsiteY2" fmla="*/ 13832 h 6069884"/>
              <a:gd name="connsiteX3" fmla="*/ 11819551 w 11871795"/>
              <a:gd name="connsiteY3" fmla="*/ 1121522 h 6069884"/>
              <a:gd name="connsiteX4" fmla="*/ 11809581 w 11871795"/>
              <a:gd name="connsiteY4" fmla="*/ 6064799 h 6069884"/>
              <a:gd name="connsiteX5" fmla="*/ 1904026 w 11871795"/>
              <a:gd name="connsiteY5" fmla="*/ 6066819 h 6069884"/>
              <a:gd name="connsiteX6" fmla="*/ 7125 w 11871795"/>
              <a:gd name="connsiteY6" fmla="*/ 5495966 h 6069884"/>
              <a:gd name="connsiteX7" fmla="*/ 775 w 11871795"/>
              <a:gd name="connsiteY7" fmla="*/ 205812 h 6069884"/>
              <a:gd name="connsiteX0" fmla="*/ 775 w 11850218"/>
              <a:gd name="connsiteY0" fmla="*/ 205812 h 6069884"/>
              <a:gd name="connsiteX1" fmla="*/ 138726 w 11850218"/>
              <a:gd name="connsiteY1" fmla="*/ 1629 h 6069884"/>
              <a:gd name="connsiteX2" fmla="*/ 11659608 w 11850218"/>
              <a:gd name="connsiteY2" fmla="*/ 10277 h 6069884"/>
              <a:gd name="connsiteX3" fmla="*/ 11819551 w 11850218"/>
              <a:gd name="connsiteY3" fmla="*/ 1121522 h 6069884"/>
              <a:gd name="connsiteX4" fmla="*/ 11809581 w 11850218"/>
              <a:gd name="connsiteY4" fmla="*/ 6064799 h 6069884"/>
              <a:gd name="connsiteX5" fmla="*/ 1904026 w 11850218"/>
              <a:gd name="connsiteY5" fmla="*/ 6066819 h 6069884"/>
              <a:gd name="connsiteX6" fmla="*/ 7125 w 11850218"/>
              <a:gd name="connsiteY6" fmla="*/ 5495966 h 6069884"/>
              <a:gd name="connsiteX7" fmla="*/ 775 w 11850218"/>
              <a:gd name="connsiteY7" fmla="*/ 205812 h 6069884"/>
              <a:gd name="connsiteX0" fmla="*/ 775 w 11831396"/>
              <a:gd name="connsiteY0" fmla="*/ 205812 h 6069884"/>
              <a:gd name="connsiteX1" fmla="*/ 138726 w 11831396"/>
              <a:gd name="connsiteY1" fmla="*/ 1629 h 6069884"/>
              <a:gd name="connsiteX2" fmla="*/ 11659608 w 11831396"/>
              <a:gd name="connsiteY2" fmla="*/ 10277 h 6069884"/>
              <a:gd name="connsiteX3" fmla="*/ 11819551 w 11831396"/>
              <a:gd name="connsiteY3" fmla="*/ 1121522 h 6069884"/>
              <a:gd name="connsiteX4" fmla="*/ 11809581 w 11831396"/>
              <a:gd name="connsiteY4" fmla="*/ 6064799 h 6069884"/>
              <a:gd name="connsiteX5" fmla="*/ 1904026 w 11831396"/>
              <a:gd name="connsiteY5" fmla="*/ 6066819 h 6069884"/>
              <a:gd name="connsiteX6" fmla="*/ 7125 w 11831396"/>
              <a:gd name="connsiteY6" fmla="*/ 5495966 h 6069884"/>
              <a:gd name="connsiteX7" fmla="*/ 775 w 11831396"/>
              <a:gd name="connsiteY7" fmla="*/ 205812 h 6069884"/>
              <a:gd name="connsiteX0" fmla="*/ 775 w 11826314"/>
              <a:gd name="connsiteY0" fmla="*/ 205812 h 6069884"/>
              <a:gd name="connsiteX1" fmla="*/ 138726 w 11826314"/>
              <a:gd name="connsiteY1" fmla="*/ 1629 h 6069884"/>
              <a:gd name="connsiteX2" fmla="*/ 11659608 w 11826314"/>
              <a:gd name="connsiteY2" fmla="*/ 10277 h 6069884"/>
              <a:gd name="connsiteX3" fmla="*/ 11819551 w 11826314"/>
              <a:gd name="connsiteY3" fmla="*/ 1121522 h 6069884"/>
              <a:gd name="connsiteX4" fmla="*/ 11809581 w 11826314"/>
              <a:gd name="connsiteY4" fmla="*/ 6064799 h 6069884"/>
              <a:gd name="connsiteX5" fmla="*/ 1904026 w 11826314"/>
              <a:gd name="connsiteY5" fmla="*/ 6066819 h 6069884"/>
              <a:gd name="connsiteX6" fmla="*/ 7125 w 11826314"/>
              <a:gd name="connsiteY6" fmla="*/ 5495966 h 6069884"/>
              <a:gd name="connsiteX7" fmla="*/ 775 w 11826314"/>
              <a:gd name="connsiteY7" fmla="*/ 205812 h 6069884"/>
              <a:gd name="connsiteX0" fmla="*/ 775 w 11823476"/>
              <a:gd name="connsiteY0" fmla="*/ 205812 h 6069884"/>
              <a:gd name="connsiteX1" fmla="*/ 138726 w 11823476"/>
              <a:gd name="connsiteY1" fmla="*/ 1629 h 6069884"/>
              <a:gd name="connsiteX2" fmla="*/ 11659608 w 11823476"/>
              <a:gd name="connsiteY2" fmla="*/ 10277 h 6069884"/>
              <a:gd name="connsiteX3" fmla="*/ 11819551 w 11823476"/>
              <a:gd name="connsiteY3" fmla="*/ 1121522 h 6069884"/>
              <a:gd name="connsiteX4" fmla="*/ 11809581 w 11823476"/>
              <a:gd name="connsiteY4" fmla="*/ 6064799 h 6069884"/>
              <a:gd name="connsiteX5" fmla="*/ 1904026 w 11823476"/>
              <a:gd name="connsiteY5" fmla="*/ 6066819 h 6069884"/>
              <a:gd name="connsiteX6" fmla="*/ 7125 w 11823476"/>
              <a:gd name="connsiteY6" fmla="*/ 5495966 h 6069884"/>
              <a:gd name="connsiteX7" fmla="*/ 775 w 11823476"/>
              <a:gd name="connsiteY7" fmla="*/ 205812 h 6069884"/>
              <a:gd name="connsiteX0" fmla="*/ 775 w 12559042"/>
              <a:gd name="connsiteY0" fmla="*/ 205812 h 6069884"/>
              <a:gd name="connsiteX1" fmla="*/ 138726 w 12559042"/>
              <a:gd name="connsiteY1" fmla="*/ 1629 h 6069884"/>
              <a:gd name="connsiteX2" fmla="*/ 11659608 w 12559042"/>
              <a:gd name="connsiteY2" fmla="*/ 10277 h 6069884"/>
              <a:gd name="connsiteX3" fmla="*/ 11810026 w 12559042"/>
              <a:gd name="connsiteY3" fmla="*/ 122510 h 6069884"/>
              <a:gd name="connsiteX4" fmla="*/ 11819551 w 12559042"/>
              <a:gd name="connsiteY4" fmla="*/ 1121522 h 6069884"/>
              <a:gd name="connsiteX5" fmla="*/ 11809581 w 12559042"/>
              <a:gd name="connsiteY5" fmla="*/ 6064799 h 6069884"/>
              <a:gd name="connsiteX6" fmla="*/ 1904026 w 12559042"/>
              <a:gd name="connsiteY6" fmla="*/ 6066819 h 6069884"/>
              <a:gd name="connsiteX7" fmla="*/ 7125 w 12559042"/>
              <a:gd name="connsiteY7" fmla="*/ 5495966 h 6069884"/>
              <a:gd name="connsiteX8" fmla="*/ 775 w 12559042"/>
              <a:gd name="connsiteY8" fmla="*/ 205812 h 6069884"/>
              <a:gd name="connsiteX0" fmla="*/ 775 w 11825341"/>
              <a:gd name="connsiteY0" fmla="*/ 211183 h 6075255"/>
              <a:gd name="connsiteX1" fmla="*/ 138726 w 11825341"/>
              <a:gd name="connsiteY1" fmla="*/ 7000 h 6075255"/>
              <a:gd name="connsiteX2" fmla="*/ 11659608 w 11825341"/>
              <a:gd name="connsiteY2" fmla="*/ 15648 h 6075255"/>
              <a:gd name="connsiteX3" fmla="*/ 11810026 w 11825341"/>
              <a:gd name="connsiteY3" fmla="*/ 127881 h 6075255"/>
              <a:gd name="connsiteX4" fmla="*/ 11819551 w 11825341"/>
              <a:gd name="connsiteY4" fmla="*/ 1126893 h 6075255"/>
              <a:gd name="connsiteX5" fmla="*/ 11809581 w 11825341"/>
              <a:gd name="connsiteY5" fmla="*/ 6070170 h 6075255"/>
              <a:gd name="connsiteX6" fmla="*/ 1904026 w 11825341"/>
              <a:gd name="connsiteY6" fmla="*/ 6072190 h 6075255"/>
              <a:gd name="connsiteX7" fmla="*/ 7125 w 11825341"/>
              <a:gd name="connsiteY7" fmla="*/ 5501337 h 6075255"/>
              <a:gd name="connsiteX8" fmla="*/ 775 w 11825341"/>
              <a:gd name="connsiteY8" fmla="*/ 211183 h 6075255"/>
              <a:gd name="connsiteX0" fmla="*/ 775 w 11821813"/>
              <a:gd name="connsiteY0" fmla="*/ 211183 h 6075255"/>
              <a:gd name="connsiteX1" fmla="*/ 138726 w 11821813"/>
              <a:gd name="connsiteY1" fmla="*/ 7000 h 6075255"/>
              <a:gd name="connsiteX2" fmla="*/ 11659608 w 11821813"/>
              <a:gd name="connsiteY2" fmla="*/ 15648 h 6075255"/>
              <a:gd name="connsiteX3" fmla="*/ 11810026 w 11821813"/>
              <a:gd name="connsiteY3" fmla="*/ 127881 h 6075255"/>
              <a:gd name="connsiteX4" fmla="*/ 11819551 w 11821813"/>
              <a:gd name="connsiteY4" fmla="*/ 1126893 h 6075255"/>
              <a:gd name="connsiteX5" fmla="*/ 11809581 w 11821813"/>
              <a:gd name="connsiteY5" fmla="*/ 6070170 h 6075255"/>
              <a:gd name="connsiteX6" fmla="*/ 1904026 w 11821813"/>
              <a:gd name="connsiteY6" fmla="*/ 6072190 h 6075255"/>
              <a:gd name="connsiteX7" fmla="*/ 7125 w 11821813"/>
              <a:gd name="connsiteY7" fmla="*/ 5501337 h 6075255"/>
              <a:gd name="connsiteX8" fmla="*/ 775 w 11821813"/>
              <a:gd name="connsiteY8" fmla="*/ 211183 h 6075255"/>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174049 h 6080783"/>
              <a:gd name="connsiteX1" fmla="*/ 138726 w 11821813"/>
              <a:gd name="connsiteY1" fmla="*/ 12528 h 6080783"/>
              <a:gd name="connsiteX2" fmla="*/ 11659608 w 11821813"/>
              <a:gd name="connsiteY2" fmla="*/ 21176 h 6080783"/>
              <a:gd name="connsiteX3" fmla="*/ 11816376 w 11821813"/>
              <a:gd name="connsiteY3" fmla="*/ 204513 h 6080783"/>
              <a:gd name="connsiteX4" fmla="*/ 11819551 w 11821813"/>
              <a:gd name="connsiteY4" fmla="*/ 1132421 h 6080783"/>
              <a:gd name="connsiteX5" fmla="*/ 11809581 w 11821813"/>
              <a:gd name="connsiteY5" fmla="*/ 6075698 h 6080783"/>
              <a:gd name="connsiteX6" fmla="*/ 1904026 w 11821813"/>
              <a:gd name="connsiteY6" fmla="*/ 6077718 h 6080783"/>
              <a:gd name="connsiteX7" fmla="*/ 7125 w 11821813"/>
              <a:gd name="connsiteY7" fmla="*/ 5506865 h 6080783"/>
              <a:gd name="connsiteX8" fmla="*/ 775 w 11821813"/>
              <a:gd name="connsiteY8" fmla="*/ 174049 h 6080783"/>
              <a:gd name="connsiteX0" fmla="*/ 2536 w 11823574"/>
              <a:gd name="connsiteY0" fmla="*/ 174049 h 6080783"/>
              <a:gd name="connsiteX1" fmla="*/ 140487 w 11823574"/>
              <a:gd name="connsiteY1" fmla="*/ 12528 h 6080783"/>
              <a:gd name="connsiteX2" fmla="*/ 11661369 w 11823574"/>
              <a:gd name="connsiteY2" fmla="*/ 21176 h 6080783"/>
              <a:gd name="connsiteX3" fmla="*/ 11818137 w 11823574"/>
              <a:gd name="connsiteY3" fmla="*/ 204513 h 6080783"/>
              <a:gd name="connsiteX4" fmla="*/ 11821312 w 11823574"/>
              <a:gd name="connsiteY4" fmla="*/ 1132421 h 6080783"/>
              <a:gd name="connsiteX5" fmla="*/ 11811342 w 11823574"/>
              <a:gd name="connsiteY5" fmla="*/ 6075698 h 6080783"/>
              <a:gd name="connsiteX6" fmla="*/ 1905787 w 11823574"/>
              <a:gd name="connsiteY6" fmla="*/ 6077718 h 6080783"/>
              <a:gd name="connsiteX7" fmla="*/ 8886 w 11823574"/>
              <a:gd name="connsiteY7" fmla="*/ 5506865 h 6080783"/>
              <a:gd name="connsiteX8" fmla="*/ 2536 w 11823574"/>
              <a:gd name="connsiteY8" fmla="*/ 174049 h 6080783"/>
              <a:gd name="connsiteX0" fmla="*/ 2536 w 11823574"/>
              <a:gd name="connsiteY0" fmla="*/ 163317 h 6070051"/>
              <a:gd name="connsiteX1" fmla="*/ 140487 w 11823574"/>
              <a:gd name="connsiteY1" fmla="*/ 1796 h 6070051"/>
              <a:gd name="connsiteX2" fmla="*/ 11661369 w 11823574"/>
              <a:gd name="connsiteY2" fmla="*/ 10444 h 6070051"/>
              <a:gd name="connsiteX3" fmla="*/ 11818137 w 11823574"/>
              <a:gd name="connsiteY3" fmla="*/ 193781 h 6070051"/>
              <a:gd name="connsiteX4" fmla="*/ 11821312 w 11823574"/>
              <a:gd name="connsiteY4" fmla="*/ 1121689 h 6070051"/>
              <a:gd name="connsiteX5" fmla="*/ 11811342 w 11823574"/>
              <a:gd name="connsiteY5" fmla="*/ 6064966 h 6070051"/>
              <a:gd name="connsiteX6" fmla="*/ 1905787 w 11823574"/>
              <a:gd name="connsiteY6" fmla="*/ 6066986 h 6070051"/>
              <a:gd name="connsiteX7" fmla="*/ 8886 w 11823574"/>
              <a:gd name="connsiteY7" fmla="*/ 5496133 h 6070051"/>
              <a:gd name="connsiteX8" fmla="*/ 2536 w 11823574"/>
              <a:gd name="connsiteY8" fmla="*/ 163317 h 6070051"/>
              <a:gd name="connsiteX0" fmla="*/ 1747 w 11822785"/>
              <a:gd name="connsiteY0" fmla="*/ 163317 h 6070051"/>
              <a:gd name="connsiteX1" fmla="*/ 158748 w 11822785"/>
              <a:gd name="connsiteY1" fmla="*/ 1796 h 6070051"/>
              <a:gd name="connsiteX2" fmla="*/ 11660580 w 11822785"/>
              <a:gd name="connsiteY2" fmla="*/ 10444 h 6070051"/>
              <a:gd name="connsiteX3" fmla="*/ 11817348 w 11822785"/>
              <a:gd name="connsiteY3" fmla="*/ 193781 h 6070051"/>
              <a:gd name="connsiteX4" fmla="*/ 11820523 w 11822785"/>
              <a:gd name="connsiteY4" fmla="*/ 1121689 h 6070051"/>
              <a:gd name="connsiteX5" fmla="*/ 11810553 w 11822785"/>
              <a:gd name="connsiteY5" fmla="*/ 6064966 h 6070051"/>
              <a:gd name="connsiteX6" fmla="*/ 1904998 w 11822785"/>
              <a:gd name="connsiteY6" fmla="*/ 6066986 h 6070051"/>
              <a:gd name="connsiteX7" fmla="*/ 8097 w 11822785"/>
              <a:gd name="connsiteY7" fmla="*/ 5496133 h 6070051"/>
              <a:gd name="connsiteX8" fmla="*/ 1747 w 11822785"/>
              <a:gd name="connsiteY8" fmla="*/ 163317 h 6070051"/>
              <a:gd name="connsiteX0" fmla="*/ 1747 w 11822213"/>
              <a:gd name="connsiteY0" fmla="*/ 163317 h 6070300"/>
              <a:gd name="connsiteX1" fmla="*/ 158748 w 11822213"/>
              <a:gd name="connsiteY1" fmla="*/ 1796 h 6070300"/>
              <a:gd name="connsiteX2" fmla="*/ 11660580 w 11822213"/>
              <a:gd name="connsiteY2" fmla="*/ 10444 h 6070300"/>
              <a:gd name="connsiteX3" fmla="*/ 11817348 w 11822213"/>
              <a:gd name="connsiteY3" fmla="*/ 193781 h 6070300"/>
              <a:gd name="connsiteX4" fmla="*/ 11820523 w 11822213"/>
              <a:gd name="connsiteY4" fmla="*/ 1121689 h 6070300"/>
              <a:gd name="connsiteX5" fmla="*/ 5762178 w 11822213"/>
              <a:gd name="connsiteY5" fmla="*/ 6070300 h 6070300"/>
              <a:gd name="connsiteX6" fmla="*/ 1904998 w 11822213"/>
              <a:gd name="connsiteY6" fmla="*/ 6066986 h 6070300"/>
              <a:gd name="connsiteX7" fmla="*/ 8097 w 11822213"/>
              <a:gd name="connsiteY7" fmla="*/ 5496133 h 6070300"/>
              <a:gd name="connsiteX8" fmla="*/ 1747 w 11822213"/>
              <a:gd name="connsiteY8" fmla="*/ 163317 h 6070300"/>
              <a:gd name="connsiteX0" fmla="*/ 1747 w 11817348"/>
              <a:gd name="connsiteY0" fmla="*/ 163317 h 6070300"/>
              <a:gd name="connsiteX1" fmla="*/ 158748 w 11817348"/>
              <a:gd name="connsiteY1" fmla="*/ 1796 h 6070300"/>
              <a:gd name="connsiteX2" fmla="*/ 11660580 w 11817348"/>
              <a:gd name="connsiteY2" fmla="*/ 10444 h 6070300"/>
              <a:gd name="connsiteX3" fmla="*/ 11817348 w 11817348"/>
              <a:gd name="connsiteY3" fmla="*/ 193781 h 6070300"/>
              <a:gd name="connsiteX4" fmla="*/ 5762178 w 11817348"/>
              <a:gd name="connsiteY4" fmla="*/ 6070300 h 6070300"/>
              <a:gd name="connsiteX5" fmla="*/ 1904998 w 11817348"/>
              <a:gd name="connsiteY5" fmla="*/ 6066986 h 6070300"/>
              <a:gd name="connsiteX6" fmla="*/ 8097 w 11817348"/>
              <a:gd name="connsiteY6" fmla="*/ 5496133 h 6070300"/>
              <a:gd name="connsiteX7" fmla="*/ 1747 w 11817348"/>
              <a:gd name="connsiteY7" fmla="*/ 163317 h 6070300"/>
              <a:gd name="connsiteX0" fmla="*/ 1747 w 11771826"/>
              <a:gd name="connsiteY0" fmla="*/ 163317 h 6070300"/>
              <a:gd name="connsiteX1" fmla="*/ 158748 w 11771826"/>
              <a:gd name="connsiteY1" fmla="*/ 1796 h 6070300"/>
              <a:gd name="connsiteX2" fmla="*/ 11660580 w 11771826"/>
              <a:gd name="connsiteY2" fmla="*/ 10444 h 6070300"/>
              <a:gd name="connsiteX3" fmla="*/ 5762178 w 11771826"/>
              <a:gd name="connsiteY3" fmla="*/ 6070300 h 6070300"/>
              <a:gd name="connsiteX4" fmla="*/ 1904998 w 11771826"/>
              <a:gd name="connsiteY4" fmla="*/ 6066986 h 6070300"/>
              <a:gd name="connsiteX5" fmla="*/ 8097 w 11771826"/>
              <a:gd name="connsiteY5" fmla="*/ 5496133 h 6070300"/>
              <a:gd name="connsiteX6" fmla="*/ 1747 w 11771826"/>
              <a:gd name="connsiteY6" fmla="*/ 163317 h 6070300"/>
              <a:gd name="connsiteX0" fmla="*/ 1747 w 11765947"/>
              <a:gd name="connsiteY0" fmla="*/ 163317 h 6070300"/>
              <a:gd name="connsiteX1" fmla="*/ 158748 w 11765947"/>
              <a:gd name="connsiteY1" fmla="*/ 1796 h 6070300"/>
              <a:gd name="connsiteX2" fmla="*/ 11660580 w 11765947"/>
              <a:gd name="connsiteY2" fmla="*/ 10444 h 6070300"/>
              <a:gd name="connsiteX3" fmla="*/ 5762178 w 11765947"/>
              <a:gd name="connsiteY3" fmla="*/ 6070300 h 6070300"/>
              <a:gd name="connsiteX4" fmla="*/ 1904998 w 11765947"/>
              <a:gd name="connsiteY4" fmla="*/ 6066986 h 6070300"/>
              <a:gd name="connsiteX5" fmla="*/ 8097 w 11765947"/>
              <a:gd name="connsiteY5" fmla="*/ 5496133 h 6070300"/>
              <a:gd name="connsiteX6" fmla="*/ 1747 w 11765947"/>
              <a:gd name="connsiteY6" fmla="*/ 163317 h 6070300"/>
              <a:gd name="connsiteX0" fmla="*/ 1747 w 12679266"/>
              <a:gd name="connsiteY0" fmla="*/ 163317 h 6070300"/>
              <a:gd name="connsiteX1" fmla="*/ 158748 w 12679266"/>
              <a:gd name="connsiteY1" fmla="*/ 1796 h 6070300"/>
              <a:gd name="connsiteX2" fmla="*/ 11660580 w 12679266"/>
              <a:gd name="connsiteY2" fmla="*/ 10444 h 6070300"/>
              <a:gd name="connsiteX3" fmla="*/ 5762178 w 12679266"/>
              <a:gd name="connsiteY3" fmla="*/ 6070300 h 6070300"/>
              <a:gd name="connsiteX4" fmla="*/ 1904998 w 12679266"/>
              <a:gd name="connsiteY4" fmla="*/ 6066986 h 6070300"/>
              <a:gd name="connsiteX5" fmla="*/ 8097 w 12679266"/>
              <a:gd name="connsiteY5" fmla="*/ 5496133 h 6070300"/>
              <a:gd name="connsiteX6" fmla="*/ 1747 w 12679266"/>
              <a:gd name="connsiteY6" fmla="*/ 163317 h 6070300"/>
              <a:gd name="connsiteX0" fmla="*/ 1747 w 7662612"/>
              <a:gd name="connsiteY0" fmla="*/ 163317 h 6518320"/>
              <a:gd name="connsiteX1" fmla="*/ 158748 w 7662612"/>
              <a:gd name="connsiteY1" fmla="*/ 1796 h 6518320"/>
              <a:gd name="connsiteX2" fmla="*/ 5821755 w 7662612"/>
              <a:gd name="connsiteY2" fmla="*/ 10444 h 6518320"/>
              <a:gd name="connsiteX3" fmla="*/ 5762178 w 7662612"/>
              <a:gd name="connsiteY3" fmla="*/ 6070300 h 6518320"/>
              <a:gd name="connsiteX4" fmla="*/ 1904998 w 7662612"/>
              <a:gd name="connsiteY4" fmla="*/ 6066986 h 6518320"/>
              <a:gd name="connsiteX5" fmla="*/ 8097 w 7662612"/>
              <a:gd name="connsiteY5" fmla="*/ 5496133 h 6518320"/>
              <a:gd name="connsiteX6" fmla="*/ 1747 w 7662612"/>
              <a:gd name="connsiteY6" fmla="*/ 163317 h 6518320"/>
              <a:gd name="connsiteX0" fmla="*/ 1747 w 7516956"/>
              <a:gd name="connsiteY0" fmla="*/ 163317 h 6518320"/>
              <a:gd name="connsiteX1" fmla="*/ 158748 w 7516956"/>
              <a:gd name="connsiteY1" fmla="*/ 1796 h 6518320"/>
              <a:gd name="connsiteX2" fmla="*/ 5821755 w 7516956"/>
              <a:gd name="connsiteY2" fmla="*/ 10444 h 6518320"/>
              <a:gd name="connsiteX3" fmla="*/ 5762178 w 7516956"/>
              <a:gd name="connsiteY3" fmla="*/ 6070300 h 6518320"/>
              <a:gd name="connsiteX4" fmla="*/ 1904998 w 7516956"/>
              <a:gd name="connsiteY4" fmla="*/ 6066986 h 6518320"/>
              <a:gd name="connsiteX5" fmla="*/ 8097 w 7516956"/>
              <a:gd name="connsiteY5" fmla="*/ 5496133 h 6518320"/>
              <a:gd name="connsiteX6" fmla="*/ 1747 w 7516956"/>
              <a:gd name="connsiteY6" fmla="*/ 163317 h 6518320"/>
              <a:gd name="connsiteX0" fmla="*/ 1747 w 5821755"/>
              <a:gd name="connsiteY0" fmla="*/ 163317 h 6518320"/>
              <a:gd name="connsiteX1" fmla="*/ 158748 w 5821755"/>
              <a:gd name="connsiteY1" fmla="*/ 1796 h 6518320"/>
              <a:gd name="connsiteX2" fmla="*/ 5821755 w 5821755"/>
              <a:gd name="connsiteY2" fmla="*/ 10444 h 6518320"/>
              <a:gd name="connsiteX3" fmla="*/ 5762178 w 5821755"/>
              <a:gd name="connsiteY3" fmla="*/ 6070300 h 6518320"/>
              <a:gd name="connsiteX4" fmla="*/ 1904998 w 5821755"/>
              <a:gd name="connsiteY4" fmla="*/ 6066986 h 6518320"/>
              <a:gd name="connsiteX5" fmla="*/ 8097 w 5821755"/>
              <a:gd name="connsiteY5" fmla="*/ 5496133 h 6518320"/>
              <a:gd name="connsiteX6" fmla="*/ 1747 w 5821755"/>
              <a:gd name="connsiteY6" fmla="*/ 163317 h 651832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8097 w 5821755"/>
              <a:gd name="connsiteY5" fmla="*/ 549613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8097 w 5821755"/>
              <a:gd name="connsiteY5" fmla="*/ 549613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6510 w 5821755"/>
              <a:gd name="connsiteY5" fmla="*/ 5492578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492248 w 5821755"/>
              <a:gd name="connsiteY4" fmla="*/ 6066987 h 6070300"/>
              <a:gd name="connsiteX5" fmla="*/ 6510 w 5821755"/>
              <a:gd name="connsiteY5" fmla="*/ 5489023 h 6070300"/>
              <a:gd name="connsiteX6" fmla="*/ 1747 w 5821755"/>
              <a:gd name="connsiteY6" fmla="*/ 163317 h 6070300"/>
              <a:gd name="connsiteX0" fmla="*/ 1747 w 5821755"/>
              <a:gd name="connsiteY0" fmla="*/ 163317 h 6071460"/>
              <a:gd name="connsiteX1" fmla="*/ 158748 w 5821755"/>
              <a:gd name="connsiteY1" fmla="*/ 1796 h 6071460"/>
              <a:gd name="connsiteX2" fmla="*/ 5821755 w 5821755"/>
              <a:gd name="connsiteY2" fmla="*/ 10444 h 6071460"/>
              <a:gd name="connsiteX3" fmla="*/ 5762178 w 5821755"/>
              <a:gd name="connsiteY3" fmla="*/ 6070300 h 6071460"/>
              <a:gd name="connsiteX4" fmla="*/ 1492248 w 5821755"/>
              <a:gd name="connsiteY4" fmla="*/ 6066987 h 6071460"/>
              <a:gd name="connsiteX5" fmla="*/ 6510 w 5821755"/>
              <a:gd name="connsiteY5" fmla="*/ 5489023 h 6071460"/>
              <a:gd name="connsiteX6" fmla="*/ 1747 w 5821755"/>
              <a:gd name="connsiteY6" fmla="*/ 163317 h 6071460"/>
              <a:gd name="connsiteX0" fmla="*/ 1747 w 5821755"/>
              <a:gd name="connsiteY0" fmla="*/ 163317 h 6071641"/>
              <a:gd name="connsiteX1" fmla="*/ 158748 w 5821755"/>
              <a:gd name="connsiteY1" fmla="*/ 1796 h 6071641"/>
              <a:gd name="connsiteX2" fmla="*/ 5821755 w 5821755"/>
              <a:gd name="connsiteY2" fmla="*/ 10444 h 6071641"/>
              <a:gd name="connsiteX3" fmla="*/ 5762178 w 5821755"/>
              <a:gd name="connsiteY3" fmla="*/ 6070300 h 6071641"/>
              <a:gd name="connsiteX4" fmla="*/ 1492248 w 5821755"/>
              <a:gd name="connsiteY4" fmla="*/ 6066987 h 6071641"/>
              <a:gd name="connsiteX5" fmla="*/ 6510 w 5821755"/>
              <a:gd name="connsiteY5" fmla="*/ 5489023 h 6071641"/>
              <a:gd name="connsiteX6" fmla="*/ 1747 w 5821755"/>
              <a:gd name="connsiteY6" fmla="*/ 163317 h 6071641"/>
              <a:gd name="connsiteX0" fmla="*/ 1747 w 5821755"/>
              <a:gd name="connsiteY0" fmla="*/ 163317 h 6070723"/>
              <a:gd name="connsiteX1" fmla="*/ 158748 w 5821755"/>
              <a:gd name="connsiteY1" fmla="*/ 1796 h 6070723"/>
              <a:gd name="connsiteX2" fmla="*/ 5821755 w 5821755"/>
              <a:gd name="connsiteY2" fmla="*/ 10444 h 6070723"/>
              <a:gd name="connsiteX3" fmla="*/ 5762178 w 5821755"/>
              <a:gd name="connsiteY3" fmla="*/ 6070300 h 6070723"/>
              <a:gd name="connsiteX4" fmla="*/ 1492248 w 5821755"/>
              <a:gd name="connsiteY4" fmla="*/ 6066987 h 6070723"/>
              <a:gd name="connsiteX5" fmla="*/ 6510 w 5821755"/>
              <a:gd name="connsiteY5" fmla="*/ 5489023 h 6070723"/>
              <a:gd name="connsiteX6" fmla="*/ 1747 w 5821755"/>
              <a:gd name="connsiteY6" fmla="*/ 163317 h 6070723"/>
              <a:gd name="connsiteX0" fmla="*/ 1747 w 5821755"/>
              <a:gd name="connsiteY0" fmla="*/ 163317 h 6070723"/>
              <a:gd name="connsiteX1" fmla="*/ 158748 w 5821755"/>
              <a:gd name="connsiteY1" fmla="*/ 1796 h 6070723"/>
              <a:gd name="connsiteX2" fmla="*/ 5821755 w 5821755"/>
              <a:gd name="connsiteY2" fmla="*/ 10444 h 6070723"/>
              <a:gd name="connsiteX3" fmla="*/ 5762178 w 5821755"/>
              <a:gd name="connsiteY3" fmla="*/ 6070300 h 6070723"/>
              <a:gd name="connsiteX4" fmla="*/ 1492248 w 5821755"/>
              <a:gd name="connsiteY4" fmla="*/ 6066987 h 6070723"/>
              <a:gd name="connsiteX5" fmla="*/ 6510 w 5821755"/>
              <a:gd name="connsiteY5" fmla="*/ 5489023 h 6070723"/>
              <a:gd name="connsiteX6" fmla="*/ 1747 w 5821755"/>
              <a:gd name="connsiteY6" fmla="*/ 163317 h 6070723"/>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58898 w 5821755"/>
              <a:gd name="connsiteY4" fmla="*/ 6065210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58898 w 5821755"/>
              <a:gd name="connsiteY4" fmla="*/ 6063433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58898 w 5821755"/>
              <a:gd name="connsiteY4" fmla="*/ 6063433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14448 w 5821755"/>
              <a:gd name="connsiteY4" fmla="*/ 6063434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268410 w 5821755"/>
              <a:gd name="connsiteY4" fmla="*/ 6063435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268410 w 5821755"/>
              <a:gd name="connsiteY4" fmla="*/ 6063435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814565 w 5821755"/>
              <a:gd name="connsiteY3" fmla="*/ 6070300 h 6070300"/>
              <a:gd name="connsiteX4" fmla="*/ 1268410 w 5821755"/>
              <a:gd name="connsiteY4" fmla="*/ 6063435 h 6070300"/>
              <a:gd name="connsiteX5" fmla="*/ 6510 w 5821755"/>
              <a:gd name="connsiteY5" fmla="*/ 5489023 h 6070300"/>
              <a:gd name="connsiteX6" fmla="*/ 1747 w 5821755"/>
              <a:gd name="connsiteY6" fmla="*/ 163317 h 6070300"/>
              <a:gd name="connsiteX0" fmla="*/ 1747 w 5815180"/>
              <a:gd name="connsiteY0" fmla="*/ 163317 h 6070300"/>
              <a:gd name="connsiteX1" fmla="*/ 158748 w 5815180"/>
              <a:gd name="connsiteY1" fmla="*/ 1796 h 6070300"/>
              <a:gd name="connsiteX2" fmla="*/ 5813817 w 5815180"/>
              <a:gd name="connsiteY2" fmla="*/ 10444 h 6070300"/>
              <a:gd name="connsiteX3" fmla="*/ 5814565 w 5815180"/>
              <a:gd name="connsiteY3" fmla="*/ 6070300 h 6070300"/>
              <a:gd name="connsiteX4" fmla="*/ 1268410 w 5815180"/>
              <a:gd name="connsiteY4" fmla="*/ 6063435 h 6070300"/>
              <a:gd name="connsiteX5" fmla="*/ 6510 w 5815180"/>
              <a:gd name="connsiteY5" fmla="*/ 5489023 h 6070300"/>
              <a:gd name="connsiteX6" fmla="*/ 1747 w 5815180"/>
              <a:gd name="connsiteY6" fmla="*/ 163317 h 6070300"/>
              <a:gd name="connsiteX0" fmla="*/ 428 w 5813861"/>
              <a:gd name="connsiteY0" fmla="*/ 162163 h 6069146"/>
              <a:gd name="connsiteX1" fmla="*/ 157429 w 5813861"/>
              <a:gd name="connsiteY1" fmla="*/ 642 h 6069146"/>
              <a:gd name="connsiteX2" fmla="*/ 5812498 w 5813861"/>
              <a:gd name="connsiteY2" fmla="*/ 9290 h 6069146"/>
              <a:gd name="connsiteX3" fmla="*/ 5813246 w 5813861"/>
              <a:gd name="connsiteY3" fmla="*/ 6069146 h 6069146"/>
              <a:gd name="connsiteX4" fmla="*/ 1267091 w 5813861"/>
              <a:gd name="connsiteY4" fmla="*/ 6062281 h 6069146"/>
              <a:gd name="connsiteX5" fmla="*/ 5191 w 5813861"/>
              <a:gd name="connsiteY5" fmla="*/ 5487869 h 6069146"/>
              <a:gd name="connsiteX6" fmla="*/ 428 w 5813861"/>
              <a:gd name="connsiteY6" fmla="*/ 162163 h 606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3861" h="6069146">
                <a:moveTo>
                  <a:pt x="428" y="162163"/>
                </a:moveTo>
                <a:cubicBezTo>
                  <a:pt x="-4388" y="-26184"/>
                  <a:pt x="30483" y="2340"/>
                  <a:pt x="157429" y="642"/>
                </a:cubicBezTo>
                <a:lnTo>
                  <a:pt x="5812498" y="9290"/>
                </a:lnTo>
                <a:cubicBezTo>
                  <a:pt x="5810101" y="2029242"/>
                  <a:pt x="5815643" y="4049194"/>
                  <a:pt x="5813246" y="6069146"/>
                </a:cubicBezTo>
                <a:cubicBezTo>
                  <a:pt x="5084253" y="6060002"/>
                  <a:pt x="2552818" y="6063386"/>
                  <a:pt x="1267091" y="6062281"/>
                </a:cubicBezTo>
                <a:cubicBezTo>
                  <a:pt x="710990" y="6042055"/>
                  <a:pt x="345391" y="5815623"/>
                  <a:pt x="5191" y="5487869"/>
                </a:cubicBezTo>
                <a:cubicBezTo>
                  <a:pt x="6249" y="3268233"/>
                  <a:pt x="-630" y="2381799"/>
                  <a:pt x="428" y="162163"/>
                </a:cubicBezTo>
                <a:close/>
              </a:path>
            </a:pathLst>
          </a:custGeom>
          <a:solidFill>
            <a:schemeClr val="bg2"/>
          </a:solidFill>
        </p:spPr>
        <p:txBody>
          <a:bodyPr/>
          <a:lstStyle>
            <a:lvl1pPr marL="0" marR="0" indent="0" algn="ctr" defTabSz="914400" rtl="0" eaLnBrk="1" fontAlgn="auto" latinLnBrk="0" hangingPunct="1">
              <a:lnSpc>
                <a:spcPct val="300000"/>
              </a:lnSpc>
              <a:spcBef>
                <a:spcPts val="4200"/>
              </a:spcBef>
              <a:spcAft>
                <a:spcPts val="0"/>
              </a:spcAft>
              <a:buClrTx/>
              <a:buSzTx/>
              <a:buFontTx/>
              <a:buNone/>
              <a:tabLst/>
              <a:defRPr sz="1400">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Klicka på ikonen för att lägga in bild   </a:t>
            </a:r>
          </a:p>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                      </a:t>
            </a:r>
          </a:p>
          <a:p>
            <a:endParaRPr lang="sv-SE" dirty="0"/>
          </a:p>
        </p:txBody>
      </p:sp>
      <p:sp>
        <p:nvSpPr>
          <p:cNvPr id="5" name="Underrubrik 2"/>
          <p:cNvSpPr>
            <a:spLocks noGrp="1"/>
          </p:cNvSpPr>
          <p:nvPr>
            <p:ph type="subTitle" idx="1" hasCustomPrompt="1"/>
          </p:nvPr>
        </p:nvSpPr>
        <p:spPr>
          <a:xfrm>
            <a:off x="6686287" y="839921"/>
            <a:ext cx="4848513" cy="4094690"/>
          </a:xfrm>
          <a:prstGeom prst="rect">
            <a:avLst/>
          </a:prstGeom>
        </p:spPr>
        <p:txBody>
          <a:bodyPr>
            <a:normAutofit/>
          </a:bodyPr>
          <a:lstStyle>
            <a:lvl1pPr marL="0" indent="0" algn="l">
              <a:buNone/>
              <a:defRPr sz="1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skriva in text</a:t>
            </a:r>
          </a:p>
        </p:txBody>
      </p:sp>
    </p:spTree>
    <p:extLst>
      <p:ext uri="{BB962C8B-B14F-4D97-AF65-F5344CB8AC3E}">
        <p14:creationId xmlns:p14="http://schemas.microsoft.com/office/powerpoint/2010/main" val="2757397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sida två spalt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77960" y="371181"/>
            <a:ext cx="10975839" cy="1325563"/>
          </a:xfrm>
          <a:prstGeom prst="rect">
            <a:avLst/>
          </a:prstGeom>
        </p:spPr>
        <p:txBody>
          <a:bodyPr anchor="t">
            <a:normAutofit/>
          </a:bodyPr>
          <a:lstStyle>
            <a:lvl1pPr>
              <a:defRPr sz="2400">
                <a:solidFill>
                  <a:srgbClr val="DB0D15"/>
                </a:solidFill>
                <a:latin typeface="Arial" panose="020B0604020202020204" pitchFamily="34" charset="0"/>
                <a:cs typeface="Arial" panose="020B0604020202020204" pitchFamily="34" charset="0"/>
              </a:defRPr>
            </a:lvl1pPr>
          </a:lstStyle>
          <a:p>
            <a:r>
              <a:rPr lang="sv-SE" dirty="0"/>
              <a:t>Rubrik i överkant</a:t>
            </a:r>
          </a:p>
        </p:txBody>
      </p:sp>
      <p:sp>
        <p:nvSpPr>
          <p:cNvPr id="3" name="Platshållare för innehåll 2"/>
          <p:cNvSpPr>
            <a:spLocks noGrp="1"/>
          </p:cNvSpPr>
          <p:nvPr>
            <p:ph sz="half" idx="1" hasCustomPrompt="1"/>
          </p:nvPr>
        </p:nvSpPr>
        <p:spPr>
          <a:xfrm>
            <a:off x="1325619" y="1825623"/>
            <a:ext cx="4454431" cy="3067323"/>
          </a:xfrm>
          <a:prstGeom prst="rect">
            <a:avLst/>
          </a:prstGeom>
        </p:spPr>
        <p:txBody>
          <a:bodyPr/>
          <a:lstStyle>
            <a:lvl1pPr marL="228600" indent="-228600">
              <a:buFont typeface="Wingdings" panose="05000000000000000000" pitchFamily="2" charset="2"/>
              <a:buChar char="§"/>
              <a:defRPr sz="1800">
                <a:latin typeface="Arial" panose="020B0604020202020204" pitchFamily="34" charset="0"/>
                <a:cs typeface="Arial" panose="020B0604020202020204" pitchFamily="34" charset="0"/>
              </a:defRPr>
            </a:lvl1pPr>
            <a:lvl2pPr marL="685800" indent="-228600">
              <a:buFont typeface="Wingdings" panose="05000000000000000000" pitchFamily="2" charset="2"/>
              <a:buChar char="§"/>
              <a:defRPr sz="16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1400">
                <a:latin typeface="Arial" panose="020B0604020202020204" pitchFamily="34" charset="0"/>
                <a:cs typeface="Arial" panose="020B0604020202020204" pitchFamily="34" charset="0"/>
              </a:defRPr>
            </a:lvl3pPr>
            <a:lvl4pPr marL="1600200" indent="-228600">
              <a:buFont typeface="Wingdings" panose="05000000000000000000" pitchFamily="2" charset="2"/>
              <a:buChar char="§"/>
              <a:defRPr>
                <a:latin typeface="Arial" panose="020B0604020202020204" pitchFamily="34" charset="0"/>
                <a:cs typeface="Arial" panose="020B0604020202020204" pitchFamily="34" charset="0"/>
              </a:defRPr>
            </a:lvl4pPr>
            <a:lvl5pPr marL="2057400" indent="-228600">
              <a:buFont typeface="Wingdings" panose="05000000000000000000" pitchFamily="2" charset="2"/>
              <a:buChar char="§"/>
              <a:defRPr>
                <a:latin typeface="Arial" panose="020B0604020202020204" pitchFamily="34" charset="0"/>
                <a:cs typeface="Arial" panose="020B0604020202020204" pitchFamily="34" charset="0"/>
              </a:defRPr>
            </a:lvl5pPr>
          </a:lstStyle>
          <a:p>
            <a:pPr lvl="0"/>
            <a:r>
              <a:rPr lang="sv-SE" dirty="0"/>
              <a:t>Klicka här för att skriva in text</a:t>
            </a:r>
          </a:p>
        </p:txBody>
      </p:sp>
      <p:sp>
        <p:nvSpPr>
          <p:cNvPr id="10" name="textruta 9"/>
          <p:cNvSpPr txBox="1"/>
          <p:nvPr userDrawn="1"/>
        </p:nvSpPr>
        <p:spPr>
          <a:xfrm>
            <a:off x="319358" y="6356397"/>
            <a:ext cx="1093569" cy="246221"/>
          </a:xfrm>
          <a:prstGeom prst="rect">
            <a:avLst/>
          </a:prstGeom>
          <a:noFill/>
        </p:spPr>
        <p:txBody>
          <a:bodyPr wrap="none" rtlCol="0">
            <a:spAutoFit/>
          </a:bodyPr>
          <a:lstStyle/>
          <a:p>
            <a:r>
              <a:rPr lang="sv-SE" sz="1000" dirty="0">
                <a:solidFill>
                  <a:schemeClr val="bg1">
                    <a:lumMod val="50000"/>
                  </a:schemeClr>
                </a:solidFill>
                <a:latin typeface="Arial" panose="020B0604020202020204" pitchFamily="34" charset="0"/>
                <a:cs typeface="Arial" panose="020B0604020202020204" pitchFamily="34" charset="0"/>
              </a:rPr>
              <a:t>regionkalmar.se</a:t>
            </a:r>
          </a:p>
        </p:txBody>
      </p:sp>
      <p:sp>
        <p:nvSpPr>
          <p:cNvPr id="7" name="Platshållare för innehåll 2"/>
          <p:cNvSpPr>
            <a:spLocks noGrp="1"/>
          </p:cNvSpPr>
          <p:nvPr>
            <p:ph sz="half" idx="10" hasCustomPrompt="1"/>
          </p:nvPr>
        </p:nvSpPr>
        <p:spPr>
          <a:xfrm>
            <a:off x="6196536" y="1825622"/>
            <a:ext cx="4454431" cy="3067323"/>
          </a:xfrm>
          <a:prstGeom prst="rect">
            <a:avLst/>
          </a:prstGeom>
        </p:spPr>
        <p:txBody>
          <a:bodyPr/>
          <a:lstStyle>
            <a:lvl1pPr marL="228600" indent="-228600">
              <a:buFont typeface="Wingdings" panose="05000000000000000000" pitchFamily="2" charset="2"/>
              <a:buChar char="§"/>
              <a:defRPr sz="1800">
                <a:latin typeface="Arial" panose="020B0604020202020204" pitchFamily="34" charset="0"/>
                <a:cs typeface="Arial" panose="020B0604020202020204" pitchFamily="34" charset="0"/>
              </a:defRPr>
            </a:lvl1pPr>
            <a:lvl2pPr marL="685800" indent="-228600">
              <a:buFont typeface="Wingdings" panose="05000000000000000000" pitchFamily="2" charset="2"/>
              <a:buChar char="§"/>
              <a:defRPr sz="16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1400">
                <a:latin typeface="Arial" panose="020B0604020202020204" pitchFamily="34" charset="0"/>
                <a:cs typeface="Arial" panose="020B0604020202020204" pitchFamily="34" charset="0"/>
              </a:defRPr>
            </a:lvl3pPr>
            <a:lvl4pPr marL="1600200" indent="-228600">
              <a:buFont typeface="Wingdings" panose="05000000000000000000" pitchFamily="2" charset="2"/>
              <a:buChar char="§"/>
              <a:defRPr>
                <a:latin typeface="Arial" panose="020B0604020202020204" pitchFamily="34" charset="0"/>
                <a:cs typeface="Arial" panose="020B0604020202020204" pitchFamily="34" charset="0"/>
              </a:defRPr>
            </a:lvl4pPr>
            <a:lvl5pPr marL="2057400" indent="-228600">
              <a:buFont typeface="Wingdings" panose="05000000000000000000" pitchFamily="2" charset="2"/>
              <a:buChar char="§"/>
              <a:defRPr>
                <a:latin typeface="Arial" panose="020B0604020202020204" pitchFamily="34" charset="0"/>
                <a:cs typeface="Arial" panose="020B0604020202020204" pitchFamily="34" charset="0"/>
              </a:defRPr>
            </a:lvl5pPr>
          </a:lstStyle>
          <a:p>
            <a:pPr lvl="0"/>
            <a:r>
              <a:rPr lang="sv-SE" dirty="0"/>
              <a:t>Klicka här för att skriva in text</a:t>
            </a:r>
          </a:p>
        </p:txBody>
      </p:sp>
    </p:spTree>
    <p:extLst>
      <p:ext uri="{BB962C8B-B14F-4D97-AF65-F5344CB8AC3E}">
        <p14:creationId xmlns:p14="http://schemas.microsoft.com/office/powerpoint/2010/main" val="886535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lbild diagram">
    <p:spTree>
      <p:nvGrpSpPr>
        <p:cNvPr id="1" name=""/>
        <p:cNvGrpSpPr/>
        <p:nvPr/>
      </p:nvGrpSpPr>
      <p:grpSpPr>
        <a:xfrm>
          <a:off x="0" y="0"/>
          <a:ext cx="0" cy="0"/>
          <a:chOff x="0" y="0"/>
          <a:chExt cx="0" cy="0"/>
        </a:xfrm>
      </p:grpSpPr>
      <p:sp>
        <p:nvSpPr>
          <p:cNvPr id="8" name="Platshållare för innehåll 2"/>
          <p:cNvSpPr>
            <a:spLocks noGrp="1"/>
          </p:cNvSpPr>
          <p:nvPr>
            <p:ph idx="1" hasCustomPrompt="1"/>
          </p:nvPr>
        </p:nvSpPr>
        <p:spPr>
          <a:xfrm>
            <a:off x="852162" y="584067"/>
            <a:ext cx="10474907" cy="4361352"/>
          </a:xfrm>
          <a:prstGeom prst="rect">
            <a:avLst/>
          </a:prstGeom>
          <a:solidFill>
            <a:schemeClr val="bg1"/>
          </a:solidFill>
        </p:spPr>
        <p:txBody>
          <a:bodyPr tIns="1188000" anchor="t"/>
          <a:lstStyle>
            <a:lvl1pPr marL="0" indent="0" algn="ctr">
              <a:buNone/>
              <a:defRPr sz="14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a:t>Klicka på ikonerna för att infoga tabeller, video, </a:t>
            </a:r>
            <a:r>
              <a:rPr lang="sv-SE"/>
              <a:t>smartart </a:t>
            </a:r>
            <a:r>
              <a:rPr lang="sv-SE" dirty="0"/>
              <a:t>och diagram</a:t>
            </a:r>
          </a:p>
        </p:txBody>
      </p:sp>
      <p:sp>
        <p:nvSpPr>
          <p:cNvPr id="9" name="textruta 8"/>
          <p:cNvSpPr txBox="1"/>
          <p:nvPr userDrawn="1"/>
        </p:nvSpPr>
        <p:spPr>
          <a:xfrm>
            <a:off x="319358" y="6356397"/>
            <a:ext cx="1093569" cy="246221"/>
          </a:xfrm>
          <a:prstGeom prst="rect">
            <a:avLst/>
          </a:prstGeom>
          <a:noFill/>
        </p:spPr>
        <p:txBody>
          <a:bodyPr wrap="none" rtlCol="0">
            <a:spAutoFit/>
          </a:bodyPr>
          <a:lstStyle/>
          <a:p>
            <a:r>
              <a:rPr lang="sv-SE" sz="1000" dirty="0">
                <a:solidFill>
                  <a:schemeClr val="bg1">
                    <a:lumMod val="50000"/>
                  </a:schemeClr>
                </a:solidFill>
                <a:latin typeface="Arial" panose="020B0604020202020204" pitchFamily="34" charset="0"/>
                <a:cs typeface="Arial" panose="020B0604020202020204" pitchFamily="34" charset="0"/>
              </a:rPr>
              <a:t>regionkalmar.se</a:t>
            </a:r>
          </a:p>
        </p:txBody>
      </p:sp>
      <p:sp>
        <p:nvSpPr>
          <p:cNvPr id="10" name="Rubrik 1"/>
          <p:cNvSpPr>
            <a:spLocks noGrp="1"/>
          </p:cNvSpPr>
          <p:nvPr>
            <p:ph type="title" hasCustomPrompt="1"/>
          </p:nvPr>
        </p:nvSpPr>
        <p:spPr>
          <a:xfrm>
            <a:off x="293196" y="5869693"/>
            <a:ext cx="9521364" cy="486704"/>
          </a:xfrm>
          <a:prstGeom prst="rect">
            <a:avLst/>
          </a:prstGeom>
        </p:spPr>
        <p:txBody>
          <a:bodyPr anchor="t">
            <a:normAutofit/>
          </a:bodyPr>
          <a:lstStyle>
            <a:lvl1pPr>
              <a:defRPr sz="2400" baseline="0">
                <a:solidFill>
                  <a:srgbClr val="DB0D15"/>
                </a:solidFill>
                <a:latin typeface="Arial" panose="020B0604020202020204" pitchFamily="34" charset="0"/>
                <a:cs typeface="Arial" panose="020B0604020202020204" pitchFamily="34" charset="0"/>
              </a:defRPr>
            </a:lvl1pPr>
          </a:lstStyle>
          <a:p>
            <a:r>
              <a:rPr lang="sv-SE" dirty="0"/>
              <a:t>Detta rubrikfält används när man använder helsidesdiagram</a:t>
            </a:r>
          </a:p>
        </p:txBody>
      </p:sp>
    </p:spTree>
    <p:extLst>
      <p:ext uri="{BB962C8B-B14F-4D97-AF65-F5344CB8AC3E}">
        <p14:creationId xmlns:p14="http://schemas.microsoft.com/office/powerpoint/2010/main" val="4237194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aksida">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62773" y="143622"/>
            <a:ext cx="11887200" cy="6551055"/>
          </a:xfrm>
          <a:prstGeom prst="rect">
            <a:avLst/>
          </a:prstGeom>
        </p:spPr>
      </p:pic>
      <p:pic>
        <p:nvPicPr>
          <p:cNvPr id="6" name="Bildobjekt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441239" y="3279035"/>
            <a:ext cx="2453344" cy="1493693"/>
          </a:xfrm>
          <a:prstGeom prst="rect">
            <a:avLst/>
          </a:prstGeom>
        </p:spPr>
      </p:pic>
    </p:spTree>
    <p:extLst>
      <p:ext uri="{BB962C8B-B14F-4D97-AF65-F5344CB8AC3E}">
        <p14:creationId xmlns:p14="http://schemas.microsoft.com/office/powerpoint/2010/main" val="346902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09600" y="1600201"/>
            <a:ext cx="10972800" cy="4525963"/>
          </a:xfrm>
          <a:prstGeom prst="rect">
            <a:avLst/>
          </a:prstGeom>
        </p:spPr>
        <p:txBody>
          <a:bodyPr/>
          <a:lstStyle>
            <a:lvl1pPr>
              <a:defRPr sz="2200"/>
            </a:lvl1pPr>
            <a:lvl2pPr>
              <a:defRPr sz="2000"/>
            </a:lvl2pPr>
            <a:lvl3pPr>
              <a:defRPr sz="2000"/>
            </a:lvl3pPr>
            <a:lvl4pPr>
              <a:defRPr sz="2000"/>
            </a:lvl4pPr>
            <a:lvl5pPr>
              <a:defRPr sz="2000"/>
            </a:lvl5pPr>
          </a:lstStyle>
          <a:p>
            <a:pPr lvl="0"/>
            <a:r>
              <a:rPr lang="sv-SE" noProof="0" dirty="0"/>
              <a:t>Klicka här för att ändra format på bakgrundstexten</a:t>
            </a:r>
          </a:p>
          <a:p>
            <a:pPr lvl="1"/>
            <a:r>
              <a:rPr lang="sv-SE" noProof="0" dirty="0"/>
              <a:t>Nivå två</a:t>
            </a:r>
          </a:p>
          <a:p>
            <a:pPr lvl="2"/>
            <a:r>
              <a:rPr lang="sv-SE" noProof="0" dirty="0"/>
              <a:t>Nivå tre</a:t>
            </a:r>
          </a:p>
          <a:p>
            <a:pPr lvl="3"/>
            <a:r>
              <a:rPr lang="sv-SE" noProof="0" dirty="0"/>
              <a:t>Nivå fyra</a:t>
            </a:r>
          </a:p>
          <a:p>
            <a:pPr lvl="4"/>
            <a:r>
              <a:rPr lang="sv-SE" noProof="0" dirty="0"/>
              <a:t>Nivå fem</a:t>
            </a:r>
          </a:p>
        </p:txBody>
      </p:sp>
      <p:sp>
        <p:nvSpPr>
          <p:cNvPr id="4" name="Platshållare för datum 3"/>
          <p:cNvSpPr>
            <a:spLocks noGrp="1"/>
          </p:cNvSpPr>
          <p:nvPr>
            <p:ph type="dt" sz="half" idx="10"/>
          </p:nvPr>
        </p:nvSpPr>
        <p:spPr>
          <a:xfrm>
            <a:off x="2063551" y="6192001"/>
            <a:ext cx="1358900" cy="215900"/>
          </a:xfrm>
          <a:prstGeom prst="rect">
            <a:avLst/>
          </a:prstGeom>
        </p:spPr>
        <p:txBody>
          <a:bodyPr/>
          <a:lstStyle>
            <a:lvl1pPr>
              <a:defRPr/>
            </a:lvl1pPr>
          </a:lstStyle>
          <a:p>
            <a:pPr>
              <a:defRPr/>
            </a:pPr>
            <a:endParaRPr lang="sv-SE" altLang="en-US" dirty="0"/>
          </a:p>
        </p:txBody>
      </p:sp>
      <p:sp>
        <p:nvSpPr>
          <p:cNvPr id="5" name="Platshållare för sidfot 4"/>
          <p:cNvSpPr>
            <a:spLocks noGrp="1"/>
          </p:cNvSpPr>
          <p:nvPr>
            <p:ph type="ftr" sz="quarter" idx="11"/>
          </p:nvPr>
        </p:nvSpPr>
        <p:spPr>
          <a:xfrm>
            <a:off x="609601" y="6444000"/>
            <a:ext cx="9889099" cy="404664"/>
          </a:xfrm>
          <a:prstGeom prst="rect">
            <a:avLst/>
          </a:prstGeom>
        </p:spPr>
        <p:txBody>
          <a:bodyPr/>
          <a:lstStyle>
            <a:lvl1pPr>
              <a:defRPr/>
            </a:lvl1pPr>
          </a:lstStyle>
          <a:p>
            <a:pPr>
              <a:defRPr/>
            </a:pPr>
            <a:r>
              <a:rPr lang="sv-SE" altLang="sv-SE" dirty="0">
                <a:solidFill>
                  <a:srgbClr val="595959"/>
                </a:solidFill>
                <a:latin typeface="Arial (Brödtext)"/>
                <a:ea typeface="Arial (Brödtext)"/>
                <a:cs typeface="Arial (Brödtext)"/>
              </a:rPr>
              <a:t>Arbetsplats X, 2011-07-04, Namn Efternamn, Ltkalmar.se</a:t>
            </a:r>
          </a:p>
        </p:txBody>
      </p:sp>
      <p:sp>
        <p:nvSpPr>
          <p:cNvPr id="6" name="Platshållare för bildnummer 5"/>
          <p:cNvSpPr>
            <a:spLocks noGrp="1"/>
          </p:cNvSpPr>
          <p:nvPr>
            <p:ph type="sldNum" sz="quarter" idx="12"/>
          </p:nvPr>
        </p:nvSpPr>
        <p:spPr>
          <a:xfrm>
            <a:off x="609601" y="6192001"/>
            <a:ext cx="1344083" cy="215900"/>
          </a:xfrm>
          <a:prstGeom prst="rect">
            <a:avLst/>
          </a:prstGeom>
        </p:spPr>
        <p:txBody>
          <a:bodyPr/>
          <a:lstStyle>
            <a:lvl1pPr>
              <a:defRPr/>
            </a:lvl1pPr>
          </a:lstStyle>
          <a:p>
            <a:pPr>
              <a:defRPr/>
            </a:pPr>
            <a:r>
              <a:rPr lang="sv-SE" dirty="0"/>
              <a:t>Sida </a:t>
            </a:r>
            <a:fld id="{B0C874B2-609B-4B53-9EDA-120DCAD30F18}" type="slidenum">
              <a:rPr lang="sv-SE" smtClean="0"/>
              <a:pPr>
                <a:defRPr/>
              </a:pPr>
              <a:t>‹#›</a:t>
            </a:fld>
            <a:endParaRPr lang="sv-SE" dirty="0"/>
          </a:p>
        </p:txBody>
      </p:sp>
      <p:graphicFrame>
        <p:nvGraphicFramePr>
          <p:cNvPr id="8" name="Objekt 6"/>
          <p:cNvGraphicFramePr>
            <a:graphicFrameLocks noChangeAspect="1"/>
          </p:cNvGraphicFramePr>
          <p:nvPr userDrawn="1"/>
        </p:nvGraphicFramePr>
        <p:xfrm>
          <a:off x="10849024" y="6126164"/>
          <a:ext cx="863600" cy="461963"/>
        </p:xfrm>
        <a:graphic>
          <a:graphicData uri="http://schemas.openxmlformats.org/presentationml/2006/ole">
            <mc:AlternateContent xmlns:mc="http://schemas.openxmlformats.org/markup-compatibility/2006">
              <mc:Choice xmlns:v="urn:schemas-microsoft-com:vml" Requires="v">
                <p:oleObj r:id="rId2" imgW="4317460" imgH="2311111" progId="">
                  <p:embed/>
                </p:oleObj>
              </mc:Choice>
              <mc:Fallback>
                <p:oleObj r:id="rId2" imgW="4317460" imgH="2311111"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9024" y="6126164"/>
                        <a:ext cx="863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91822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09600" y="1600201"/>
            <a:ext cx="10972800" cy="4525963"/>
          </a:xfrm>
          <a:prstGeom prst="rect">
            <a:avLst/>
          </a:prstGeom>
        </p:spPr>
        <p:txBody>
          <a:bodyPr/>
          <a:lstStyle>
            <a:lvl1pPr>
              <a:defRPr sz="2200"/>
            </a:lvl1pPr>
            <a:lvl2pPr>
              <a:defRPr sz="2000"/>
            </a:lvl2pPr>
            <a:lvl3pPr>
              <a:defRPr sz="2000"/>
            </a:lvl3pPr>
            <a:lvl4pPr>
              <a:defRPr sz="2000"/>
            </a:lvl4pPr>
            <a:lvl5pPr>
              <a:defRPr sz="2000"/>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4" name="Platshållare för datum 3"/>
          <p:cNvSpPr>
            <a:spLocks noGrp="1"/>
          </p:cNvSpPr>
          <p:nvPr>
            <p:ph type="dt" sz="half" idx="10"/>
          </p:nvPr>
        </p:nvSpPr>
        <p:spPr>
          <a:xfrm>
            <a:off x="2063551" y="6192000"/>
            <a:ext cx="1358900" cy="215900"/>
          </a:xfrm>
          <a:prstGeom prst="rect">
            <a:avLst/>
          </a:prstGeom>
        </p:spPr>
        <p:txBody>
          <a:bodyPr/>
          <a:lstStyle>
            <a:lvl1pPr>
              <a:defRPr/>
            </a:lvl1pPr>
          </a:lstStyle>
          <a:p>
            <a:pPr>
              <a:defRPr/>
            </a:pPr>
            <a:endParaRPr lang="sv-SE" altLang="en-US" noProof="0" dirty="0"/>
          </a:p>
        </p:txBody>
      </p:sp>
      <p:sp>
        <p:nvSpPr>
          <p:cNvPr id="5" name="Platshållare för sidfot 4"/>
          <p:cNvSpPr>
            <a:spLocks noGrp="1"/>
          </p:cNvSpPr>
          <p:nvPr>
            <p:ph type="ftr" sz="quarter" idx="11"/>
          </p:nvPr>
        </p:nvSpPr>
        <p:spPr>
          <a:xfrm>
            <a:off x="609600" y="6444000"/>
            <a:ext cx="9889099" cy="404664"/>
          </a:xfrm>
          <a:prstGeom prst="rect">
            <a:avLst/>
          </a:prstGeom>
        </p:spPr>
        <p:txBody>
          <a:bodyPr/>
          <a:lstStyle>
            <a:lvl1pPr>
              <a:defRPr/>
            </a:lvl1pPr>
          </a:lstStyle>
          <a:p>
            <a:pPr algn="l">
              <a:defRPr/>
            </a:pPr>
            <a:r>
              <a:rPr lang="sv-SE" altLang="sv-SE" dirty="0">
                <a:solidFill>
                  <a:srgbClr val="595959"/>
                </a:solidFill>
                <a:latin typeface="Arial (Brödtext)"/>
                <a:ea typeface="Arial (Brödtext)"/>
                <a:cs typeface="Arial (Brödtext)"/>
              </a:rPr>
              <a:t>Arbetsplats X, 2011-07-04, Namn Efternamn, Ltkalmar.se</a:t>
            </a:r>
          </a:p>
        </p:txBody>
      </p:sp>
      <p:sp>
        <p:nvSpPr>
          <p:cNvPr id="6" name="Platshållare för bildnummer 5"/>
          <p:cNvSpPr>
            <a:spLocks noGrp="1"/>
          </p:cNvSpPr>
          <p:nvPr>
            <p:ph type="sldNum" sz="quarter" idx="12"/>
          </p:nvPr>
        </p:nvSpPr>
        <p:spPr>
          <a:xfrm>
            <a:off x="609600" y="6192000"/>
            <a:ext cx="1344083" cy="215900"/>
          </a:xfrm>
          <a:prstGeom prst="rect">
            <a:avLst/>
          </a:prstGeom>
        </p:spPr>
        <p:txBody>
          <a:bodyPr/>
          <a:lstStyle>
            <a:lvl1pPr>
              <a:defRPr/>
            </a:lvl1pPr>
          </a:lstStyle>
          <a:p>
            <a:pPr>
              <a:defRPr/>
            </a:pPr>
            <a:r>
              <a:rPr lang="sv-SE" noProof="0" dirty="0"/>
              <a:t>Sida </a:t>
            </a:r>
            <a:fld id="{B0C874B2-609B-4B53-9EDA-120DCAD30F18}" type="slidenum">
              <a:rPr lang="sv-SE" noProof="0" smtClean="0"/>
              <a:pPr>
                <a:defRPr/>
              </a:pPr>
              <a:t>‹#›</a:t>
            </a:fld>
            <a:endParaRPr lang="sv-SE" noProof="0" dirty="0"/>
          </a:p>
        </p:txBody>
      </p:sp>
      <p:sp>
        <p:nvSpPr>
          <p:cNvPr id="2" name="Rubrik 1"/>
          <p:cNvSpPr>
            <a:spLocks noGrp="1"/>
          </p:cNvSpPr>
          <p:nvPr>
            <p:ph type="title"/>
          </p:nvPr>
        </p:nvSpPr>
        <p:spPr>
          <a:xfrm>
            <a:off x="609600" y="274638"/>
            <a:ext cx="10972800" cy="1143000"/>
          </a:xfrm>
          <a:prstGeom prst="rect">
            <a:avLst/>
          </a:prstGeom>
        </p:spPr>
        <p:txBody>
          <a:bodyPr/>
          <a:lstStyle/>
          <a:p>
            <a:r>
              <a:rPr lang="sv-SE"/>
              <a:t>Klicka här för att ändra format</a:t>
            </a:r>
          </a:p>
        </p:txBody>
      </p:sp>
    </p:spTree>
    <p:extLst>
      <p:ext uri="{BB962C8B-B14F-4D97-AF65-F5344CB8AC3E}">
        <p14:creationId xmlns:p14="http://schemas.microsoft.com/office/powerpoint/2010/main" val="325792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ruta 7"/>
          <p:cNvSpPr txBox="1"/>
          <p:nvPr userDrawn="1"/>
        </p:nvSpPr>
        <p:spPr>
          <a:xfrm>
            <a:off x="319358" y="6356397"/>
            <a:ext cx="1093569" cy="246221"/>
          </a:xfrm>
          <a:prstGeom prst="rect">
            <a:avLst/>
          </a:prstGeom>
          <a:noFill/>
        </p:spPr>
        <p:txBody>
          <a:bodyPr wrap="none" rtlCol="0">
            <a:spAutoFit/>
          </a:bodyPr>
          <a:lstStyle/>
          <a:p>
            <a:r>
              <a:rPr lang="sv-SE" sz="1000" dirty="0">
                <a:solidFill>
                  <a:schemeClr val="bg1">
                    <a:lumMod val="50000"/>
                  </a:schemeClr>
                </a:solidFill>
                <a:latin typeface="Arial" panose="020B0604020202020204" pitchFamily="34" charset="0"/>
                <a:cs typeface="Arial" panose="020B0604020202020204" pitchFamily="34" charset="0"/>
              </a:rPr>
              <a:t>regionkalmar.se</a:t>
            </a:r>
          </a:p>
        </p:txBody>
      </p:sp>
    </p:spTree>
    <p:extLst>
      <p:ext uri="{BB962C8B-B14F-4D97-AF65-F5344CB8AC3E}">
        <p14:creationId xmlns:p14="http://schemas.microsoft.com/office/powerpoint/2010/main" val="3982196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2" r:id="rId5"/>
    <p:sldLayoutId id="2147483651" r:id="rId6"/>
    <p:sldLayoutId id="2147483655" r:id="rId7"/>
    <p:sldLayoutId id="2147483662" r:id="rId8"/>
    <p:sldLayoutId id="2147483663" r:id="rId9"/>
    <p:sldLayoutId id="2147483664" r:id="rId10"/>
    <p:sldLayoutId id="2147483665" r:id="rId11"/>
    <p:sldLayoutId id="214748366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vardgivare.regionkalmar.se/samverkan--avtal/halsoval/"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hyperlink" Target="https://vardgivare.regionkalmar.se/globalassets/samverkan-och-avtal/halsoval/bilagor-juli-2023/bilaga-2-ersattning-for-varden-2023-juli-december.pdf"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3"/>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t="8218" b="8218"/>
          <a:stretch>
            <a:fillRect/>
          </a:stretch>
        </p:blipFill>
        <p:spPr>
          <a:xfrm>
            <a:off x="187326" y="172870"/>
            <a:ext cx="11822785" cy="5418298"/>
          </a:xfrm>
        </p:spPr>
      </p:pic>
      <p:sp>
        <p:nvSpPr>
          <p:cNvPr id="2" name="Rubrik 1"/>
          <p:cNvSpPr>
            <a:spLocks noGrp="1"/>
          </p:cNvSpPr>
          <p:nvPr>
            <p:ph type="title"/>
          </p:nvPr>
        </p:nvSpPr>
        <p:spPr>
          <a:xfrm>
            <a:off x="184607" y="969927"/>
            <a:ext cx="11822785" cy="593809"/>
          </a:xfrm>
        </p:spPr>
        <p:txBody>
          <a:bodyPr>
            <a:noAutofit/>
          </a:bodyPr>
          <a:lstStyle/>
          <a:p>
            <a:pPr algn="ctr"/>
            <a:br>
              <a:rPr lang="sv-SE" sz="3600" dirty="0">
                <a:solidFill>
                  <a:schemeClr val="bg1"/>
                </a:solidFill>
              </a:rPr>
            </a:br>
            <a:br>
              <a:rPr lang="sv-SE" sz="2800" dirty="0">
                <a:solidFill>
                  <a:schemeClr val="bg1"/>
                </a:solidFill>
              </a:rPr>
            </a:br>
            <a:r>
              <a:rPr lang="sv-SE" sz="2800" dirty="0">
                <a:solidFill>
                  <a:schemeClr val="bg1"/>
                </a:solidFill>
              </a:rPr>
              <a:t>Primärvårdsförvaltningen</a:t>
            </a:r>
            <a:br>
              <a:rPr lang="sv-SE" sz="2800" dirty="0">
                <a:solidFill>
                  <a:schemeClr val="bg1"/>
                </a:solidFill>
              </a:rPr>
            </a:br>
            <a:br>
              <a:rPr lang="sv-SE" sz="2800" dirty="0">
                <a:solidFill>
                  <a:schemeClr val="bg1"/>
                </a:solidFill>
              </a:rPr>
            </a:br>
            <a:r>
              <a:rPr lang="sv-SE" sz="2800" dirty="0">
                <a:solidFill>
                  <a:schemeClr val="bg1"/>
                </a:solidFill>
              </a:rPr>
              <a:t>Region Kalmar län</a:t>
            </a:r>
            <a:br>
              <a:rPr lang="sv-SE" sz="2800" dirty="0">
                <a:solidFill>
                  <a:schemeClr val="bg1"/>
                </a:solidFill>
              </a:rPr>
            </a:br>
            <a:br>
              <a:rPr lang="sv-SE" sz="2800" dirty="0">
                <a:solidFill>
                  <a:schemeClr val="bg1"/>
                </a:solidFill>
              </a:rPr>
            </a:br>
            <a:r>
              <a:rPr lang="sv-SE" sz="2800" dirty="0">
                <a:solidFill>
                  <a:schemeClr val="bg1"/>
                </a:solidFill>
              </a:rPr>
              <a:t>Niklas Föghner, primärvårdsdirektör</a:t>
            </a:r>
            <a:br>
              <a:rPr lang="sv-SE" sz="2800" dirty="0">
                <a:solidFill>
                  <a:schemeClr val="bg1"/>
                </a:solidFill>
              </a:rPr>
            </a:br>
            <a:br>
              <a:rPr lang="sv-SE" sz="3600" dirty="0">
                <a:solidFill>
                  <a:schemeClr val="bg1"/>
                </a:solidFill>
              </a:rPr>
            </a:br>
            <a:br>
              <a:rPr lang="sv-SE" sz="3600" dirty="0">
                <a:solidFill>
                  <a:schemeClr val="bg1"/>
                </a:solidFill>
              </a:rPr>
            </a:br>
            <a:endParaRPr lang="sv-SE" sz="3600" dirty="0">
              <a:solidFill>
                <a:schemeClr val="bg1"/>
              </a:solidFill>
            </a:endParaRPr>
          </a:p>
        </p:txBody>
      </p:sp>
    </p:spTree>
    <p:extLst>
      <p:ext uri="{BB962C8B-B14F-4D97-AF65-F5344CB8AC3E}">
        <p14:creationId xmlns:p14="http://schemas.microsoft.com/office/powerpoint/2010/main" val="2293738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p:cNvSpPr/>
          <p:nvPr/>
        </p:nvSpPr>
        <p:spPr>
          <a:xfrm>
            <a:off x="0" y="0"/>
            <a:ext cx="12192000" cy="5733256"/>
          </a:xfrm>
          <a:prstGeom prst="rect">
            <a:avLst/>
          </a:prstGeom>
          <a:solidFill>
            <a:srgbClr val="C3B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sv-SE">
              <a:solidFill>
                <a:prstClr val="white"/>
              </a:solidFill>
            </a:endParaRPr>
          </a:p>
        </p:txBody>
      </p:sp>
      <p:sp>
        <p:nvSpPr>
          <p:cNvPr id="7" name="textruta 6"/>
          <p:cNvSpPr txBox="1"/>
          <p:nvPr/>
        </p:nvSpPr>
        <p:spPr>
          <a:xfrm>
            <a:off x="254245" y="5968088"/>
            <a:ext cx="10651524" cy="461665"/>
          </a:xfrm>
          <a:prstGeom prst="rect">
            <a:avLst/>
          </a:prstGeom>
          <a:noFill/>
        </p:spPr>
        <p:txBody>
          <a:bodyPr wrap="square" rtlCol="0">
            <a:spAutoFit/>
          </a:bodyPr>
          <a:lstStyle/>
          <a:p>
            <a:pPr fontAlgn="base">
              <a:spcBef>
                <a:spcPct val="0"/>
              </a:spcBef>
              <a:spcAft>
                <a:spcPct val="0"/>
              </a:spcAft>
            </a:pPr>
            <a:r>
              <a:rPr lang="sv-SE" sz="2400" dirty="0">
                <a:solidFill>
                  <a:srgbClr val="D70032"/>
                </a:solidFill>
                <a:cs typeface="Arial" panose="020B0604020202020204" pitchFamily="34" charset="0"/>
              </a:rPr>
              <a:t>Verksamhetsorganisation</a:t>
            </a:r>
          </a:p>
        </p:txBody>
      </p:sp>
      <p:pic>
        <p:nvPicPr>
          <p:cNvPr id="9" name="Bildobjekt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394780" y="5830436"/>
            <a:ext cx="1673844" cy="990161"/>
          </a:xfrm>
          <a:prstGeom prst="rect">
            <a:avLst/>
          </a:prstGeom>
        </p:spPr>
      </p:pic>
      <p:pic>
        <p:nvPicPr>
          <p:cNvPr id="2" name="Bildobjekt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9499" y="199696"/>
            <a:ext cx="10986983" cy="5999223"/>
          </a:xfrm>
          <a:prstGeom prst="rect">
            <a:avLst/>
          </a:prstGeom>
        </p:spPr>
      </p:pic>
    </p:spTree>
    <p:extLst>
      <p:ext uri="{BB962C8B-B14F-4D97-AF65-F5344CB8AC3E}">
        <p14:creationId xmlns:p14="http://schemas.microsoft.com/office/powerpoint/2010/main" val="3795793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bild som visar text, person, dagstidning, olika&#10;&#10;Automatiskt genererad beskrivning">
            <a:extLst>
              <a:ext uri="{FF2B5EF4-FFF2-40B4-BE49-F238E27FC236}">
                <a16:creationId xmlns:a16="http://schemas.microsoft.com/office/drawing/2014/main" id="{483916C9-F393-429E-9F9C-5008D05216E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1566" t="3116" r="-80778" b="1836"/>
          <a:stretch/>
        </p:blipFill>
        <p:spPr>
          <a:xfrm>
            <a:off x="3964898" y="177657"/>
            <a:ext cx="8045213" cy="5418298"/>
          </a:xfrm>
          <a:custGeom>
            <a:avLst/>
            <a:gdLst>
              <a:gd name="connsiteX0" fmla="*/ 0 w 5468938"/>
              <a:gd name="connsiteY0" fmla="*/ 0 h 6858000"/>
              <a:gd name="connsiteX1" fmla="*/ 2734469 w 5468938"/>
              <a:gd name="connsiteY1" fmla="*/ 0 h 6858000"/>
              <a:gd name="connsiteX2" fmla="*/ 5468938 w 5468938"/>
              <a:gd name="connsiteY2" fmla="*/ 3429000 h 6858000"/>
              <a:gd name="connsiteX3" fmla="*/ 2734469 w 5468938"/>
              <a:gd name="connsiteY3" fmla="*/ 6858000 h 6858000"/>
              <a:gd name="connsiteX4" fmla="*/ 0 w 5468938"/>
              <a:gd name="connsiteY4" fmla="*/ 6858000 h 6858000"/>
              <a:gd name="connsiteX5" fmla="*/ 0 w 5468938"/>
              <a:gd name="connsiteY5" fmla="*/ 0 h 6858000"/>
              <a:gd name="connsiteX0" fmla="*/ 0 w 5792556"/>
              <a:gd name="connsiteY0" fmla="*/ 0 h 6858000"/>
              <a:gd name="connsiteX1" fmla="*/ 4724633 w 5792556"/>
              <a:gd name="connsiteY1" fmla="*/ 0 h 6858000"/>
              <a:gd name="connsiteX2" fmla="*/ 5468938 w 5792556"/>
              <a:gd name="connsiteY2" fmla="*/ 3429000 h 6858000"/>
              <a:gd name="connsiteX3" fmla="*/ 2734469 w 5792556"/>
              <a:gd name="connsiteY3" fmla="*/ 6858000 h 6858000"/>
              <a:gd name="connsiteX4" fmla="*/ 0 w 5792556"/>
              <a:gd name="connsiteY4" fmla="*/ 6858000 h 6858000"/>
              <a:gd name="connsiteX5" fmla="*/ 0 w 5792556"/>
              <a:gd name="connsiteY5" fmla="*/ 0 h 6858000"/>
              <a:gd name="connsiteX0" fmla="*/ 0 w 5715582"/>
              <a:gd name="connsiteY0" fmla="*/ 0 h 6858000"/>
              <a:gd name="connsiteX1" fmla="*/ 4724633 w 5715582"/>
              <a:gd name="connsiteY1" fmla="*/ 0 h 6858000"/>
              <a:gd name="connsiteX2" fmla="*/ 5468938 w 5715582"/>
              <a:gd name="connsiteY2" fmla="*/ 3429000 h 6858000"/>
              <a:gd name="connsiteX3" fmla="*/ 4814281 w 5715582"/>
              <a:gd name="connsiteY3" fmla="*/ 6858000 h 6858000"/>
              <a:gd name="connsiteX4" fmla="*/ 0 w 5715582"/>
              <a:gd name="connsiteY4" fmla="*/ 6858000 h 6858000"/>
              <a:gd name="connsiteX5" fmla="*/ 0 w 5715582"/>
              <a:gd name="connsiteY5" fmla="*/ 0 h 6858000"/>
              <a:gd name="connsiteX0" fmla="*/ 0 w 5657592"/>
              <a:gd name="connsiteY0" fmla="*/ 0 h 6858000"/>
              <a:gd name="connsiteX1" fmla="*/ 4724633 w 5657592"/>
              <a:gd name="connsiteY1" fmla="*/ 0 h 6858000"/>
              <a:gd name="connsiteX2" fmla="*/ 5468938 w 5657592"/>
              <a:gd name="connsiteY2" fmla="*/ 3429000 h 6858000"/>
              <a:gd name="connsiteX3" fmla="*/ 4814281 w 5657592"/>
              <a:gd name="connsiteY3" fmla="*/ 6858000 h 6858000"/>
              <a:gd name="connsiteX4" fmla="*/ 0 w 5657592"/>
              <a:gd name="connsiteY4" fmla="*/ 6858000 h 6858000"/>
              <a:gd name="connsiteX5" fmla="*/ 0 w 5657592"/>
              <a:gd name="connsiteY5" fmla="*/ 0 h 6858000"/>
              <a:gd name="connsiteX0" fmla="*/ 0 w 5540797"/>
              <a:gd name="connsiteY0" fmla="*/ 0 h 6858000"/>
              <a:gd name="connsiteX1" fmla="*/ 4724633 w 5540797"/>
              <a:gd name="connsiteY1" fmla="*/ 0 h 6858000"/>
              <a:gd name="connsiteX2" fmla="*/ 5468938 w 5540797"/>
              <a:gd name="connsiteY2" fmla="*/ 3429000 h 6858000"/>
              <a:gd name="connsiteX3" fmla="*/ 4814281 w 5540797"/>
              <a:gd name="connsiteY3" fmla="*/ 6858000 h 6858000"/>
              <a:gd name="connsiteX4" fmla="*/ 0 w 5540797"/>
              <a:gd name="connsiteY4" fmla="*/ 6858000 h 6858000"/>
              <a:gd name="connsiteX5" fmla="*/ 0 w 5540797"/>
              <a:gd name="connsiteY5" fmla="*/ 0 h 6858000"/>
              <a:gd name="connsiteX0" fmla="*/ 0 w 5367229"/>
              <a:gd name="connsiteY0" fmla="*/ 0 h 6858000"/>
              <a:gd name="connsiteX1" fmla="*/ 4724633 w 5367229"/>
              <a:gd name="connsiteY1" fmla="*/ 0 h 6858000"/>
              <a:gd name="connsiteX2" fmla="*/ 4814281 w 5367229"/>
              <a:gd name="connsiteY2" fmla="*/ 6858000 h 6858000"/>
              <a:gd name="connsiteX3" fmla="*/ 0 w 5367229"/>
              <a:gd name="connsiteY3" fmla="*/ 6858000 h 6858000"/>
              <a:gd name="connsiteX4" fmla="*/ 0 w 5367229"/>
              <a:gd name="connsiteY4" fmla="*/ 0 h 6858000"/>
              <a:gd name="connsiteX0" fmla="*/ 0 w 5373612"/>
              <a:gd name="connsiteY0" fmla="*/ 0 h 6858000"/>
              <a:gd name="connsiteX1" fmla="*/ 4724633 w 5373612"/>
              <a:gd name="connsiteY1" fmla="*/ 0 h 6858000"/>
              <a:gd name="connsiteX2" fmla="*/ 4814281 w 5373612"/>
              <a:gd name="connsiteY2" fmla="*/ 6858000 h 6858000"/>
              <a:gd name="connsiteX3" fmla="*/ 0 w 5373612"/>
              <a:gd name="connsiteY3" fmla="*/ 6858000 h 6858000"/>
              <a:gd name="connsiteX4" fmla="*/ 0 w 5373612"/>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7446632"/>
              <a:gd name="connsiteX1" fmla="*/ 4724633 w 5409044"/>
              <a:gd name="connsiteY1" fmla="*/ 0 h 7446632"/>
              <a:gd name="connsiteX2" fmla="*/ 4814281 w 5409044"/>
              <a:gd name="connsiteY2" fmla="*/ 6858000 h 7446632"/>
              <a:gd name="connsiteX3" fmla="*/ 2262026 w 5409044"/>
              <a:gd name="connsiteY3" fmla="*/ 7446629 h 7446632"/>
              <a:gd name="connsiteX4" fmla="*/ 0 w 5409044"/>
              <a:gd name="connsiteY4" fmla="*/ 6858000 h 7446632"/>
              <a:gd name="connsiteX5" fmla="*/ 0 w 5409044"/>
              <a:gd name="connsiteY5" fmla="*/ 0 h 7446632"/>
              <a:gd name="connsiteX0" fmla="*/ 0 w 5409044"/>
              <a:gd name="connsiteY0" fmla="*/ 334 h 7446966"/>
              <a:gd name="connsiteX1" fmla="*/ 357026 w 5409044"/>
              <a:gd name="connsiteY1" fmla="*/ 2352 h 7446966"/>
              <a:gd name="connsiteX2" fmla="*/ 4724633 w 5409044"/>
              <a:gd name="connsiteY2" fmla="*/ 334 h 7446966"/>
              <a:gd name="connsiteX3" fmla="*/ 4814281 w 5409044"/>
              <a:gd name="connsiteY3" fmla="*/ 6858334 h 7446966"/>
              <a:gd name="connsiteX4" fmla="*/ 2262026 w 5409044"/>
              <a:gd name="connsiteY4" fmla="*/ 7446963 h 7446966"/>
              <a:gd name="connsiteX5" fmla="*/ 0 w 5409044"/>
              <a:gd name="connsiteY5" fmla="*/ 6858334 h 7446966"/>
              <a:gd name="connsiteX6" fmla="*/ 0 w 5409044"/>
              <a:gd name="connsiteY6" fmla="*/ 334 h 7446966"/>
              <a:gd name="connsiteX0" fmla="*/ 3175 w 5409044"/>
              <a:gd name="connsiteY0" fmla="*/ 199091 h 7446632"/>
              <a:gd name="connsiteX1" fmla="*/ 357026 w 5409044"/>
              <a:gd name="connsiteY1" fmla="*/ 2018 h 7446632"/>
              <a:gd name="connsiteX2" fmla="*/ 4724633 w 5409044"/>
              <a:gd name="connsiteY2" fmla="*/ 0 h 7446632"/>
              <a:gd name="connsiteX3" fmla="*/ 4814281 w 5409044"/>
              <a:gd name="connsiteY3" fmla="*/ 6858000 h 7446632"/>
              <a:gd name="connsiteX4" fmla="*/ 2262026 w 5409044"/>
              <a:gd name="connsiteY4" fmla="*/ 7446629 h 7446632"/>
              <a:gd name="connsiteX5" fmla="*/ 0 w 5409044"/>
              <a:gd name="connsiteY5" fmla="*/ 6858000 h 7446632"/>
              <a:gd name="connsiteX6" fmla="*/ 3175 w 5409044"/>
              <a:gd name="connsiteY6" fmla="*/ 199091 h 7446632"/>
              <a:gd name="connsiteX0" fmla="*/ 3175 w 5409044"/>
              <a:gd name="connsiteY0" fmla="*/ 199867 h 7447408"/>
              <a:gd name="connsiteX1" fmla="*/ 357026 w 5409044"/>
              <a:gd name="connsiteY1" fmla="*/ 2794 h 7447408"/>
              <a:gd name="connsiteX2" fmla="*/ 4724633 w 5409044"/>
              <a:gd name="connsiteY2" fmla="*/ 776 h 7447408"/>
              <a:gd name="connsiteX3" fmla="*/ 4814281 w 5409044"/>
              <a:gd name="connsiteY3" fmla="*/ 6858776 h 7447408"/>
              <a:gd name="connsiteX4" fmla="*/ 2262026 w 5409044"/>
              <a:gd name="connsiteY4" fmla="*/ 7447405 h 7447408"/>
              <a:gd name="connsiteX5" fmla="*/ 0 w 5409044"/>
              <a:gd name="connsiteY5" fmla="*/ 6858776 h 7447408"/>
              <a:gd name="connsiteX6" fmla="*/ 3175 w 5409044"/>
              <a:gd name="connsiteY6" fmla="*/ 199867 h 7447408"/>
              <a:gd name="connsiteX0" fmla="*/ 3175 w 5409044"/>
              <a:gd name="connsiteY0" fmla="*/ 202804 h 7450345"/>
              <a:gd name="connsiteX1" fmla="*/ 103026 w 5409044"/>
              <a:gd name="connsiteY1" fmla="*/ 2176 h 7450345"/>
              <a:gd name="connsiteX2" fmla="*/ 4724633 w 5409044"/>
              <a:gd name="connsiteY2" fmla="*/ 3713 h 7450345"/>
              <a:gd name="connsiteX3" fmla="*/ 4814281 w 5409044"/>
              <a:gd name="connsiteY3" fmla="*/ 6861713 h 7450345"/>
              <a:gd name="connsiteX4" fmla="*/ 2262026 w 5409044"/>
              <a:gd name="connsiteY4" fmla="*/ 7450342 h 7450345"/>
              <a:gd name="connsiteX5" fmla="*/ 0 w 5409044"/>
              <a:gd name="connsiteY5" fmla="*/ 6861713 h 7450345"/>
              <a:gd name="connsiteX6" fmla="*/ 3175 w 5409044"/>
              <a:gd name="connsiteY6" fmla="*/ 202804 h 7450345"/>
              <a:gd name="connsiteX0" fmla="*/ 3175 w 5409044"/>
              <a:gd name="connsiteY0" fmla="*/ 205811 h 7449797"/>
              <a:gd name="connsiteX1" fmla="*/ 1030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3175 w 5409044"/>
              <a:gd name="connsiteY0" fmla="*/ 205811 h 7449797"/>
              <a:gd name="connsiteX1" fmla="*/ 1411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9525 w 5415394"/>
              <a:gd name="connsiteY0" fmla="*/ 205811 h 7449797"/>
              <a:gd name="connsiteX1" fmla="*/ 147476 w 5415394"/>
              <a:gd name="connsiteY1" fmla="*/ 1628 h 7449797"/>
              <a:gd name="connsiteX2" fmla="*/ 4730983 w 5415394"/>
              <a:gd name="connsiteY2" fmla="*/ 3165 h 7449797"/>
              <a:gd name="connsiteX3" fmla="*/ 4820631 w 5415394"/>
              <a:gd name="connsiteY3" fmla="*/ 6861165 h 7449797"/>
              <a:gd name="connsiteX4" fmla="*/ 2268376 w 5415394"/>
              <a:gd name="connsiteY4" fmla="*/ 7449794 h 7449797"/>
              <a:gd name="connsiteX5" fmla="*/ 0 w 5415394"/>
              <a:gd name="connsiteY5" fmla="*/ 5211548 h 7449797"/>
              <a:gd name="connsiteX6" fmla="*/ 9525 w 5415394"/>
              <a:gd name="connsiteY6" fmla="*/ 205811 h 7449797"/>
              <a:gd name="connsiteX0" fmla="*/ 9525 w 5415394"/>
              <a:gd name="connsiteY0" fmla="*/ 205811 h 6861165"/>
              <a:gd name="connsiteX1" fmla="*/ 147476 w 5415394"/>
              <a:gd name="connsiteY1" fmla="*/ 1628 h 6861165"/>
              <a:gd name="connsiteX2" fmla="*/ 4730983 w 5415394"/>
              <a:gd name="connsiteY2" fmla="*/ 3165 h 6861165"/>
              <a:gd name="connsiteX3" fmla="*/ 4820631 w 5415394"/>
              <a:gd name="connsiteY3" fmla="*/ 6861165 h 6861165"/>
              <a:gd name="connsiteX4" fmla="*/ 2042951 w 5415394"/>
              <a:gd name="connsiteY4" fmla="*/ 5558423 h 6861165"/>
              <a:gd name="connsiteX5" fmla="*/ 0 w 5415394"/>
              <a:gd name="connsiteY5" fmla="*/ 5211548 h 6861165"/>
              <a:gd name="connsiteX6" fmla="*/ 9525 w 541539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2036601 w 5409044"/>
              <a:gd name="connsiteY4" fmla="*/ 5558423 h 6861165"/>
              <a:gd name="connsiteX5" fmla="*/ 0 w 5409044"/>
              <a:gd name="connsiteY5" fmla="*/ 5222214 h 6861165"/>
              <a:gd name="connsiteX6" fmla="*/ 3175 w 540904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1906426 w 5409044"/>
              <a:gd name="connsiteY4" fmla="*/ 6066818 h 6861165"/>
              <a:gd name="connsiteX5" fmla="*/ 0 w 5409044"/>
              <a:gd name="connsiteY5" fmla="*/ 5222214 h 6861165"/>
              <a:gd name="connsiteX6" fmla="*/ 3175 w 5409044"/>
              <a:gd name="connsiteY6" fmla="*/ 205811 h 6861165"/>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775 w 6995317"/>
              <a:gd name="connsiteY0" fmla="*/ 205811 h 6068353"/>
              <a:gd name="connsiteX1" fmla="*/ 138726 w 6995317"/>
              <a:gd name="connsiteY1" fmla="*/ 1628 h 6068353"/>
              <a:gd name="connsiteX2" fmla="*/ 4722233 w 6995317"/>
              <a:gd name="connsiteY2" fmla="*/ 3165 h 6068353"/>
              <a:gd name="connsiteX3" fmla="*/ 6786731 w 6995317"/>
              <a:gd name="connsiteY3" fmla="*/ 6068353 h 6068353"/>
              <a:gd name="connsiteX4" fmla="*/ 1904026 w 6995317"/>
              <a:gd name="connsiteY4" fmla="*/ 6066818 h 6068353"/>
              <a:gd name="connsiteX5" fmla="*/ 7125 w 6995317"/>
              <a:gd name="connsiteY5" fmla="*/ 5495965 h 6068353"/>
              <a:gd name="connsiteX6" fmla="*/ 775 w 6995317"/>
              <a:gd name="connsiteY6" fmla="*/ 205811 h 6068353"/>
              <a:gd name="connsiteX0" fmla="*/ 775 w 6995317"/>
              <a:gd name="connsiteY0" fmla="*/ 205811 h 6068572"/>
              <a:gd name="connsiteX1" fmla="*/ 138726 w 6995317"/>
              <a:gd name="connsiteY1" fmla="*/ 1628 h 6068572"/>
              <a:gd name="connsiteX2" fmla="*/ 4722233 w 6995317"/>
              <a:gd name="connsiteY2" fmla="*/ 3165 h 6068572"/>
              <a:gd name="connsiteX3" fmla="*/ 6786731 w 6995317"/>
              <a:gd name="connsiteY3" fmla="*/ 6068353 h 6068572"/>
              <a:gd name="connsiteX4" fmla="*/ 1904026 w 6995317"/>
              <a:gd name="connsiteY4" fmla="*/ 6066818 h 6068572"/>
              <a:gd name="connsiteX5" fmla="*/ 7125 w 6995317"/>
              <a:gd name="connsiteY5" fmla="*/ 5495965 h 6068572"/>
              <a:gd name="connsiteX6" fmla="*/ 775 w 6995317"/>
              <a:gd name="connsiteY6" fmla="*/ 205811 h 6068572"/>
              <a:gd name="connsiteX0" fmla="*/ 775 w 6995317"/>
              <a:gd name="connsiteY0" fmla="*/ 205811 h 6070189"/>
              <a:gd name="connsiteX1" fmla="*/ 138726 w 6995317"/>
              <a:gd name="connsiteY1" fmla="*/ 1628 h 6070189"/>
              <a:gd name="connsiteX2" fmla="*/ 4722233 w 6995317"/>
              <a:gd name="connsiteY2" fmla="*/ 3165 h 6070189"/>
              <a:gd name="connsiteX3" fmla="*/ 6786731 w 6995317"/>
              <a:gd name="connsiteY3" fmla="*/ 6068353 h 6070189"/>
              <a:gd name="connsiteX4" fmla="*/ 1904026 w 6995317"/>
              <a:gd name="connsiteY4" fmla="*/ 6066818 h 6070189"/>
              <a:gd name="connsiteX5" fmla="*/ 7125 w 6995317"/>
              <a:gd name="connsiteY5" fmla="*/ 5495965 h 6070189"/>
              <a:gd name="connsiteX6" fmla="*/ 775 w 6995317"/>
              <a:gd name="connsiteY6" fmla="*/ 205811 h 6070189"/>
              <a:gd name="connsiteX0" fmla="*/ 775 w 6995317"/>
              <a:gd name="connsiteY0" fmla="*/ 205811 h 6069883"/>
              <a:gd name="connsiteX1" fmla="*/ 138726 w 6995317"/>
              <a:gd name="connsiteY1" fmla="*/ 1628 h 6069883"/>
              <a:gd name="connsiteX2" fmla="*/ 4722233 w 6995317"/>
              <a:gd name="connsiteY2" fmla="*/ 3165 h 6069883"/>
              <a:gd name="connsiteX3" fmla="*/ 6786731 w 6995317"/>
              <a:gd name="connsiteY3" fmla="*/ 6068353 h 6069883"/>
              <a:gd name="connsiteX4" fmla="*/ 1904026 w 6995317"/>
              <a:gd name="connsiteY4" fmla="*/ 6066818 h 6069883"/>
              <a:gd name="connsiteX5" fmla="*/ 7125 w 6995317"/>
              <a:gd name="connsiteY5" fmla="*/ 5495965 h 6069883"/>
              <a:gd name="connsiteX6" fmla="*/ 775 w 6995317"/>
              <a:gd name="connsiteY6" fmla="*/ 205811 h 6069883"/>
              <a:gd name="connsiteX0" fmla="*/ 775 w 8098398"/>
              <a:gd name="connsiteY0" fmla="*/ 205811 h 6069883"/>
              <a:gd name="connsiteX1" fmla="*/ 138726 w 8098398"/>
              <a:gd name="connsiteY1" fmla="*/ 1628 h 6069883"/>
              <a:gd name="connsiteX2" fmla="*/ 7782933 w 8098398"/>
              <a:gd name="connsiteY2" fmla="*/ 6721 h 6069883"/>
              <a:gd name="connsiteX3" fmla="*/ 6786731 w 8098398"/>
              <a:gd name="connsiteY3" fmla="*/ 6068353 h 6069883"/>
              <a:gd name="connsiteX4" fmla="*/ 1904026 w 8098398"/>
              <a:gd name="connsiteY4" fmla="*/ 6066818 h 6069883"/>
              <a:gd name="connsiteX5" fmla="*/ 7125 w 8098398"/>
              <a:gd name="connsiteY5" fmla="*/ 5495965 h 6069883"/>
              <a:gd name="connsiteX6" fmla="*/ 775 w 8098398"/>
              <a:gd name="connsiteY6" fmla="*/ 205811 h 6069883"/>
              <a:gd name="connsiteX0" fmla="*/ 775 w 11796917"/>
              <a:gd name="connsiteY0" fmla="*/ 205811 h 6069883"/>
              <a:gd name="connsiteX1" fmla="*/ 138726 w 11796917"/>
              <a:gd name="connsiteY1" fmla="*/ 1628 h 6069883"/>
              <a:gd name="connsiteX2" fmla="*/ 11704058 w 11796917"/>
              <a:gd name="connsiteY2" fmla="*/ 10276 h 6069883"/>
              <a:gd name="connsiteX3" fmla="*/ 6786731 w 11796917"/>
              <a:gd name="connsiteY3" fmla="*/ 6068353 h 6069883"/>
              <a:gd name="connsiteX4" fmla="*/ 1904026 w 11796917"/>
              <a:gd name="connsiteY4" fmla="*/ 6066818 h 6069883"/>
              <a:gd name="connsiteX5" fmla="*/ 7125 w 11796917"/>
              <a:gd name="connsiteY5" fmla="*/ 5495965 h 6069883"/>
              <a:gd name="connsiteX6" fmla="*/ 775 w 11796917"/>
              <a:gd name="connsiteY6" fmla="*/ 205811 h 6069883"/>
              <a:gd name="connsiteX0" fmla="*/ 775 w 12397281"/>
              <a:gd name="connsiteY0" fmla="*/ 205811 h 6069883"/>
              <a:gd name="connsiteX1" fmla="*/ 138726 w 12397281"/>
              <a:gd name="connsiteY1" fmla="*/ 1628 h 6069883"/>
              <a:gd name="connsiteX2" fmla="*/ 11704058 w 12397281"/>
              <a:gd name="connsiteY2" fmla="*/ 10276 h 6069883"/>
              <a:gd name="connsiteX3" fmla="*/ 11809581 w 12397281"/>
              <a:gd name="connsiteY3" fmla="*/ 6064798 h 6069883"/>
              <a:gd name="connsiteX4" fmla="*/ 1904026 w 12397281"/>
              <a:gd name="connsiteY4" fmla="*/ 6066818 h 6069883"/>
              <a:gd name="connsiteX5" fmla="*/ 7125 w 12397281"/>
              <a:gd name="connsiteY5" fmla="*/ 5495965 h 6069883"/>
              <a:gd name="connsiteX6" fmla="*/ 775 w 12397281"/>
              <a:gd name="connsiteY6" fmla="*/ 205811 h 6069883"/>
              <a:gd name="connsiteX0" fmla="*/ 775 w 12104055"/>
              <a:gd name="connsiteY0" fmla="*/ 205811 h 6069883"/>
              <a:gd name="connsiteX1" fmla="*/ 138726 w 12104055"/>
              <a:gd name="connsiteY1" fmla="*/ 1628 h 6069883"/>
              <a:gd name="connsiteX2" fmla="*/ 11704058 w 12104055"/>
              <a:gd name="connsiteY2" fmla="*/ 10276 h 6069883"/>
              <a:gd name="connsiteX3" fmla="*/ 11809581 w 12104055"/>
              <a:gd name="connsiteY3" fmla="*/ 6064798 h 6069883"/>
              <a:gd name="connsiteX4" fmla="*/ 1904026 w 12104055"/>
              <a:gd name="connsiteY4" fmla="*/ 6066818 h 6069883"/>
              <a:gd name="connsiteX5" fmla="*/ 7125 w 12104055"/>
              <a:gd name="connsiteY5" fmla="*/ 5495965 h 6069883"/>
              <a:gd name="connsiteX6" fmla="*/ 775 w 12104055"/>
              <a:gd name="connsiteY6" fmla="*/ 205811 h 6069883"/>
              <a:gd name="connsiteX0" fmla="*/ 775 w 12100788"/>
              <a:gd name="connsiteY0" fmla="*/ 205811 h 6069883"/>
              <a:gd name="connsiteX1" fmla="*/ 138726 w 12100788"/>
              <a:gd name="connsiteY1" fmla="*/ 1628 h 6069883"/>
              <a:gd name="connsiteX2" fmla="*/ 11704058 w 12100788"/>
              <a:gd name="connsiteY2" fmla="*/ 10276 h 6069883"/>
              <a:gd name="connsiteX3" fmla="*/ 11809581 w 12100788"/>
              <a:gd name="connsiteY3" fmla="*/ 6064798 h 6069883"/>
              <a:gd name="connsiteX4" fmla="*/ 1904026 w 12100788"/>
              <a:gd name="connsiteY4" fmla="*/ 6066818 h 6069883"/>
              <a:gd name="connsiteX5" fmla="*/ 7125 w 12100788"/>
              <a:gd name="connsiteY5" fmla="*/ 5495965 h 6069883"/>
              <a:gd name="connsiteX6" fmla="*/ 775 w 12100788"/>
              <a:gd name="connsiteY6" fmla="*/ 205811 h 6069883"/>
              <a:gd name="connsiteX0" fmla="*/ 775 w 11811571"/>
              <a:gd name="connsiteY0" fmla="*/ 205811 h 6069883"/>
              <a:gd name="connsiteX1" fmla="*/ 138726 w 11811571"/>
              <a:gd name="connsiteY1" fmla="*/ 1628 h 6069883"/>
              <a:gd name="connsiteX2" fmla="*/ 11704058 w 11811571"/>
              <a:gd name="connsiteY2" fmla="*/ 10276 h 6069883"/>
              <a:gd name="connsiteX3" fmla="*/ 11809581 w 11811571"/>
              <a:gd name="connsiteY3" fmla="*/ 6064798 h 6069883"/>
              <a:gd name="connsiteX4" fmla="*/ 1904026 w 11811571"/>
              <a:gd name="connsiteY4" fmla="*/ 6066818 h 6069883"/>
              <a:gd name="connsiteX5" fmla="*/ 7125 w 11811571"/>
              <a:gd name="connsiteY5" fmla="*/ 5495965 h 6069883"/>
              <a:gd name="connsiteX6" fmla="*/ 775 w 11811571"/>
              <a:gd name="connsiteY6" fmla="*/ 205811 h 6069883"/>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986"/>
              <a:gd name="connsiteY0" fmla="*/ 205812 h 6069884"/>
              <a:gd name="connsiteX1" fmla="*/ 138726 w 12594986"/>
              <a:gd name="connsiteY1" fmla="*/ 1629 h 6069884"/>
              <a:gd name="connsiteX2" fmla="*/ 11704058 w 12594986"/>
              <a:gd name="connsiteY2" fmla="*/ 10277 h 6069884"/>
              <a:gd name="connsiteX3" fmla="*/ 11819551 w 12594986"/>
              <a:gd name="connsiteY3" fmla="*/ 1121522 h 6069884"/>
              <a:gd name="connsiteX4" fmla="*/ 11809581 w 12594986"/>
              <a:gd name="connsiteY4" fmla="*/ 6064799 h 6069884"/>
              <a:gd name="connsiteX5" fmla="*/ 1904026 w 12594986"/>
              <a:gd name="connsiteY5" fmla="*/ 6066819 h 6069884"/>
              <a:gd name="connsiteX6" fmla="*/ 7125 w 12594986"/>
              <a:gd name="connsiteY6" fmla="*/ 5495966 h 6069884"/>
              <a:gd name="connsiteX7" fmla="*/ 775 w 12594986"/>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37957"/>
              <a:gd name="connsiteY0" fmla="*/ 205812 h 6069884"/>
              <a:gd name="connsiteX1" fmla="*/ 138726 w 11837957"/>
              <a:gd name="connsiteY1" fmla="*/ 1629 h 6069884"/>
              <a:gd name="connsiteX2" fmla="*/ 11192883 w 11837957"/>
              <a:gd name="connsiteY2" fmla="*/ 6722 h 6069884"/>
              <a:gd name="connsiteX3" fmla="*/ 11819551 w 11837957"/>
              <a:gd name="connsiteY3" fmla="*/ 1121522 h 6069884"/>
              <a:gd name="connsiteX4" fmla="*/ 11809581 w 11837957"/>
              <a:gd name="connsiteY4" fmla="*/ 6064799 h 6069884"/>
              <a:gd name="connsiteX5" fmla="*/ 1904026 w 11837957"/>
              <a:gd name="connsiteY5" fmla="*/ 6066819 h 6069884"/>
              <a:gd name="connsiteX6" fmla="*/ 7125 w 11837957"/>
              <a:gd name="connsiteY6" fmla="*/ 5495966 h 6069884"/>
              <a:gd name="connsiteX7" fmla="*/ 775 w 11837957"/>
              <a:gd name="connsiteY7" fmla="*/ 205812 h 6069884"/>
              <a:gd name="connsiteX0" fmla="*/ 775 w 11825545"/>
              <a:gd name="connsiteY0" fmla="*/ 205812 h 6069884"/>
              <a:gd name="connsiteX1" fmla="*/ 138726 w 11825545"/>
              <a:gd name="connsiteY1" fmla="*/ 1629 h 6069884"/>
              <a:gd name="connsiteX2" fmla="*/ 11192883 w 11825545"/>
              <a:gd name="connsiteY2" fmla="*/ 6722 h 6069884"/>
              <a:gd name="connsiteX3" fmla="*/ 11819551 w 11825545"/>
              <a:gd name="connsiteY3" fmla="*/ 1121522 h 6069884"/>
              <a:gd name="connsiteX4" fmla="*/ 11809581 w 11825545"/>
              <a:gd name="connsiteY4" fmla="*/ 6064799 h 6069884"/>
              <a:gd name="connsiteX5" fmla="*/ 1904026 w 11825545"/>
              <a:gd name="connsiteY5" fmla="*/ 6066819 h 6069884"/>
              <a:gd name="connsiteX6" fmla="*/ 7125 w 11825545"/>
              <a:gd name="connsiteY6" fmla="*/ 5495966 h 6069884"/>
              <a:gd name="connsiteX7" fmla="*/ 775 w 11825545"/>
              <a:gd name="connsiteY7" fmla="*/ 205812 h 6069884"/>
              <a:gd name="connsiteX0" fmla="*/ 775 w 11821813"/>
              <a:gd name="connsiteY0" fmla="*/ 205812 h 6069884"/>
              <a:gd name="connsiteX1" fmla="*/ 138726 w 11821813"/>
              <a:gd name="connsiteY1" fmla="*/ 1629 h 6069884"/>
              <a:gd name="connsiteX2" fmla="*/ 11192883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66535"/>
              <a:gd name="connsiteY0" fmla="*/ 205812 h 6069884"/>
              <a:gd name="connsiteX1" fmla="*/ 138726 w 11866535"/>
              <a:gd name="connsiteY1" fmla="*/ 1629 h 6069884"/>
              <a:gd name="connsiteX2" fmla="*/ 11700883 w 11866535"/>
              <a:gd name="connsiteY2" fmla="*/ 13832 h 6069884"/>
              <a:gd name="connsiteX3" fmla="*/ 11819551 w 11866535"/>
              <a:gd name="connsiteY3" fmla="*/ 1121522 h 6069884"/>
              <a:gd name="connsiteX4" fmla="*/ 11809581 w 11866535"/>
              <a:gd name="connsiteY4" fmla="*/ 6064799 h 6069884"/>
              <a:gd name="connsiteX5" fmla="*/ 1904026 w 11866535"/>
              <a:gd name="connsiteY5" fmla="*/ 6066819 h 6069884"/>
              <a:gd name="connsiteX6" fmla="*/ 7125 w 11866535"/>
              <a:gd name="connsiteY6" fmla="*/ 5495966 h 6069884"/>
              <a:gd name="connsiteX7" fmla="*/ 775 w 11866535"/>
              <a:gd name="connsiteY7" fmla="*/ 205812 h 6069884"/>
              <a:gd name="connsiteX0" fmla="*/ 775 w 11871795"/>
              <a:gd name="connsiteY0" fmla="*/ 205812 h 6069884"/>
              <a:gd name="connsiteX1" fmla="*/ 138726 w 11871795"/>
              <a:gd name="connsiteY1" fmla="*/ 1629 h 6069884"/>
              <a:gd name="connsiteX2" fmla="*/ 11700883 w 11871795"/>
              <a:gd name="connsiteY2" fmla="*/ 13832 h 6069884"/>
              <a:gd name="connsiteX3" fmla="*/ 11819551 w 11871795"/>
              <a:gd name="connsiteY3" fmla="*/ 1121522 h 6069884"/>
              <a:gd name="connsiteX4" fmla="*/ 11809581 w 11871795"/>
              <a:gd name="connsiteY4" fmla="*/ 6064799 h 6069884"/>
              <a:gd name="connsiteX5" fmla="*/ 1904026 w 11871795"/>
              <a:gd name="connsiteY5" fmla="*/ 6066819 h 6069884"/>
              <a:gd name="connsiteX6" fmla="*/ 7125 w 11871795"/>
              <a:gd name="connsiteY6" fmla="*/ 5495966 h 6069884"/>
              <a:gd name="connsiteX7" fmla="*/ 775 w 11871795"/>
              <a:gd name="connsiteY7" fmla="*/ 205812 h 6069884"/>
              <a:gd name="connsiteX0" fmla="*/ 775 w 11850218"/>
              <a:gd name="connsiteY0" fmla="*/ 205812 h 6069884"/>
              <a:gd name="connsiteX1" fmla="*/ 138726 w 11850218"/>
              <a:gd name="connsiteY1" fmla="*/ 1629 h 6069884"/>
              <a:gd name="connsiteX2" fmla="*/ 11659608 w 11850218"/>
              <a:gd name="connsiteY2" fmla="*/ 10277 h 6069884"/>
              <a:gd name="connsiteX3" fmla="*/ 11819551 w 11850218"/>
              <a:gd name="connsiteY3" fmla="*/ 1121522 h 6069884"/>
              <a:gd name="connsiteX4" fmla="*/ 11809581 w 11850218"/>
              <a:gd name="connsiteY4" fmla="*/ 6064799 h 6069884"/>
              <a:gd name="connsiteX5" fmla="*/ 1904026 w 11850218"/>
              <a:gd name="connsiteY5" fmla="*/ 6066819 h 6069884"/>
              <a:gd name="connsiteX6" fmla="*/ 7125 w 11850218"/>
              <a:gd name="connsiteY6" fmla="*/ 5495966 h 6069884"/>
              <a:gd name="connsiteX7" fmla="*/ 775 w 11850218"/>
              <a:gd name="connsiteY7" fmla="*/ 205812 h 6069884"/>
              <a:gd name="connsiteX0" fmla="*/ 775 w 11831396"/>
              <a:gd name="connsiteY0" fmla="*/ 205812 h 6069884"/>
              <a:gd name="connsiteX1" fmla="*/ 138726 w 11831396"/>
              <a:gd name="connsiteY1" fmla="*/ 1629 h 6069884"/>
              <a:gd name="connsiteX2" fmla="*/ 11659608 w 11831396"/>
              <a:gd name="connsiteY2" fmla="*/ 10277 h 6069884"/>
              <a:gd name="connsiteX3" fmla="*/ 11819551 w 11831396"/>
              <a:gd name="connsiteY3" fmla="*/ 1121522 h 6069884"/>
              <a:gd name="connsiteX4" fmla="*/ 11809581 w 11831396"/>
              <a:gd name="connsiteY4" fmla="*/ 6064799 h 6069884"/>
              <a:gd name="connsiteX5" fmla="*/ 1904026 w 11831396"/>
              <a:gd name="connsiteY5" fmla="*/ 6066819 h 6069884"/>
              <a:gd name="connsiteX6" fmla="*/ 7125 w 11831396"/>
              <a:gd name="connsiteY6" fmla="*/ 5495966 h 6069884"/>
              <a:gd name="connsiteX7" fmla="*/ 775 w 11831396"/>
              <a:gd name="connsiteY7" fmla="*/ 205812 h 6069884"/>
              <a:gd name="connsiteX0" fmla="*/ 775 w 11826314"/>
              <a:gd name="connsiteY0" fmla="*/ 205812 h 6069884"/>
              <a:gd name="connsiteX1" fmla="*/ 138726 w 11826314"/>
              <a:gd name="connsiteY1" fmla="*/ 1629 h 6069884"/>
              <a:gd name="connsiteX2" fmla="*/ 11659608 w 11826314"/>
              <a:gd name="connsiteY2" fmla="*/ 10277 h 6069884"/>
              <a:gd name="connsiteX3" fmla="*/ 11819551 w 11826314"/>
              <a:gd name="connsiteY3" fmla="*/ 1121522 h 6069884"/>
              <a:gd name="connsiteX4" fmla="*/ 11809581 w 11826314"/>
              <a:gd name="connsiteY4" fmla="*/ 6064799 h 6069884"/>
              <a:gd name="connsiteX5" fmla="*/ 1904026 w 11826314"/>
              <a:gd name="connsiteY5" fmla="*/ 6066819 h 6069884"/>
              <a:gd name="connsiteX6" fmla="*/ 7125 w 11826314"/>
              <a:gd name="connsiteY6" fmla="*/ 5495966 h 6069884"/>
              <a:gd name="connsiteX7" fmla="*/ 775 w 11826314"/>
              <a:gd name="connsiteY7" fmla="*/ 205812 h 6069884"/>
              <a:gd name="connsiteX0" fmla="*/ 775 w 11823476"/>
              <a:gd name="connsiteY0" fmla="*/ 205812 h 6069884"/>
              <a:gd name="connsiteX1" fmla="*/ 138726 w 11823476"/>
              <a:gd name="connsiteY1" fmla="*/ 1629 h 6069884"/>
              <a:gd name="connsiteX2" fmla="*/ 11659608 w 11823476"/>
              <a:gd name="connsiteY2" fmla="*/ 10277 h 6069884"/>
              <a:gd name="connsiteX3" fmla="*/ 11819551 w 11823476"/>
              <a:gd name="connsiteY3" fmla="*/ 1121522 h 6069884"/>
              <a:gd name="connsiteX4" fmla="*/ 11809581 w 11823476"/>
              <a:gd name="connsiteY4" fmla="*/ 6064799 h 6069884"/>
              <a:gd name="connsiteX5" fmla="*/ 1904026 w 11823476"/>
              <a:gd name="connsiteY5" fmla="*/ 6066819 h 6069884"/>
              <a:gd name="connsiteX6" fmla="*/ 7125 w 11823476"/>
              <a:gd name="connsiteY6" fmla="*/ 5495966 h 6069884"/>
              <a:gd name="connsiteX7" fmla="*/ 775 w 11823476"/>
              <a:gd name="connsiteY7" fmla="*/ 205812 h 6069884"/>
              <a:gd name="connsiteX0" fmla="*/ 775 w 12559042"/>
              <a:gd name="connsiteY0" fmla="*/ 205812 h 6069884"/>
              <a:gd name="connsiteX1" fmla="*/ 138726 w 12559042"/>
              <a:gd name="connsiteY1" fmla="*/ 1629 h 6069884"/>
              <a:gd name="connsiteX2" fmla="*/ 11659608 w 12559042"/>
              <a:gd name="connsiteY2" fmla="*/ 10277 h 6069884"/>
              <a:gd name="connsiteX3" fmla="*/ 11810026 w 12559042"/>
              <a:gd name="connsiteY3" fmla="*/ 122510 h 6069884"/>
              <a:gd name="connsiteX4" fmla="*/ 11819551 w 12559042"/>
              <a:gd name="connsiteY4" fmla="*/ 1121522 h 6069884"/>
              <a:gd name="connsiteX5" fmla="*/ 11809581 w 12559042"/>
              <a:gd name="connsiteY5" fmla="*/ 6064799 h 6069884"/>
              <a:gd name="connsiteX6" fmla="*/ 1904026 w 12559042"/>
              <a:gd name="connsiteY6" fmla="*/ 6066819 h 6069884"/>
              <a:gd name="connsiteX7" fmla="*/ 7125 w 12559042"/>
              <a:gd name="connsiteY7" fmla="*/ 5495966 h 6069884"/>
              <a:gd name="connsiteX8" fmla="*/ 775 w 12559042"/>
              <a:gd name="connsiteY8" fmla="*/ 205812 h 6069884"/>
              <a:gd name="connsiteX0" fmla="*/ 775 w 11825341"/>
              <a:gd name="connsiteY0" fmla="*/ 211183 h 6075255"/>
              <a:gd name="connsiteX1" fmla="*/ 138726 w 11825341"/>
              <a:gd name="connsiteY1" fmla="*/ 7000 h 6075255"/>
              <a:gd name="connsiteX2" fmla="*/ 11659608 w 11825341"/>
              <a:gd name="connsiteY2" fmla="*/ 15648 h 6075255"/>
              <a:gd name="connsiteX3" fmla="*/ 11810026 w 11825341"/>
              <a:gd name="connsiteY3" fmla="*/ 127881 h 6075255"/>
              <a:gd name="connsiteX4" fmla="*/ 11819551 w 11825341"/>
              <a:gd name="connsiteY4" fmla="*/ 1126893 h 6075255"/>
              <a:gd name="connsiteX5" fmla="*/ 11809581 w 11825341"/>
              <a:gd name="connsiteY5" fmla="*/ 6070170 h 6075255"/>
              <a:gd name="connsiteX6" fmla="*/ 1904026 w 11825341"/>
              <a:gd name="connsiteY6" fmla="*/ 6072190 h 6075255"/>
              <a:gd name="connsiteX7" fmla="*/ 7125 w 11825341"/>
              <a:gd name="connsiteY7" fmla="*/ 5501337 h 6075255"/>
              <a:gd name="connsiteX8" fmla="*/ 775 w 11825341"/>
              <a:gd name="connsiteY8" fmla="*/ 211183 h 6075255"/>
              <a:gd name="connsiteX0" fmla="*/ 775 w 11821813"/>
              <a:gd name="connsiteY0" fmla="*/ 211183 h 6075255"/>
              <a:gd name="connsiteX1" fmla="*/ 138726 w 11821813"/>
              <a:gd name="connsiteY1" fmla="*/ 7000 h 6075255"/>
              <a:gd name="connsiteX2" fmla="*/ 11659608 w 11821813"/>
              <a:gd name="connsiteY2" fmla="*/ 15648 h 6075255"/>
              <a:gd name="connsiteX3" fmla="*/ 11810026 w 11821813"/>
              <a:gd name="connsiteY3" fmla="*/ 127881 h 6075255"/>
              <a:gd name="connsiteX4" fmla="*/ 11819551 w 11821813"/>
              <a:gd name="connsiteY4" fmla="*/ 1126893 h 6075255"/>
              <a:gd name="connsiteX5" fmla="*/ 11809581 w 11821813"/>
              <a:gd name="connsiteY5" fmla="*/ 6070170 h 6075255"/>
              <a:gd name="connsiteX6" fmla="*/ 1904026 w 11821813"/>
              <a:gd name="connsiteY6" fmla="*/ 6072190 h 6075255"/>
              <a:gd name="connsiteX7" fmla="*/ 7125 w 11821813"/>
              <a:gd name="connsiteY7" fmla="*/ 5501337 h 6075255"/>
              <a:gd name="connsiteX8" fmla="*/ 775 w 11821813"/>
              <a:gd name="connsiteY8" fmla="*/ 211183 h 6075255"/>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174049 h 6080783"/>
              <a:gd name="connsiteX1" fmla="*/ 138726 w 11821813"/>
              <a:gd name="connsiteY1" fmla="*/ 12528 h 6080783"/>
              <a:gd name="connsiteX2" fmla="*/ 11659608 w 11821813"/>
              <a:gd name="connsiteY2" fmla="*/ 21176 h 6080783"/>
              <a:gd name="connsiteX3" fmla="*/ 11816376 w 11821813"/>
              <a:gd name="connsiteY3" fmla="*/ 204513 h 6080783"/>
              <a:gd name="connsiteX4" fmla="*/ 11819551 w 11821813"/>
              <a:gd name="connsiteY4" fmla="*/ 1132421 h 6080783"/>
              <a:gd name="connsiteX5" fmla="*/ 11809581 w 11821813"/>
              <a:gd name="connsiteY5" fmla="*/ 6075698 h 6080783"/>
              <a:gd name="connsiteX6" fmla="*/ 1904026 w 11821813"/>
              <a:gd name="connsiteY6" fmla="*/ 6077718 h 6080783"/>
              <a:gd name="connsiteX7" fmla="*/ 7125 w 11821813"/>
              <a:gd name="connsiteY7" fmla="*/ 5506865 h 6080783"/>
              <a:gd name="connsiteX8" fmla="*/ 775 w 11821813"/>
              <a:gd name="connsiteY8" fmla="*/ 174049 h 6080783"/>
              <a:gd name="connsiteX0" fmla="*/ 2536 w 11823574"/>
              <a:gd name="connsiteY0" fmla="*/ 174049 h 6080783"/>
              <a:gd name="connsiteX1" fmla="*/ 140487 w 11823574"/>
              <a:gd name="connsiteY1" fmla="*/ 12528 h 6080783"/>
              <a:gd name="connsiteX2" fmla="*/ 11661369 w 11823574"/>
              <a:gd name="connsiteY2" fmla="*/ 21176 h 6080783"/>
              <a:gd name="connsiteX3" fmla="*/ 11818137 w 11823574"/>
              <a:gd name="connsiteY3" fmla="*/ 204513 h 6080783"/>
              <a:gd name="connsiteX4" fmla="*/ 11821312 w 11823574"/>
              <a:gd name="connsiteY4" fmla="*/ 1132421 h 6080783"/>
              <a:gd name="connsiteX5" fmla="*/ 11811342 w 11823574"/>
              <a:gd name="connsiteY5" fmla="*/ 6075698 h 6080783"/>
              <a:gd name="connsiteX6" fmla="*/ 1905787 w 11823574"/>
              <a:gd name="connsiteY6" fmla="*/ 6077718 h 6080783"/>
              <a:gd name="connsiteX7" fmla="*/ 8886 w 11823574"/>
              <a:gd name="connsiteY7" fmla="*/ 5506865 h 6080783"/>
              <a:gd name="connsiteX8" fmla="*/ 2536 w 11823574"/>
              <a:gd name="connsiteY8" fmla="*/ 174049 h 6080783"/>
              <a:gd name="connsiteX0" fmla="*/ 2536 w 11823574"/>
              <a:gd name="connsiteY0" fmla="*/ 163317 h 6070051"/>
              <a:gd name="connsiteX1" fmla="*/ 140487 w 11823574"/>
              <a:gd name="connsiteY1" fmla="*/ 1796 h 6070051"/>
              <a:gd name="connsiteX2" fmla="*/ 11661369 w 11823574"/>
              <a:gd name="connsiteY2" fmla="*/ 10444 h 6070051"/>
              <a:gd name="connsiteX3" fmla="*/ 11818137 w 11823574"/>
              <a:gd name="connsiteY3" fmla="*/ 193781 h 6070051"/>
              <a:gd name="connsiteX4" fmla="*/ 11821312 w 11823574"/>
              <a:gd name="connsiteY4" fmla="*/ 1121689 h 6070051"/>
              <a:gd name="connsiteX5" fmla="*/ 11811342 w 11823574"/>
              <a:gd name="connsiteY5" fmla="*/ 6064966 h 6070051"/>
              <a:gd name="connsiteX6" fmla="*/ 1905787 w 11823574"/>
              <a:gd name="connsiteY6" fmla="*/ 6066986 h 6070051"/>
              <a:gd name="connsiteX7" fmla="*/ 8886 w 11823574"/>
              <a:gd name="connsiteY7" fmla="*/ 5496133 h 6070051"/>
              <a:gd name="connsiteX8" fmla="*/ 2536 w 11823574"/>
              <a:gd name="connsiteY8" fmla="*/ 163317 h 6070051"/>
              <a:gd name="connsiteX0" fmla="*/ 1747 w 11822785"/>
              <a:gd name="connsiteY0" fmla="*/ 163317 h 6070051"/>
              <a:gd name="connsiteX1" fmla="*/ 158748 w 11822785"/>
              <a:gd name="connsiteY1" fmla="*/ 1796 h 6070051"/>
              <a:gd name="connsiteX2" fmla="*/ 11660580 w 11822785"/>
              <a:gd name="connsiteY2" fmla="*/ 10444 h 6070051"/>
              <a:gd name="connsiteX3" fmla="*/ 11817348 w 11822785"/>
              <a:gd name="connsiteY3" fmla="*/ 193781 h 6070051"/>
              <a:gd name="connsiteX4" fmla="*/ 11820523 w 11822785"/>
              <a:gd name="connsiteY4" fmla="*/ 1121689 h 6070051"/>
              <a:gd name="connsiteX5" fmla="*/ 11810553 w 11822785"/>
              <a:gd name="connsiteY5" fmla="*/ 6064966 h 6070051"/>
              <a:gd name="connsiteX6" fmla="*/ 1904998 w 11822785"/>
              <a:gd name="connsiteY6" fmla="*/ 6066986 h 6070051"/>
              <a:gd name="connsiteX7" fmla="*/ 8097 w 11822785"/>
              <a:gd name="connsiteY7" fmla="*/ 5496133 h 6070051"/>
              <a:gd name="connsiteX8" fmla="*/ 1747 w 11822785"/>
              <a:gd name="connsiteY8" fmla="*/ 163317 h 6070051"/>
              <a:gd name="connsiteX0" fmla="*/ 1747 w 11822213"/>
              <a:gd name="connsiteY0" fmla="*/ 163317 h 6070300"/>
              <a:gd name="connsiteX1" fmla="*/ 158748 w 11822213"/>
              <a:gd name="connsiteY1" fmla="*/ 1796 h 6070300"/>
              <a:gd name="connsiteX2" fmla="*/ 11660580 w 11822213"/>
              <a:gd name="connsiteY2" fmla="*/ 10444 h 6070300"/>
              <a:gd name="connsiteX3" fmla="*/ 11817348 w 11822213"/>
              <a:gd name="connsiteY3" fmla="*/ 193781 h 6070300"/>
              <a:gd name="connsiteX4" fmla="*/ 11820523 w 11822213"/>
              <a:gd name="connsiteY4" fmla="*/ 1121689 h 6070300"/>
              <a:gd name="connsiteX5" fmla="*/ 5762178 w 11822213"/>
              <a:gd name="connsiteY5" fmla="*/ 6070300 h 6070300"/>
              <a:gd name="connsiteX6" fmla="*/ 1904998 w 11822213"/>
              <a:gd name="connsiteY6" fmla="*/ 6066986 h 6070300"/>
              <a:gd name="connsiteX7" fmla="*/ 8097 w 11822213"/>
              <a:gd name="connsiteY7" fmla="*/ 5496133 h 6070300"/>
              <a:gd name="connsiteX8" fmla="*/ 1747 w 11822213"/>
              <a:gd name="connsiteY8" fmla="*/ 163317 h 6070300"/>
              <a:gd name="connsiteX0" fmla="*/ 1747 w 11817348"/>
              <a:gd name="connsiteY0" fmla="*/ 163317 h 6070300"/>
              <a:gd name="connsiteX1" fmla="*/ 158748 w 11817348"/>
              <a:gd name="connsiteY1" fmla="*/ 1796 h 6070300"/>
              <a:gd name="connsiteX2" fmla="*/ 11660580 w 11817348"/>
              <a:gd name="connsiteY2" fmla="*/ 10444 h 6070300"/>
              <a:gd name="connsiteX3" fmla="*/ 11817348 w 11817348"/>
              <a:gd name="connsiteY3" fmla="*/ 193781 h 6070300"/>
              <a:gd name="connsiteX4" fmla="*/ 5762178 w 11817348"/>
              <a:gd name="connsiteY4" fmla="*/ 6070300 h 6070300"/>
              <a:gd name="connsiteX5" fmla="*/ 1904998 w 11817348"/>
              <a:gd name="connsiteY5" fmla="*/ 6066986 h 6070300"/>
              <a:gd name="connsiteX6" fmla="*/ 8097 w 11817348"/>
              <a:gd name="connsiteY6" fmla="*/ 5496133 h 6070300"/>
              <a:gd name="connsiteX7" fmla="*/ 1747 w 11817348"/>
              <a:gd name="connsiteY7" fmla="*/ 163317 h 6070300"/>
              <a:gd name="connsiteX0" fmla="*/ 1747 w 11771826"/>
              <a:gd name="connsiteY0" fmla="*/ 163317 h 6070300"/>
              <a:gd name="connsiteX1" fmla="*/ 158748 w 11771826"/>
              <a:gd name="connsiteY1" fmla="*/ 1796 h 6070300"/>
              <a:gd name="connsiteX2" fmla="*/ 11660580 w 11771826"/>
              <a:gd name="connsiteY2" fmla="*/ 10444 h 6070300"/>
              <a:gd name="connsiteX3" fmla="*/ 5762178 w 11771826"/>
              <a:gd name="connsiteY3" fmla="*/ 6070300 h 6070300"/>
              <a:gd name="connsiteX4" fmla="*/ 1904998 w 11771826"/>
              <a:gd name="connsiteY4" fmla="*/ 6066986 h 6070300"/>
              <a:gd name="connsiteX5" fmla="*/ 8097 w 11771826"/>
              <a:gd name="connsiteY5" fmla="*/ 5496133 h 6070300"/>
              <a:gd name="connsiteX6" fmla="*/ 1747 w 11771826"/>
              <a:gd name="connsiteY6" fmla="*/ 163317 h 6070300"/>
              <a:gd name="connsiteX0" fmla="*/ 1747 w 11765947"/>
              <a:gd name="connsiteY0" fmla="*/ 163317 h 6070300"/>
              <a:gd name="connsiteX1" fmla="*/ 158748 w 11765947"/>
              <a:gd name="connsiteY1" fmla="*/ 1796 h 6070300"/>
              <a:gd name="connsiteX2" fmla="*/ 11660580 w 11765947"/>
              <a:gd name="connsiteY2" fmla="*/ 10444 h 6070300"/>
              <a:gd name="connsiteX3" fmla="*/ 5762178 w 11765947"/>
              <a:gd name="connsiteY3" fmla="*/ 6070300 h 6070300"/>
              <a:gd name="connsiteX4" fmla="*/ 1904998 w 11765947"/>
              <a:gd name="connsiteY4" fmla="*/ 6066986 h 6070300"/>
              <a:gd name="connsiteX5" fmla="*/ 8097 w 11765947"/>
              <a:gd name="connsiteY5" fmla="*/ 5496133 h 6070300"/>
              <a:gd name="connsiteX6" fmla="*/ 1747 w 11765947"/>
              <a:gd name="connsiteY6" fmla="*/ 163317 h 6070300"/>
              <a:gd name="connsiteX0" fmla="*/ 1747 w 12679266"/>
              <a:gd name="connsiteY0" fmla="*/ 163317 h 6070300"/>
              <a:gd name="connsiteX1" fmla="*/ 158748 w 12679266"/>
              <a:gd name="connsiteY1" fmla="*/ 1796 h 6070300"/>
              <a:gd name="connsiteX2" fmla="*/ 11660580 w 12679266"/>
              <a:gd name="connsiteY2" fmla="*/ 10444 h 6070300"/>
              <a:gd name="connsiteX3" fmla="*/ 5762178 w 12679266"/>
              <a:gd name="connsiteY3" fmla="*/ 6070300 h 6070300"/>
              <a:gd name="connsiteX4" fmla="*/ 1904998 w 12679266"/>
              <a:gd name="connsiteY4" fmla="*/ 6066986 h 6070300"/>
              <a:gd name="connsiteX5" fmla="*/ 8097 w 12679266"/>
              <a:gd name="connsiteY5" fmla="*/ 5496133 h 6070300"/>
              <a:gd name="connsiteX6" fmla="*/ 1747 w 12679266"/>
              <a:gd name="connsiteY6" fmla="*/ 163317 h 6070300"/>
              <a:gd name="connsiteX0" fmla="*/ 1747 w 7662612"/>
              <a:gd name="connsiteY0" fmla="*/ 163317 h 6518320"/>
              <a:gd name="connsiteX1" fmla="*/ 158748 w 7662612"/>
              <a:gd name="connsiteY1" fmla="*/ 1796 h 6518320"/>
              <a:gd name="connsiteX2" fmla="*/ 5821755 w 7662612"/>
              <a:gd name="connsiteY2" fmla="*/ 10444 h 6518320"/>
              <a:gd name="connsiteX3" fmla="*/ 5762178 w 7662612"/>
              <a:gd name="connsiteY3" fmla="*/ 6070300 h 6518320"/>
              <a:gd name="connsiteX4" fmla="*/ 1904998 w 7662612"/>
              <a:gd name="connsiteY4" fmla="*/ 6066986 h 6518320"/>
              <a:gd name="connsiteX5" fmla="*/ 8097 w 7662612"/>
              <a:gd name="connsiteY5" fmla="*/ 5496133 h 6518320"/>
              <a:gd name="connsiteX6" fmla="*/ 1747 w 7662612"/>
              <a:gd name="connsiteY6" fmla="*/ 163317 h 6518320"/>
              <a:gd name="connsiteX0" fmla="*/ 1747 w 7516956"/>
              <a:gd name="connsiteY0" fmla="*/ 163317 h 6518320"/>
              <a:gd name="connsiteX1" fmla="*/ 158748 w 7516956"/>
              <a:gd name="connsiteY1" fmla="*/ 1796 h 6518320"/>
              <a:gd name="connsiteX2" fmla="*/ 5821755 w 7516956"/>
              <a:gd name="connsiteY2" fmla="*/ 10444 h 6518320"/>
              <a:gd name="connsiteX3" fmla="*/ 5762178 w 7516956"/>
              <a:gd name="connsiteY3" fmla="*/ 6070300 h 6518320"/>
              <a:gd name="connsiteX4" fmla="*/ 1904998 w 7516956"/>
              <a:gd name="connsiteY4" fmla="*/ 6066986 h 6518320"/>
              <a:gd name="connsiteX5" fmla="*/ 8097 w 7516956"/>
              <a:gd name="connsiteY5" fmla="*/ 5496133 h 6518320"/>
              <a:gd name="connsiteX6" fmla="*/ 1747 w 7516956"/>
              <a:gd name="connsiteY6" fmla="*/ 163317 h 6518320"/>
              <a:gd name="connsiteX0" fmla="*/ 1747 w 5821755"/>
              <a:gd name="connsiteY0" fmla="*/ 163317 h 6518320"/>
              <a:gd name="connsiteX1" fmla="*/ 158748 w 5821755"/>
              <a:gd name="connsiteY1" fmla="*/ 1796 h 6518320"/>
              <a:gd name="connsiteX2" fmla="*/ 5821755 w 5821755"/>
              <a:gd name="connsiteY2" fmla="*/ 10444 h 6518320"/>
              <a:gd name="connsiteX3" fmla="*/ 5762178 w 5821755"/>
              <a:gd name="connsiteY3" fmla="*/ 6070300 h 6518320"/>
              <a:gd name="connsiteX4" fmla="*/ 1904998 w 5821755"/>
              <a:gd name="connsiteY4" fmla="*/ 6066986 h 6518320"/>
              <a:gd name="connsiteX5" fmla="*/ 8097 w 5821755"/>
              <a:gd name="connsiteY5" fmla="*/ 5496133 h 6518320"/>
              <a:gd name="connsiteX6" fmla="*/ 1747 w 5821755"/>
              <a:gd name="connsiteY6" fmla="*/ 163317 h 651832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8097 w 5821755"/>
              <a:gd name="connsiteY5" fmla="*/ 549613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8097 w 5821755"/>
              <a:gd name="connsiteY5" fmla="*/ 549613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6510 w 5821755"/>
              <a:gd name="connsiteY5" fmla="*/ 5492578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492248 w 5821755"/>
              <a:gd name="connsiteY4" fmla="*/ 6066987 h 6070300"/>
              <a:gd name="connsiteX5" fmla="*/ 6510 w 5821755"/>
              <a:gd name="connsiteY5" fmla="*/ 5489023 h 6070300"/>
              <a:gd name="connsiteX6" fmla="*/ 1747 w 5821755"/>
              <a:gd name="connsiteY6" fmla="*/ 163317 h 6070300"/>
              <a:gd name="connsiteX0" fmla="*/ 1747 w 5821755"/>
              <a:gd name="connsiteY0" fmla="*/ 163317 h 6071460"/>
              <a:gd name="connsiteX1" fmla="*/ 158748 w 5821755"/>
              <a:gd name="connsiteY1" fmla="*/ 1796 h 6071460"/>
              <a:gd name="connsiteX2" fmla="*/ 5821755 w 5821755"/>
              <a:gd name="connsiteY2" fmla="*/ 10444 h 6071460"/>
              <a:gd name="connsiteX3" fmla="*/ 5762178 w 5821755"/>
              <a:gd name="connsiteY3" fmla="*/ 6070300 h 6071460"/>
              <a:gd name="connsiteX4" fmla="*/ 1492248 w 5821755"/>
              <a:gd name="connsiteY4" fmla="*/ 6066987 h 6071460"/>
              <a:gd name="connsiteX5" fmla="*/ 6510 w 5821755"/>
              <a:gd name="connsiteY5" fmla="*/ 5489023 h 6071460"/>
              <a:gd name="connsiteX6" fmla="*/ 1747 w 5821755"/>
              <a:gd name="connsiteY6" fmla="*/ 163317 h 6071460"/>
              <a:gd name="connsiteX0" fmla="*/ 1747 w 5821755"/>
              <a:gd name="connsiteY0" fmla="*/ 163317 h 6071641"/>
              <a:gd name="connsiteX1" fmla="*/ 158748 w 5821755"/>
              <a:gd name="connsiteY1" fmla="*/ 1796 h 6071641"/>
              <a:gd name="connsiteX2" fmla="*/ 5821755 w 5821755"/>
              <a:gd name="connsiteY2" fmla="*/ 10444 h 6071641"/>
              <a:gd name="connsiteX3" fmla="*/ 5762178 w 5821755"/>
              <a:gd name="connsiteY3" fmla="*/ 6070300 h 6071641"/>
              <a:gd name="connsiteX4" fmla="*/ 1492248 w 5821755"/>
              <a:gd name="connsiteY4" fmla="*/ 6066987 h 6071641"/>
              <a:gd name="connsiteX5" fmla="*/ 6510 w 5821755"/>
              <a:gd name="connsiteY5" fmla="*/ 5489023 h 6071641"/>
              <a:gd name="connsiteX6" fmla="*/ 1747 w 5821755"/>
              <a:gd name="connsiteY6" fmla="*/ 163317 h 6071641"/>
              <a:gd name="connsiteX0" fmla="*/ 1747 w 5821755"/>
              <a:gd name="connsiteY0" fmla="*/ 163317 h 6070723"/>
              <a:gd name="connsiteX1" fmla="*/ 158748 w 5821755"/>
              <a:gd name="connsiteY1" fmla="*/ 1796 h 6070723"/>
              <a:gd name="connsiteX2" fmla="*/ 5821755 w 5821755"/>
              <a:gd name="connsiteY2" fmla="*/ 10444 h 6070723"/>
              <a:gd name="connsiteX3" fmla="*/ 5762178 w 5821755"/>
              <a:gd name="connsiteY3" fmla="*/ 6070300 h 6070723"/>
              <a:gd name="connsiteX4" fmla="*/ 1492248 w 5821755"/>
              <a:gd name="connsiteY4" fmla="*/ 6066987 h 6070723"/>
              <a:gd name="connsiteX5" fmla="*/ 6510 w 5821755"/>
              <a:gd name="connsiteY5" fmla="*/ 5489023 h 6070723"/>
              <a:gd name="connsiteX6" fmla="*/ 1747 w 5821755"/>
              <a:gd name="connsiteY6" fmla="*/ 163317 h 6070723"/>
              <a:gd name="connsiteX0" fmla="*/ 1747 w 5821755"/>
              <a:gd name="connsiteY0" fmla="*/ 163317 h 6070723"/>
              <a:gd name="connsiteX1" fmla="*/ 158748 w 5821755"/>
              <a:gd name="connsiteY1" fmla="*/ 1796 h 6070723"/>
              <a:gd name="connsiteX2" fmla="*/ 5821755 w 5821755"/>
              <a:gd name="connsiteY2" fmla="*/ 10444 h 6070723"/>
              <a:gd name="connsiteX3" fmla="*/ 5762178 w 5821755"/>
              <a:gd name="connsiteY3" fmla="*/ 6070300 h 6070723"/>
              <a:gd name="connsiteX4" fmla="*/ 1492248 w 5821755"/>
              <a:gd name="connsiteY4" fmla="*/ 6066987 h 6070723"/>
              <a:gd name="connsiteX5" fmla="*/ 6510 w 5821755"/>
              <a:gd name="connsiteY5" fmla="*/ 5489023 h 6070723"/>
              <a:gd name="connsiteX6" fmla="*/ 1747 w 5821755"/>
              <a:gd name="connsiteY6" fmla="*/ 163317 h 6070723"/>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58898 w 5821755"/>
              <a:gd name="connsiteY4" fmla="*/ 6065210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58898 w 5821755"/>
              <a:gd name="connsiteY4" fmla="*/ 6063433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58898 w 5821755"/>
              <a:gd name="connsiteY4" fmla="*/ 6063433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14448 w 5821755"/>
              <a:gd name="connsiteY4" fmla="*/ 6063434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268410 w 5821755"/>
              <a:gd name="connsiteY4" fmla="*/ 6063435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268410 w 5821755"/>
              <a:gd name="connsiteY4" fmla="*/ 6063435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814565 w 5821755"/>
              <a:gd name="connsiteY3" fmla="*/ 6070300 h 6070300"/>
              <a:gd name="connsiteX4" fmla="*/ 1268410 w 5821755"/>
              <a:gd name="connsiteY4" fmla="*/ 6063435 h 6070300"/>
              <a:gd name="connsiteX5" fmla="*/ 6510 w 5821755"/>
              <a:gd name="connsiteY5" fmla="*/ 5489023 h 6070300"/>
              <a:gd name="connsiteX6" fmla="*/ 1747 w 5821755"/>
              <a:gd name="connsiteY6" fmla="*/ 163317 h 6070300"/>
              <a:gd name="connsiteX0" fmla="*/ 1747 w 5815180"/>
              <a:gd name="connsiteY0" fmla="*/ 163317 h 6070300"/>
              <a:gd name="connsiteX1" fmla="*/ 158748 w 5815180"/>
              <a:gd name="connsiteY1" fmla="*/ 1796 h 6070300"/>
              <a:gd name="connsiteX2" fmla="*/ 5813817 w 5815180"/>
              <a:gd name="connsiteY2" fmla="*/ 10444 h 6070300"/>
              <a:gd name="connsiteX3" fmla="*/ 5814565 w 5815180"/>
              <a:gd name="connsiteY3" fmla="*/ 6070300 h 6070300"/>
              <a:gd name="connsiteX4" fmla="*/ 1268410 w 5815180"/>
              <a:gd name="connsiteY4" fmla="*/ 6063435 h 6070300"/>
              <a:gd name="connsiteX5" fmla="*/ 6510 w 5815180"/>
              <a:gd name="connsiteY5" fmla="*/ 5489023 h 6070300"/>
              <a:gd name="connsiteX6" fmla="*/ 1747 w 5815180"/>
              <a:gd name="connsiteY6" fmla="*/ 163317 h 6070300"/>
              <a:gd name="connsiteX0" fmla="*/ 428 w 5813861"/>
              <a:gd name="connsiteY0" fmla="*/ 162163 h 6069146"/>
              <a:gd name="connsiteX1" fmla="*/ 157429 w 5813861"/>
              <a:gd name="connsiteY1" fmla="*/ 642 h 6069146"/>
              <a:gd name="connsiteX2" fmla="*/ 5812498 w 5813861"/>
              <a:gd name="connsiteY2" fmla="*/ 9290 h 6069146"/>
              <a:gd name="connsiteX3" fmla="*/ 5813246 w 5813861"/>
              <a:gd name="connsiteY3" fmla="*/ 6069146 h 6069146"/>
              <a:gd name="connsiteX4" fmla="*/ 1267091 w 5813861"/>
              <a:gd name="connsiteY4" fmla="*/ 6062281 h 6069146"/>
              <a:gd name="connsiteX5" fmla="*/ 5191 w 5813861"/>
              <a:gd name="connsiteY5" fmla="*/ 5487869 h 6069146"/>
              <a:gd name="connsiteX6" fmla="*/ 428 w 5813861"/>
              <a:gd name="connsiteY6" fmla="*/ 162163 h 606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3861" h="6069146">
                <a:moveTo>
                  <a:pt x="428" y="162163"/>
                </a:moveTo>
                <a:cubicBezTo>
                  <a:pt x="-4388" y="-26184"/>
                  <a:pt x="30483" y="2340"/>
                  <a:pt x="157429" y="642"/>
                </a:cubicBezTo>
                <a:lnTo>
                  <a:pt x="5812498" y="9290"/>
                </a:lnTo>
                <a:cubicBezTo>
                  <a:pt x="5810101" y="2029242"/>
                  <a:pt x="5815643" y="4049194"/>
                  <a:pt x="5813246" y="6069146"/>
                </a:cubicBezTo>
                <a:cubicBezTo>
                  <a:pt x="5084253" y="6060002"/>
                  <a:pt x="2552818" y="6063386"/>
                  <a:pt x="1267091" y="6062281"/>
                </a:cubicBezTo>
                <a:cubicBezTo>
                  <a:pt x="710990" y="6042055"/>
                  <a:pt x="345391" y="5815623"/>
                  <a:pt x="5191" y="5487869"/>
                </a:cubicBezTo>
                <a:cubicBezTo>
                  <a:pt x="6249" y="3268233"/>
                  <a:pt x="-630" y="2381799"/>
                  <a:pt x="428" y="162163"/>
                </a:cubicBezTo>
                <a:close/>
              </a:path>
            </a:pathLst>
          </a:custGeom>
          <a:solidFill>
            <a:schemeClr val="bg2"/>
          </a:solidFill>
        </p:spPr>
      </p:pic>
      <p:sp>
        <p:nvSpPr>
          <p:cNvPr id="2" name="Rubrik 1">
            <a:extLst>
              <a:ext uri="{FF2B5EF4-FFF2-40B4-BE49-F238E27FC236}">
                <a16:creationId xmlns:a16="http://schemas.microsoft.com/office/drawing/2014/main" id="{EA54A855-10B4-42A2-B598-F5D8DADEDFD2}"/>
              </a:ext>
            </a:extLst>
          </p:cNvPr>
          <p:cNvSpPr>
            <a:spLocks noGrp="1"/>
          </p:cNvSpPr>
          <p:nvPr>
            <p:ph type="title"/>
          </p:nvPr>
        </p:nvSpPr>
        <p:spPr/>
        <p:txBody>
          <a:bodyPr/>
          <a:lstStyle/>
          <a:p>
            <a:r>
              <a:rPr lang="sv-SE" dirty="0"/>
              <a:t>Primärvårdsförvaltningen  |  primärvård</a:t>
            </a:r>
          </a:p>
        </p:txBody>
      </p:sp>
      <p:sp>
        <p:nvSpPr>
          <p:cNvPr id="5" name="Platshållare för text 4">
            <a:extLst>
              <a:ext uri="{FF2B5EF4-FFF2-40B4-BE49-F238E27FC236}">
                <a16:creationId xmlns:a16="http://schemas.microsoft.com/office/drawing/2014/main" id="{802043A6-3007-40D5-B6CF-77AFDB6F4B6C}"/>
              </a:ext>
            </a:extLst>
          </p:cNvPr>
          <p:cNvSpPr>
            <a:spLocks noGrp="1"/>
          </p:cNvSpPr>
          <p:nvPr>
            <p:ph type="body" sz="quarter" idx="12"/>
          </p:nvPr>
        </p:nvSpPr>
        <p:spPr>
          <a:xfrm>
            <a:off x="6922124" y="1231854"/>
            <a:ext cx="5269876" cy="3421396"/>
          </a:xfrm>
        </p:spPr>
        <p:txBody>
          <a:bodyPr/>
          <a:lstStyle/>
          <a:p>
            <a:pPr marL="285750" indent="-285750">
              <a:buFont typeface="Wingdings" panose="05000000000000000000" pitchFamily="2" charset="2"/>
              <a:buChar char="§"/>
            </a:pPr>
            <a:r>
              <a:rPr lang="sv-SE" dirty="0"/>
              <a:t>26 hälsocentraler 2 filialer</a:t>
            </a:r>
          </a:p>
          <a:p>
            <a:pPr marL="285750" indent="-285750">
              <a:buFont typeface="Wingdings" panose="05000000000000000000" pitchFamily="2" charset="2"/>
              <a:buChar char="§"/>
            </a:pPr>
            <a:r>
              <a:rPr lang="sv-SE" dirty="0"/>
              <a:t>Barnhälsovård på 16 familjecentraler</a:t>
            </a:r>
          </a:p>
          <a:p>
            <a:pPr marL="285750" indent="-285750">
              <a:buFont typeface="Wingdings" panose="05000000000000000000" pitchFamily="2" charset="2"/>
              <a:buChar char="§"/>
            </a:pPr>
            <a:r>
              <a:rPr lang="sv-SE" dirty="0"/>
              <a:t>Asyl- och flyktinghälsovård</a:t>
            </a:r>
          </a:p>
          <a:p>
            <a:pPr marL="285750" indent="-285750">
              <a:buFont typeface="Wingdings" panose="05000000000000000000" pitchFamily="2" charset="2"/>
              <a:buChar char="§"/>
            </a:pPr>
            <a:r>
              <a:rPr lang="sv-SE" dirty="0"/>
              <a:t>Barn- och ungdomshälsa</a:t>
            </a:r>
          </a:p>
          <a:p>
            <a:pPr marL="285750" indent="-285750">
              <a:buFont typeface="Wingdings" panose="05000000000000000000" pitchFamily="2" charset="2"/>
              <a:buChar char="§"/>
            </a:pPr>
            <a:r>
              <a:rPr lang="sv-SE" dirty="0"/>
              <a:t>1177 på telefon </a:t>
            </a:r>
          </a:p>
          <a:p>
            <a:pPr marL="285750" indent="-285750">
              <a:buFont typeface="Wingdings" panose="05000000000000000000" pitchFamily="2" charset="2"/>
              <a:buChar char="§"/>
            </a:pPr>
            <a:r>
              <a:rPr lang="sv-SE" dirty="0"/>
              <a:t>Psykisk hälsa primärvård</a:t>
            </a:r>
          </a:p>
          <a:p>
            <a:pPr marL="285750" indent="-285750">
              <a:buFont typeface="Wingdings" panose="05000000000000000000" pitchFamily="2" charset="2"/>
              <a:buChar char="§"/>
            </a:pPr>
            <a:r>
              <a:rPr lang="sv-SE" dirty="0"/>
              <a:t>Cirka 900 medarbetare</a:t>
            </a:r>
          </a:p>
          <a:p>
            <a:pPr marL="285750" indent="-285750">
              <a:buFont typeface="Wingdings" panose="05000000000000000000" pitchFamily="2" charset="2"/>
              <a:buChar char="§"/>
            </a:pPr>
            <a:r>
              <a:rPr lang="sv-SE" dirty="0"/>
              <a:t>450.000 besök</a:t>
            </a:r>
          </a:p>
          <a:p>
            <a:pPr marL="285750" indent="-285750">
              <a:buFont typeface="Wingdings" panose="05000000000000000000" pitchFamily="2" charset="2"/>
              <a:buChar char="§"/>
            </a:pPr>
            <a:r>
              <a:rPr lang="sv-SE" dirty="0"/>
              <a:t>6000 digitala </a:t>
            </a:r>
            <a:r>
              <a:rPr lang="sv-SE" dirty="0" err="1"/>
              <a:t>vårdmöten</a:t>
            </a:r>
            <a:endParaRPr lang="sv-SE" dirty="0"/>
          </a:p>
          <a:p>
            <a:pPr marL="285750" indent="-285750">
              <a:buFont typeface="Wingdings" panose="05000000000000000000" pitchFamily="2" charset="2"/>
              <a:buChar char="§"/>
            </a:pPr>
            <a:endParaRPr lang="sv-SE" dirty="0"/>
          </a:p>
          <a:p>
            <a:endParaRPr lang="sv-SE" dirty="0"/>
          </a:p>
        </p:txBody>
      </p:sp>
      <p:pic>
        <p:nvPicPr>
          <p:cNvPr id="11" name="Platshållare för bild 10">
            <a:extLst>
              <a:ext uri="{FF2B5EF4-FFF2-40B4-BE49-F238E27FC236}">
                <a16:creationId xmlns:a16="http://schemas.microsoft.com/office/drawing/2014/main" id="{2461261A-076B-4E0E-9CB5-E463BDF772EF}"/>
              </a:ext>
            </a:extLst>
          </p:cNvPr>
          <p:cNvPicPr>
            <a:picLocks noGrp="1" noChangeAspect="1"/>
          </p:cNvPicPr>
          <p:nvPr>
            <p:ph type="pic" sz="quarter" idx="10"/>
          </p:nvPr>
        </p:nvPicPr>
        <p:blipFill>
          <a:blip r:embed="rId4" cstate="email">
            <a:extLst>
              <a:ext uri="{28A0092B-C50C-407E-A947-70E740481C1C}">
                <a14:useLocalDpi xmlns:a14="http://schemas.microsoft.com/office/drawing/2010/main" val="0"/>
              </a:ext>
            </a:extLst>
          </a:blip>
          <a:srcRect l="14242" r="14242"/>
          <a:stretch>
            <a:fillRect/>
          </a:stretch>
        </p:blipFill>
        <p:spPr/>
      </p:pic>
    </p:spTree>
    <p:extLst>
      <p:ext uri="{BB962C8B-B14F-4D97-AF65-F5344CB8AC3E}">
        <p14:creationId xmlns:p14="http://schemas.microsoft.com/office/powerpoint/2010/main" val="3492150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bild som visar text, person, dagstidning, olika&#10;&#10;Automatiskt genererad beskrivning">
            <a:extLst>
              <a:ext uri="{FF2B5EF4-FFF2-40B4-BE49-F238E27FC236}">
                <a16:creationId xmlns:a16="http://schemas.microsoft.com/office/drawing/2014/main" id="{5BEDB485-D610-4522-BF1B-36EEA706D103}"/>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101566" t="3116" r="-80778" b="1836"/>
          <a:stretch/>
        </p:blipFill>
        <p:spPr>
          <a:xfrm>
            <a:off x="3964898" y="177657"/>
            <a:ext cx="8045213" cy="5418298"/>
          </a:xfrm>
          <a:custGeom>
            <a:avLst/>
            <a:gdLst>
              <a:gd name="connsiteX0" fmla="*/ 0 w 5468938"/>
              <a:gd name="connsiteY0" fmla="*/ 0 h 6858000"/>
              <a:gd name="connsiteX1" fmla="*/ 2734469 w 5468938"/>
              <a:gd name="connsiteY1" fmla="*/ 0 h 6858000"/>
              <a:gd name="connsiteX2" fmla="*/ 5468938 w 5468938"/>
              <a:gd name="connsiteY2" fmla="*/ 3429000 h 6858000"/>
              <a:gd name="connsiteX3" fmla="*/ 2734469 w 5468938"/>
              <a:gd name="connsiteY3" fmla="*/ 6858000 h 6858000"/>
              <a:gd name="connsiteX4" fmla="*/ 0 w 5468938"/>
              <a:gd name="connsiteY4" fmla="*/ 6858000 h 6858000"/>
              <a:gd name="connsiteX5" fmla="*/ 0 w 5468938"/>
              <a:gd name="connsiteY5" fmla="*/ 0 h 6858000"/>
              <a:gd name="connsiteX0" fmla="*/ 0 w 5792556"/>
              <a:gd name="connsiteY0" fmla="*/ 0 h 6858000"/>
              <a:gd name="connsiteX1" fmla="*/ 4724633 w 5792556"/>
              <a:gd name="connsiteY1" fmla="*/ 0 h 6858000"/>
              <a:gd name="connsiteX2" fmla="*/ 5468938 w 5792556"/>
              <a:gd name="connsiteY2" fmla="*/ 3429000 h 6858000"/>
              <a:gd name="connsiteX3" fmla="*/ 2734469 w 5792556"/>
              <a:gd name="connsiteY3" fmla="*/ 6858000 h 6858000"/>
              <a:gd name="connsiteX4" fmla="*/ 0 w 5792556"/>
              <a:gd name="connsiteY4" fmla="*/ 6858000 h 6858000"/>
              <a:gd name="connsiteX5" fmla="*/ 0 w 5792556"/>
              <a:gd name="connsiteY5" fmla="*/ 0 h 6858000"/>
              <a:gd name="connsiteX0" fmla="*/ 0 w 5715582"/>
              <a:gd name="connsiteY0" fmla="*/ 0 h 6858000"/>
              <a:gd name="connsiteX1" fmla="*/ 4724633 w 5715582"/>
              <a:gd name="connsiteY1" fmla="*/ 0 h 6858000"/>
              <a:gd name="connsiteX2" fmla="*/ 5468938 w 5715582"/>
              <a:gd name="connsiteY2" fmla="*/ 3429000 h 6858000"/>
              <a:gd name="connsiteX3" fmla="*/ 4814281 w 5715582"/>
              <a:gd name="connsiteY3" fmla="*/ 6858000 h 6858000"/>
              <a:gd name="connsiteX4" fmla="*/ 0 w 5715582"/>
              <a:gd name="connsiteY4" fmla="*/ 6858000 h 6858000"/>
              <a:gd name="connsiteX5" fmla="*/ 0 w 5715582"/>
              <a:gd name="connsiteY5" fmla="*/ 0 h 6858000"/>
              <a:gd name="connsiteX0" fmla="*/ 0 w 5657592"/>
              <a:gd name="connsiteY0" fmla="*/ 0 h 6858000"/>
              <a:gd name="connsiteX1" fmla="*/ 4724633 w 5657592"/>
              <a:gd name="connsiteY1" fmla="*/ 0 h 6858000"/>
              <a:gd name="connsiteX2" fmla="*/ 5468938 w 5657592"/>
              <a:gd name="connsiteY2" fmla="*/ 3429000 h 6858000"/>
              <a:gd name="connsiteX3" fmla="*/ 4814281 w 5657592"/>
              <a:gd name="connsiteY3" fmla="*/ 6858000 h 6858000"/>
              <a:gd name="connsiteX4" fmla="*/ 0 w 5657592"/>
              <a:gd name="connsiteY4" fmla="*/ 6858000 h 6858000"/>
              <a:gd name="connsiteX5" fmla="*/ 0 w 5657592"/>
              <a:gd name="connsiteY5" fmla="*/ 0 h 6858000"/>
              <a:gd name="connsiteX0" fmla="*/ 0 w 5540797"/>
              <a:gd name="connsiteY0" fmla="*/ 0 h 6858000"/>
              <a:gd name="connsiteX1" fmla="*/ 4724633 w 5540797"/>
              <a:gd name="connsiteY1" fmla="*/ 0 h 6858000"/>
              <a:gd name="connsiteX2" fmla="*/ 5468938 w 5540797"/>
              <a:gd name="connsiteY2" fmla="*/ 3429000 h 6858000"/>
              <a:gd name="connsiteX3" fmla="*/ 4814281 w 5540797"/>
              <a:gd name="connsiteY3" fmla="*/ 6858000 h 6858000"/>
              <a:gd name="connsiteX4" fmla="*/ 0 w 5540797"/>
              <a:gd name="connsiteY4" fmla="*/ 6858000 h 6858000"/>
              <a:gd name="connsiteX5" fmla="*/ 0 w 5540797"/>
              <a:gd name="connsiteY5" fmla="*/ 0 h 6858000"/>
              <a:gd name="connsiteX0" fmla="*/ 0 w 5367229"/>
              <a:gd name="connsiteY0" fmla="*/ 0 h 6858000"/>
              <a:gd name="connsiteX1" fmla="*/ 4724633 w 5367229"/>
              <a:gd name="connsiteY1" fmla="*/ 0 h 6858000"/>
              <a:gd name="connsiteX2" fmla="*/ 4814281 w 5367229"/>
              <a:gd name="connsiteY2" fmla="*/ 6858000 h 6858000"/>
              <a:gd name="connsiteX3" fmla="*/ 0 w 5367229"/>
              <a:gd name="connsiteY3" fmla="*/ 6858000 h 6858000"/>
              <a:gd name="connsiteX4" fmla="*/ 0 w 5367229"/>
              <a:gd name="connsiteY4" fmla="*/ 0 h 6858000"/>
              <a:gd name="connsiteX0" fmla="*/ 0 w 5373612"/>
              <a:gd name="connsiteY0" fmla="*/ 0 h 6858000"/>
              <a:gd name="connsiteX1" fmla="*/ 4724633 w 5373612"/>
              <a:gd name="connsiteY1" fmla="*/ 0 h 6858000"/>
              <a:gd name="connsiteX2" fmla="*/ 4814281 w 5373612"/>
              <a:gd name="connsiteY2" fmla="*/ 6858000 h 6858000"/>
              <a:gd name="connsiteX3" fmla="*/ 0 w 5373612"/>
              <a:gd name="connsiteY3" fmla="*/ 6858000 h 6858000"/>
              <a:gd name="connsiteX4" fmla="*/ 0 w 5373612"/>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7446632"/>
              <a:gd name="connsiteX1" fmla="*/ 4724633 w 5409044"/>
              <a:gd name="connsiteY1" fmla="*/ 0 h 7446632"/>
              <a:gd name="connsiteX2" fmla="*/ 4814281 w 5409044"/>
              <a:gd name="connsiteY2" fmla="*/ 6858000 h 7446632"/>
              <a:gd name="connsiteX3" fmla="*/ 2262026 w 5409044"/>
              <a:gd name="connsiteY3" fmla="*/ 7446629 h 7446632"/>
              <a:gd name="connsiteX4" fmla="*/ 0 w 5409044"/>
              <a:gd name="connsiteY4" fmla="*/ 6858000 h 7446632"/>
              <a:gd name="connsiteX5" fmla="*/ 0 w 5409044"/>
              <a:gd name="connsiteY5" fmla="*/ 0 h 7446632"/>
              <a:gd name="connsiteX0" fmla="*/ 0 w 5409044"/>
              <a:gd name="connsiteY0" fmla="*/ 334 h 7446966"/>
              <a:gd name="connsiteX1" fmla="*/ 357026 w 5409044"/>
              <a:gd name="connsiteY1" fmla="*/ 2352 h 7446966"/>
              <a:gd name="connsiteX2" fmla="*/ 4724633 w 5409044"/>
              <a:gd name="connsiteY2" fmla="*/ 334 h 7446966"/>
              <a:gd name="connsiteX3" fmla="*/ 4814281 w 5409044"/>
              <a:gd name="connsiteY3" fmla="*/ 6858334 h 7446966"/>
              <a:gd name="connsiteX4" fmla="*/ 2262026 w 5409044"/>
              <a:gd name="connsiteY4" fmla="*/ 7446963 h 7446966"/>
              <a:gd name="connsiteX5" fmla="*/ 0 w 5409044"/>
              <a:gd name="connsiteY5" fmla="*/ 6858334 h 7446966"/>
              <a:gd name="connsiteX6" fmla="*/ 0 w 5409044"/>
              <a:gd name="connsiteY6" fmla="*/ 334 h 7446966"/>
              <a:gd name="connsiteX0" fmla="*/ 3175 w 5409044"/>
              <a:gd name="connsiteY0" fmla="*/ 199091 h 7446632"/>
              <a:gd name="connsiteX1" fmla="*/ 357026 w 5409044"/>
              <a:gd name="connsiteY1" fmla="*/ 2018 h 7446632"/>
              <a:gd name="connsiteX2" fmla="*/ 4724633 w 5409044"/>
              <a:gd name="connsiteY2" fmla="*/ 0 h 7446632"/>
              <a:gd name="connsiteX3" fmla="*/ 4814281 w 5409044"/>
              <a:gd name="connsiteY3" fmla="*/ 6858000 h 7446632"/>
              <a:gd name="connsiteX4" fmla="*/ 2262026 w 5409044"/>
              <a:gd name="connsiteY4" fmla="*/ 7446629 h 7446632"/>
              <a:gd name="connsiteX5" fmla="*/ 0 w 5409044"/>
              <a:gd name="connsiteY5" fmla="*/ 6858000 h 7446632"/>
              <a:gd name="connsiteX6" fmla="*/ 3175 w 5409044"/>
              <a:gd name="connsiteY6" fmla="*/ 199091 h 7446632"/>
              <a:gd name="connsiteX0" fmla="*/ 3175 w 5409044"/>
              <a:gd name="connsiteY0" fmla="*/ 199867 h 7447408"/>
              <a:gd name="connsiteX1" fmla="*/ 357026 w 5409044"/>
              <a:gd name="connsiteY1" fmla="*/ 2794 h 7447408"/>
              <a:gd name="connsiteX2" fmla="*/ 4724633 w 5409044"/>
              <a:gd name="connsiteY2" fmla="*/ 776 h 7447408"/>
              <a:gd name="connsiteX3" fmla="*/ 4814281 w 5409044"/>
              <a:gd name="connsiteY3" fmla="*/ 6858776 h 7447408"/>
              <a:gd name="connsiteX4" fmla="*/ 2262026 w 5409044"/>
              <a:gd name="connsiteY4" fmla="*/ 7447405 h 7447408"/>
              <a:gd name="connsiteX5" fmla="*/ 0 w 5409044"/>
              <a:gd name="connsiteY5" fmla="*/ 6858776 h 7447408"/>
              <a:gd name="connsiteX6" fmla="*/ 3175 w 5409044"/>
              <a:gd name="connsiteY6" fmla="*/ 199867 h 7447408"/>
              <a:gd name="connsiteX0" fmla="*/ 3175 w 5409044"/>
              <a:gd name="connsiteY0" fmla="*/ 202804 h 7450345"/>
              <a:gd name="connsiteX1" fmla="*/ 103026 w 5409044"/>
              <a:gd name="connsiteY1" fmla="*/ 2176 h 7450345"/>
              <a:gd name="connsiteX2" fmla="*/ 4724633 w 5409044"/>
              <a:gd name="connsiteY2" fmla="*/ 3713 h 7450345"/>
              <a:gd name="connsiteX3" fmla="*/ 4814281 w 5409044"/>
              <a:gd name="connsiteY3" fmla="*/ 6861713 h 7450345"/>
              <a:gd name="connsiteX4" fmla="*/ 2262026 w 5409044"/>
              <a:gd name="connsiteY4" fmla="*/ 7450342 h 7450345"/>
              <a:gd name="connsiteX5" fmla="*/ 0 w 5409044"/>
              <a:gd name="connsiteY5" fmla="*/ 6861713 h 7450345"/>
              <a:gd name="connsiteX6" fmla="*/ 3175 w 5409044"/>
              <a:gd name="connsiteY6" fmla="*/ 202804 h 7450345"/>
              <a:gd name="connsiteX0" fmla="*/ 3175 w 5409044"/>
              <a:gd name="connsiteY0" fmla="*/ 205811 h 7449797"/>
              <a:gd name="connsiteX1" fmla="*/ 1030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3175 w 5409044"/>
              <a:gd name="connsiteY0" fmla="*/ 205811 h 7449797"/>
              <a:gd name="connsiteX1" fmla="*/ 1411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9525 w 5415394"/>
              <a:gd name="connsiteY0" fmla="*/ 205811 h 7449797"/>
              <a:gd name="connsiteX1" fmla="*/ 147476 w 5415394"/>
              <a:gd name="connsiteY1" fmla="*/ 1628 h 7449797"/>
              <a:gd name="connsiteX2" fmla="*/ 4730983 w 5415394"/>
              <a:gd name="connsiteY2" fmla="*/ 3165 h 7449797"/>
              <a:gd name="connsiteX3" fmla="*/ 4820631 w 5415394"/>
              <a:gd name="connsiteY3" fmla="*/ 6861165 h 7449797"/>
              <a:gd name="connsiteX4" fmla="*/ 2268376 w 5415394"/>
              <a:gd name="connsiteY4" fmla="*/ 7449794 h 7449797"/>
              <a:gd name="connsiteX5" fmla="*/ 0 w 5415394"/>
              <a:gd name="connsiteY5" fmla="*/ 5211548 h 7449797"/>
              <a:gd name="connsiteX6" fmla="*/ 9525 w 5415394"/>
              <a:gd name="connsiteY6" fmla="*/ 205811 h 7449797"/>
              <a:gd name="connsiteX0" fmla="*/ 9525 w 5415394"/>
              <a:gd name="connsiteY0" fmla="*/ 205811 h 6861165"/>
              <a:gd name="connsiteX1" fmla="*/ 147476 w 5415394"/>
              <a:gd name="connsiteY1" fmla="*/ 1628 h 6861165"/>
              <a:gd name="connsiteX2" fmla="*/ 4730983 w 5415394"/>
              <a:gd name="connsiteY2" fmla="*/ 3165 h 6861165"/>
              <a:gd name="connsiteX3" fmla="*/ 4820631 w 5415394"/>
              <a:gd name="connsiteY3" fmla="*/ 6861165 h 6861165"/>
              <a:gd name="connsiteX4" fmla="*/ 2042951 w 5415394"/>
              <a:gd name="connsiteY4" fmla="*/ 5558423 h 6861165"/>
              <a:gd name="connsiteX5" fmla="*/ 0 w 5415394"/>
              <a:gd name="connsiteY5" fmla="*/ 5211548 h 6861165"/>
              <a:gd name="connsiteX6" fmla="*/ 9525 w 541539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2036601 w 5409044"/>
              <a:gd name="connsiteY4" fmla="*/ 5558423 h 6861165"/>
              <a:gd name="connsiteX5" fmla="*/ 0 w 5409044"/>
              <a:gd name="connsiteY5" fmla="*/ 5222214 h 6861165"/>
              <a:gd name="connsiteX6" fmla="*/ 3175 w 540904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1906426 w 5409044"/>
              <a:gd name="connsiteY4" fmla="*/ 6066818 h 6861165"/>
              <a:gd name="connsiteX5" fmla="*/ 0 w 5409044"/>
              <a:gd name="connsiteY5" fmla="*/ 5222214 h 6861165"/>
              <a:gd name="connsiteX6" fmla="*/ 3175 w 5409044"/>
              <a:gd name="connsiteY6" fmla="*/ 205811 h 6861165"/>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775 w 6995317"/>
              <a:gd name="connsiteY0" fmla="*/ 205811 h 6068353"/>
              <a:gd name="connsiteX1" fmla="*/ 138726 w 6995317"/>
              <a:gd name="connsiteY1" fmla="*/ 1628 h 6068353"/>
              <a:gd name="connsiteX2" fmla="*/ 4722233 w 6995317"/>
              <a:gd name="connsiteY2" fmla="*/ 3165 h 6068353"/>
              <a:gd name="connsiteX3" fmla="*/ 6786731 w 6995317"/>
              <a:gd name="connsiteY3" fmla="*/ 6068353 h 6068353"/>
              <a:gd name="connsiteX4" fmla="*/ 1904026 w 6995317"/>
              <a:gd name="connsiteY4" fmla="*/ 6066818 h 6068353"/>
              <a:gd name="connsiteX5" fmla="*/ 7125 w 6995317"/>
              <a:gd name="connsiteY5" fmla="*/ 5495965 h 6068353"/>
              <a:gd name="connsiteX6" fmla="*/ 775 w 6995317"/>
              <a:gd name="connsiteY6" fmla="*/ 205811 h 6068353"/>
              <a:gd name="connsiteX0" fmla="*/ 775 w 6995317"/>
              <a:gd name="connsiteY0" fmla="*/ 205811 h 6068572"/>
              <a:gd name="connsiteX1" fmla="*/ 138726 w 6995317"/>
              <a:gd name="connsiteY1" fmla="*/ 1628 h 6068572"/>
              <a:gd name="connsiteX2" fmla="*/ 4722233 w 6995317"/>
              <a:gd name="connsiteY2" fmla="*/ 3165 h 6068572"/>
              <a:gd name="connsiteX3" fmla="*/ 6786731 w 6995317"/>
              <a:gd name="connsiteY3" fmla="*/ 6068353 h 6068572"/>
              <a:gd name="connsiteX4" fmla="*/ 1904026 w 6995317"/>
              <a:gd name="connsiteY4" fmla="*/ 6066818 h 6068572"/>
              <a:gd name="connsiteX5" fmla="*/ 7125 w 6995317"/>
              <a:gd name="connsiteY5" fmla="*/ 5495965 h 6068572"/>
              <a:gd name="connsiteX6" fmla="*/ 775 w 6995317"/>
              <a:gd name="connsiteY6" fmla="*/ 205811 h 6068572"/>
              <a:gd name="connsiteX0" fmla="*/ 775 w 6995317"/>
              <a:gd name="connsiteY0" fmla="*/ 205811 h 6070189"/>
              <a:gd name="connsiteX1" fmla="*/ 138726 w 6995317"/>
              <a:gd name="connsiteY1" fmla="*/ 1628 h 6070189"/>
              <a:gd name="connsiteX2" fmla="*/ 4722233 w 6995317"/>
              <a:gd name="connsiteY2" fmla="*/ 3165 h 6070189"/>
              <a:gd name="connsiteX3" fmla="*/ 6786731 w 6995317"/>
              <a:gd name="connsiteY3" fmla="*/ 6068353 h 6070189"/>
              <a:gd name="connsiteX4" fmla="*/ 1904026 w 6995317"/>
              <a:gd name="connsiteY4" fmla="*/ 6066818 h 6070189"/>
              <a:gd name="connsiteX5" fmla="*/ 7125 w 6995317"/>
              <a:gd name="connsiteY5" fmla="*/ 5495965 h 6070189"/>
              <a:gd name="connsiteX6" fmla="*/ 775 w 6995317"/>
              <a:gd name="connsiteY6" fmla="*/ 205811 h 6070189"/>
              <a:gd name="connsiteX0" fmla="*/ 775 w 6995317"/>
              <a:gd name="connsiteY0" fmla="*/ 205811 h 6069883"/>
              <a:gd name="connsiteX1" fmla="*/ 138726 w 6995317"/>
              <a:gd name="connsiteY1" fmla="*/ 1628 h 6069883"/>
              <a:gd name="connsiteX2" fmla="*/ 4722233 w 6995317"/>
              <a:gd name="connsiteY2" fmla="*/ 3165 h 6069883"/>
              <a:gd name="connsiteX3" fmla="*/ 6786731 w 6995317"/>
              <a:gd name="connsiteY3" fmla="*/ 6068353 h 6069883"/>
              <a:gd name="connsiteX4" fmla="*/ 1904026 w 6995317"/>
              <a:gd name="connsiteY4" fmla="*/ 6066818 h 6069883"/>
              <a:gd name="connsiteX5" fmla="*/ 7125 w 6995317"/>
              <a:gd name="connsiteY5" fmla="*/ 5495965 h 6069883"/>
              <a:gd name="connsiteX6" fmla="*/ 775 w 6995317"/>
              <a:gd name="connsiteY6" fmla="*/ 205811 h 6069883"/>
              <a:gd name="connsiteX0" fmla="*/ 775 w 8098398"/>
              <a:gd name="connsiteY0" fmla="*/ 205811 h 6069883"/>
              <a:gd name="connsiteX1" fmla="*/ 138726 w 8098398"/>
              <a:gd name="connsiteY1" fmla="*/ 1628 h 6069883"/>
              <a:gd name="connsiteX2" fmla="*/ 7782933 w 8098398"/>
              <a:gd name="connsiteY2" fmla="*/ 6721 h 6069883"/>
              <a:gd name="connsiteX3" fmla="*/ 6786731 w 8098398"/>
              <a:gd name="connsiteY3" fmla="*/ 6068353 h 6069883"/>
              <a:gd name="connsiteX4" fmla="*/ 1904026 w 8098398"/>
              <a:gd name="connsiteY4" fmla="*/ 6066818 h 6069883"/>
              <a:gd name="connsiteX5" fmla="*/ 7125 w 8098398"/>
              <a:gd name="connsiteY5" fmla="*/ 5495965 h 6069883"/>
              <a:gd name="connsiteX6" fmla="*/ 775 w 8098398"/>
              <a:gd name="connsiteY6" fmla="*/ 205811 h 6069883"/>
              <a:gd name="connsiteX0" fmla="*/ 775 w 11796917"/>
              <a:gd name="connsiteY0" fmla="*/ 205811 h 6069883"/>
              <a:gd name="connsiteX1" fmla="*/ 138726 w 11796917"/>
              <a:gd name="connsiteY1" fmla="*/ 1628 h 6069883"/>
              <a:gd name="connsiteX2" fmla="*/ 11704058 w 11796917"/>
              <a:gd name="connsiteY2" fmla="*/ 10276 h 6069883"/>
              <a:gd name="connsiteX3" fmla="*/ 6786731 w 11796917"/>
              <a:gd name="connsiteY3" fmla="*/ 6068353 h 6069883"/>
              <a:gd name="connsiteX4" fmla="*/ 1904026 w 11796917"/>
              <a:gd name="connsiteY4" fmla="*/ 6066818 h 6069883"/>
              <a:gd name="connsiteX5" fmla="*/ 7125 w 11796917"/>
              <a:gd name="connsiteY5" fmla="*/ 5495965 h 6069883"/>
              <a:gd name="connsiteX6" fmla="*/ 775 w 11796917"/>
              <a:gd name="connsiteY6" fmla="*/ 205811 h 6069883"/>
              <a:gd name="connsiteX0" fmla="*/ 775 w 12397281"/>
              <a:gd name="connsiteY0" fmla="*/ 205811 h 6069883"/>
              <a:gd name="connsiteX1" fmla="*/ 138726 w 12397281"/>
              <a:gd name="connsiteY1" fmla="*/ 1628 h 6069883"/>
              <a:gd name="connsiteX2" fmla="*/ 11704058 w 12397281"/>
              <a:gd name="connsiteY2" fmla="*/ 10276 h 6069883"/>
              <a:gd name="connsiteX3" fmla="*/ 11809581 w 12397281"/>
              <a:gd name="connsiteY3" fmla="*/ 6064798 h 6069883"/>
              <a:gd name="connsiteX4" fmla="*/ 1904026 w 12397281"/>
              <a:gd name="connsiteY4" fmla="*/ 6066818 h 6069883"/>
              <a:gd name="connsiteX5" fmla="*/ 7125 w 12397281"/>
              <a:gd name="connsiteY5" fmla="*/ 5495965 h 6069883"/>
              <a:gd name="connsiteX6" fmla="*/ 775 w 12397281"/>
              <a:gd name="connsiteY6" fmla="*/ 205811 h 6069883"/>
              <a:gd name="connsiteX0" fmla="*/ 775 w 12104055"/>
              <a:gd name="connsiteY0" fmla="*/ 205811 h 6069883"/>
              <a:gd name="connsiteX1" fmla="*/ 138726 w 12104055"/>
              <a:gd name="connsiteY1" fmla="*/ 1628 h 6069883"/>
              <a:gd name="connsiteX2" fmla="*/ 11704058 w 12104055"/>
              <a:gd name="connsiteY2" fmla="*/ 10276 h 6069883"/>
              <a:gd name="connsiteX3" fmla="*/ 11809581 w 12104055"/>
              <a:gd name="connsiteY3" fmla="*/ 6064798 h 6069883"/>
              <a:gd name="connsiteX4" fmla="*/ 1904026 w 12104055"/>
              <a:gd name="connsiteY4" fmla="*/ 6066818 h 6069883"/>
              <a:gd name="connsiteX5" fmla="*/ 7125 w 12104055"/>
              <a:gd name="connsiteY5" fmla="*/ 5495965 h 6069883"/>
              <a:gd name="connsiteX6" fmla="*/ 775 w 12104055"/>
              <a:gd name="connsiteY6" fmla="*/ 205811 h 6069883"/>
              <a:gd name="connsiteX0" fmla="*/ 775 w 12100788"/>
              <a:gd name="connsiteY0" fmla="*/ 205811 h 6069883"/>
              <a:gd name="connsiteX1" fmla="*/ 138726 w 12100788"/>
              <a:gd name="connsiteY1" fmla="*/ 1628 h 6069883"/>
              <a:gd name="connsiteX2" fmla="*/ 11704058 w 12100788"/>
              <a:gd name="connsiteY2" fmla="*/ 10276 h 6069883"/>
              <a:gd name="connsiteX3" fmla="*/ 11809581 w 12100788"/>
              <a:gd name="connsiteY3" fmla="*/ 6064798 h 6069883"/>
              <a:gd name="connsiteX4" fmla="*/ 1904026 w 12100788"/>
              <a:gd name="connsiteY4" fmla="*/ 6066818 h 6069883"/>
              <a:gd name="connsiteX5" fmla="*/ 7125 w 12100788"/>
              <a:gd name="connsiteY5" fmla="*/ 5495965 h 6069883"/>
              <a:gd name="connsiteX6" fmla="*/ 775 w 12100788"/>
              <a:gd name="connsiteY6" fmla="*/ 205811 h 6069883"/>
              <a:gd name="connsiteX0" fmla="*/ 775 w 11811571"/>
              <a:gd name="connsiteY0" fmla="*/ 205811 h 6069883"/>
              <a:gd name="connsiteX1" fmla="*/ 138726 w 11811571"/>
              <a:gd name="connsiteY1" fmla="*/ 1628 h 6069883"/>
              <a:gd name="connsiteX2" fmla="*/ 11704058 w 11811571"/>
              <a:gd name="connsiteY2" fmla="*/ 10276 h 6069883"/>
              <a:gd name="connsiteX3" fmla="*/ 11809581 w 11811571"/>
              <a:gd name="connsiteY3" fmla="*/ 6064798 h 6069883"/>
              <a:gd name="connsiteX4" fmla="*/ 1904026 w 11811571"/>
              <a:gd name="connsiteY4" fmla="*/ 6066818 h 6069883"/>
              <a:gd name="connsiteX5" fmla="*/ 7125 w 11811571"/>
              <a:gd name="connsiteY5" fmla="*/ 5495965 h 6069883"/>
              <a:gd name="connsiteX6" fmla="*/ 775 w 11811571"/>
              <a:gd name="connsiteY6" fmla="*/ 205811 h 6069883"/>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986"/>
              <a:gd name="connsiteY0" fmla="*/ 205812 h 6069884"/>
              <a:gd name="connsiteX1" fmla="*/ 138726 w 12594986"/>
              <a:gd name="connsiteY1" fmla="*/ 1629 h 6069884"/>
              <a:gd name="connsiteX2" fmla="*/ 11704058 w 12594986"/>
              <a:gd name="connsiteY2" fmla="*/ 10277 h 6069884"/>
              <a:gd name="connsiteX3" fmla="*/ 11819551 w 12594986"/>
              <a:gd name="connsiteY3" fmla="*/ 1121522 h 6069884"/>
              <a:gd name="connsiteX4" fmla="*/ 11809581 w 12594986"/>
              <a:gd name="connsiteY4" fmla="*/ 6064799 h 6069884"/>
              <a:gd name="connsiteX5" fmla="*/ 1904026 w 12594986"/>
              <a:gd name="connsiteY5" fmla="*/ 6066819 h 6069884"/>
              <a:gd name="connsiteX6" fmla="*/ 7125 w 12594986"/>
              <a:gd name="connsiteY6" fmla="*/ 5495966 h 6069884"/>
              <a:gd name="connsiteX7" fmla="*/ 775 w 12594986"/>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37957"/>
              <a:gd name="connsiteY0" fmla="*/ 205812 h 6069884"/>
              <a:gd name="connsiteX1" fmla="*/ 138726 w 11837957"/>
              <a:gd name="connsiteY1" fmla="*/ 1629 h 6069884"/>
              <a:gd name="connsiteX2" fmla="*/ 11192883 w 11837957"/>
              <a:gd name="connsiteY2" fmla="*/ 6722 h 6069884"/>
              <a:gd name="connsiteX3" fmla="*/ 11819551 w 11837957"/>
              <a:gd name="connsiteY3" fmla="*/ 1121522 h 6069884"/>
              <a:gd name="connsiteX4" fmla="*/ 11809581 w 11837957"/>
              <a:gd name="connsiteY4" fmla="*/ 6064799 h 6069884"/>
              <a:gd name="connsiteX5" fmla="*/ 1904026 w 11837957"/>
              <a:gd name="connsiteY5" fmla="*/ 6066819 h 6069884"/>
              <a:gd name="connsiteX6" fmla="*/ 7125 w 11837957"/>
              <a:gd name="connsiteY6" fmla="*/ 5495966 h 6069884"/>
              <a:gd name="connsiteX7" fmla="*/ 775 w 11837957"/>
              <a:gd name="connsiteY7" fmla="*/ 205812 h 6069884"/>
              <a:gd name="connsiteX0" fmla="*/ 775 w 11825545"/>
              <a:gd name="connsiteY0" fmla="*/ 205812 h 6069884"/>
              <a:gd name="connsiteX1" fmla="*/ 138726 w 11825545"/>
              <a:gd name="connsiteY1" fmla="*/ 1629 h 6069884"/>
              <a:gd name="connsiteX2" fmla="*/ 11192883 w 11825545"/>
              <a:gd name="connsiteY2" fmla="*/ 6722 h 6069884"/>
              <a:gd name="connsiteX3" fmla="*/ 11819551 w 11825545"/>
              <a:gd name="connsiteY3" fmla="*/ 1121522 h 6069884"/>
              <a:gd name="connsiteX4" fmla="*/ 11809581 w 11825545"/>
              <a:gd name="connsiteY4" fmla="*/ 6064799 h 6069884"/>
              <a:gd name="connsiteX5" fmla="*/ 1904026 w 11825545"/>
              <a:gd name="connsiteY5" fmla="*/ 6066819 h 6069884"/>
              <a:gd name="connsiteX6" fmla="*/ 7125 w 11825545"/>
              <a:gd name="connsiteY6" fmla="*/ 5495966 h 6069884"/>
              <a:gd name="connsiteX7" fmla="*/ 775 w 11825545"/>
              <a:gd name="connsiteY7" fmla="*/ 205812 h 6069884"/>
              <a:gd name="connsiteX0" fmla="*/ 775 w 11821813"/>
              <a:gd name="connsiteY0" fmla="*/ 205812 h 6069884"/>
              <a:gd name="connsiteX1" fmla="*/ 138726 w 11821813"/>
              <a:gd name="connsiteY1" fmla="*/ 1629 h 6069884"/>
              <a:gd name="connsiteX2" fmla="*/ 11192883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66535"/>
              <a:gd name="connsiteY0" fmla="*/ 205812 h 6069884"/>
              <a:gd name="connsiteX1" fmla="*/ 138726 w 11866535"/>
              <a:gd name="connsiteY1" fmla="*/ 1629 h 6069884"/>
              <a:gd name="connsiteX2" fmla="*/ 11700883 w 11866535"/>
              <a:gd name="connsiteY2" fmla="*/ 13832 h 6069884"/>
              <a:gd name="connsiteX3" fmla="*/ 11819551 w 11866535"/>
              <a:gd name="connsiteY3" fmla="*/ 1121522 h 6069884"/>
              <a:gd name="connsiteX4" fmla="*/ 11809581 w 11866535"/>
              <a:gd name="connsiteY4" fmla="*/ 6064799 h 6069884"/>
              <a:gd name="connsiteX5" fmla="*/ 1904026 w 11866535"/>
              <a:gd name="connsiteY5" fmla="*/ 6066819 h 6069884"/>
              <a:gd name="connsiteX6" fmla="*/ 7125 w 11866535"/>
              <a:gd name="connsiteY6" fmla="*/ 5495966 h 6069884"/>
              <a:gd name="connsiteX7" fmla="*/ 775 w 11866535"/>
              <a:gd name="connsiteY7" fmla="*/ 205812 h 6069884"/>
              <a:gd name="connsiteX0" fmla="*/ 775 w 11871795"/>
              <a:gd name="connsiteY0" fmla="*/ 205812 h 6069884"/>
              <a:gd name="connsiteX1" fmla="*/ 138726 w 11871795"/>
              <a:gd name="connsiteY1" fmla="*/ 1629 h 6069884"/>
              <a:gd name="connsiteX2" fmla="*/ 11700883 w 11871795"/>
              <a:gd name="connsiteY2" fmla="*/ 13832 h 6069884"/>
              <a:gd name="connsiteX3" fmla="*/ 11819551 w 11871795"/>
              <a:gd name="connsiteY3" fmla="*/ 1121522 h 6069884"/>
              <a:gd name="connsiteX4" fmla="*/ 11809581 w 11871795"/>
              <a:gd name="connsiteY4" fmla="*/ 6064799 h 6069884"/>
              <a:gd name="connsiteX5" fmla="*/ 1904026 w 11871795"/>
              <a:gd name="connsiteY5" fmla="*/ 6066819 h 6069884"/>
              <a:gd name="connsiteX6" fmla="*/ 7125 w 11871795"/>
              <a:gd name="connsiteY6" fmla="*/ 5495966 h 6069884"/>
              <a:gd name="connsiteX7" fmla="*/ 775 w 11871795"/>
              <a:gd name="connsiteY7" fmla="*/ 205812 h 6069884"/>
              <a:gd name="connsiteX0" fmla="*/ 775 w 11850218"/>
              <a:gd name="connsiteY0" fmla="*/ 205812 h 6069884"/>
              <a:gd name="connsiteX1" fmla="*/ 138726 w 11850218"/>
              <a:gd name="connsiteY1" fmla="*/ 1629 h 6069884"/>
              <a:gd name="connsiteX2" fmla="*/ 11659608 w 11850218"/>
              <a:gd name="connsiteY2" fmla="*/ 10277 h 6069884"/>
              <a:gd name="connsiteX3" fmla="*/ 11819551 w 11850218"/>
              <a:gd name="connsiteY3" fmla="*/ 1121522 h 6069884"/>
              <a:gd name="connsiteX4" fmla="*/ 11809581 w 11850218"/>
              <a:gd name="connsiteY4" fmla="*/ 6064799 h 6069884"/>
              <a:gd name="connsiteX5" fmla="*/ 1904026 w 11850218"/>
              <a:gd name="connsiteY5" fmla="*/ 6066819 h 6069884"/>
              <a:gd name="connsiteX6" fmla="*/ 7125 w 11850218"/>
              <a:gd name="connsiteY6" fmla="*/ 5495966 h 6069884"/>
              <a:gd name="connsiteX7" fmla="*/ 775 w 11850218"/>
              <a:gd name="connsiteY7" fmla="*/ 205812 h 6069884"/>
              <a:gd name="connsiteX0" fmla="*/ 775 w 11831396"/>
              <a:gd name="connsiteY0" fmla="*/ 205812 h 6069884"/>
              <a:gd name="connsiteX1" fmla="*/ 138726 w 11831396"/>
              <a:gd name="connsiteY1" fmla="*/ 1629 h 6069884"/>
              <a:gd name="connsiteX2" fmla="*/ 11659608 w 11831396"/>
              <a:gd name="connsiteY2" fmla="*/ 10277 h 6069884"/>
              <a:gd name="connsiteX3" fmla="*/ 11819551 w 11831396"/>
              <a:gd name="connsiteY3" fmla="*/ 1121522 h 6069884"/>
              <a:gd name="connsiteX4" fmla="*/ 11809581 w 11831396"/>
              <a:gd name="connsiteY4" fmla="*/ 6064799 h 6069884"/>
              <a:gd name="connsiteX5" fmla="*/ 1904026 w 11831396"/>
              <a:gd name="connsiteY5" fmla="*/ 6066819 h 6069884"/>
              <a:gd name="connsiteX6" fmla="*/ 7125 w 11831396"/>
              <a:gd name="connsiteY6" fmla="*/ 5495966 h 6069884"/>
              <a:gd name="connsiteX7" fmla="*/ 775 w 11831396"/>
              <a:gd name="connsiteY7" fmla="*/ 205812 h 6069884"/>
              <a:gd name="connsiteX0" fmla="*/ 775 w 11826314"/>
              <a:gd name="connsiteY0" fmla="*/ 205812 h 6069884"/>
              <a:gd name="connsiteX1" fmla="*/ 138726 w 11826314"/>
              <a:gd name="connsiteY1" fmla="*/ 1629 h 6069884"/>
              <a:gd name="connsiteX2" fmla="*/ 11659608 w 11826314"/>
              <a:gd name="connsiteY2" fmla="*/ 10277 h 6069884"/>
              <a:gd name="connsiteX3" fmla="*/ 11819551 w 11826314"/>
              <a:gd name="connsiteY3" fmla="*/ 1121522 h 6069884"/>
              <a:gd name="connsiteX4" fmla="*/ 11809581 w 11826314"/>
              <a:gd name="connsiteY4" fmla="*/ 6064799 h 6069884"/>
              <a:gd name="connsiteX5" fmla="*/ 1904026 w 11826314"/>
              <a:gd name="connsiteY5" fmla="*/ 6066819 h 6069884"/>
              <a:gd name="connsiteX6" fmla="*/ 7125 w 11826314"/>
              <a:gd name="connsiteY6" fmla="*/ 5495966 h 6069884"/>
              <a:gd name="connsiteX7" fmla="*/ 775 w 11826314"/>
              <a:gd name="connsiteY7" fmla="*/ 205812 h 6069884"/>
              <a:gd name="connsiteX0" fmla="*/ 775 w 11823476"/>
              <a:gd name="connsiteY0" fmla="*/ 205812 h 6069884"/>
              <a:gd name="connsiteX1" fmla="*/ 138726 w 11823476"/>
              <a:gd name="connsiteY1" fmla="*/ 1629 h 6069884"/>
              <a:gd name="connsiteX2" fmla="*/ 11659608 w 11823476"/>
              <a:gd name="connsiteY2" fmla="*/ 10277 h 6069884"/>
              <a:gd name="connsiteX3" fmla="*/ 11819551 w 11823476"/>
              <a:gd name="connsiteY3" fmla="*/ 1121522 h 6069884"/>
              <a:gd name="connsiteX4" fmla="*/ 11809581 w 11823476"/>
              <a:gd name="connsiteY4" fmla="*/ 6064799 h 6069884"/>
              <a:gd name="connsiteX5" fmla="*/ 1904026 w 11823476"/>
              <a:gd name="connsiteY5" fmla="*/ 6066819 h 6069884"/>
              <a:gd name="connsiteX6" fmla="*/ 7125 w 11823476"/>
              <a:gd name="connsiteY6" fmla="*/ 5495966 h 6069884"/>
              <a:gd name="connsiteX7" fmla="*/ 775 w 11823476"/>
              <a:gd name="connsiteY7" fmla="*/ 205812 h 6069884"/>
              <a:gd name="connsiteX0" fmla="*/ 775 w 12559042"/>
              <a:gd name="connsiteY0" fmla="*/ 205812 h 6069884"/>
              <a:gd name="connsiteX1" fmla="*/ 138726 w 12559042"/>
              <a:gd name="connsiteY1" fmla="*/ 1629 h 6069884"/>
              <a:gd name="connsiteX2" fmla="*/ 11659608 w 12559042"/>
              <a:gd name="connsiteY2" fmla="*/ 10277 h 6069884"/>
              <a:gd name="connsiteX3" fmla="*/ 11810026 w 12559042"/>
              <a:gd name="connsiteY3" fmla="*/ 122510 h 6069884"/>
              <a:gd name="connsiteX4" fmla="*/ 11819551 w 12559042"/>
              <a:gd name="connsiteY4" fmla="*/ 1121522 h 6069884"/>
              <a:gd name="connsiteX5" fmla="*/ 11809581 w 12559042"/>
              <a:gd name="connsiteY5" fmla="*/ 6064799 h 6069884"/>
              <a:gd name="connsiteX6" fmla="*/ 1904026 w 12559042"/>
              <a:gd name="connsiteY6" fmla="*/ 6066819 h 6069884"/>
              <a:gd name="connsiteX7" fmla="*/ 7125 w 12559042"/>
              <a:gd name="connsiteY7" fmla="*/ 5495966 h 6069884"/>
              <a:gd name="connsiteX8" fmla="*/ 775 w 12559042"/>
              <a:gd name="connsiteY8" fmla="*/ 205812 h 6069884"/>
              <a:gd name="connsiteX0" fmla="*/ 775 w 11825341"/>
              <a:gd name="connsiteY0" fmla="*/ 211183 h 6075255"/>
              <a:gd name="connsiteX1" fmla="*/ 138726 w 11825341"/>
              <a:gd name="connsiteY1" fmla="*/ 7000 h 6075255"/>
              <a:gd name="connsiteX2" fmla="*/ 11659608 w 11825341"/>
              <a:gd name="connsiteY2" fmla="*/ 15648 h 6075255"/>
              <a:gd name="connsiteX3" fmla="*/ 11810026 w 11825341"/>
              <a:gd name="connsiteY3" fmla="*/ 127881 h 6075255"/>
              <a:gd name="connsiteX4" fmla="*/ 11819551 w 11825341"/>
              <a:gd name="connsiteY4" fmla="*/ 1126893 h 6075255"/>
              <a:gd name="connsiteX5" fmla="*/ 11809581 w 11825341"/>
              <a:gd name="connsiteY5" fmla="*/ 6070170 h 6075255"/>
              <a:gd name="connsiteX6" fmla="*/ 1904026 w 11825341"/>
              <a:gd name="connsiteY6" fmla="*/ 6072190 h 6075255"/>
              <a:gd name="connsiteX7" fmla="*/ 7125 w 11825341"/>
              <a:gd name="connsiteY7" fmla="*/ 5501337 h 6075255"/>
              <a:gd name="connsiteX8" fmla="*/ 775 w 11825341"/>
              <a:gd name="connsiteY8" fmla="*/ 211183 h 6075255"/>
              <a:gd name="connsiteX0" fmla="*/ 775 w 11821813"/>
              <a:gd name="connsiteY0" fmla="*/ 211183 h 6075255"/>
              <a:gd name="connsiteX1" fmla="*/ 138726 w 11821813"/>
              <a:gd name="connsiteY1" fmla="*/ 7000 h 6075255"/>
              <a:gd name="connsiteX2" fmla="*/ 11659608 w 11821813"/>
              <a:gd name="connsiteY2" fmla="*/ 15648 h 6075255"/>
              <a:gd name="connsiteX3" fmla="*/ 11810026 w 11821813"/>
              <a:gd name="connsiteY3" fmla="*/ 127881 h 6075255"/>
              <a:gd name="connsiteX4" fmla="*/ 11819551 w 11821813"/>
              <a:gd name="connsiteY4" fmla="*/ 1126893 h 6075255"/>
              <a:gd name="connsiteX5" fmla="*/ 11809581 w 11821813"/>
              <a:gd name="connsiteY5" fmla="*/ 6070170 h 6075255"/>
              <a:gd name="connsiteX6" fmla="*/ 1904026 w 11821813"/>
              <a:gd name="connsiteY6" fmla="*/ 6072190 h 6075255"/>
              <a:gd name="connsiteX7" fmla="*/ 7125 w 11821813"/>
              <a:gd name="connsiteY7" fmla="*/ 5501337 h 6075255"/>
              <a:gd name="connsiteX8" fmla="*/ 775 w 11821813"/>
              <a:gd name="connsiteY8" fmla="*/ 211183 h 6075255"/>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174049 h 6080783"/>
              <a:gd name="connsiteX1" fmla="*/ 138726 w 11821813"/>
              <a:gd name="connsiteY1" fmla="*/ 12528 h 6080783"/>
              <a:gd name="connsiteX2" fmla="*/ 11659608 w 11821813"/>
              <a:gd name="connsiteY2" fmla="*/ 21176 h 6080783"/>
              <a:gd name="connsiteX3" fmla="*/ 11816376 w 11821813"/>
              <a:gd name="connsiteY3" fmla="*/ 204513 h 6080783"/>
              <a:gd name="connsiteX4" fmla="*/ 11819551 w 11821813"/>
              <a:gd name="connsiteY4" fmla="*/ 1132421 h 6080783"/>
              <a:gd name="connsiteX5" fmla="*/ 11809581 w 11821813"/>
              <a:gd name="connsiteY5" fmla="*/ 6075698 h 6080783"/>
              <a:gd name="connsiteX6" fmla="*/ 1904026 w 11821813"/>
              <a:gd name="connsiteY6" fmla="*/ 6077718 h 6080783"/>
              <a:gd name="connsiteX7" fmla="*/ 7125 w 11821813"/>
              <a:gd name="connsiteY7" fmla="*/ 5506865 h 6080783"/>
              <a:gd name="connsiteX8" fmla="*/ 775 w 11821813"/>
              <a:gd name="connsiteY8" fmla="*/ 174049 h 6080783"/>
              <a:gd name="connsiteX0" fmla="*/ 2536 w 11823574"/>
              <a:gd name="connsiteY0" fmla="*/ 174049 h 6080783"/>
              <a:gd name="connsiteX1" fmla="*/ 140487 w 11823574"/>
              <a:gd name="connsiteY1" fmla="*/ 12528 h 6080783"/>
              <a:gd name="connsiteX2" fmla="*/ 11661369 w 11823574"/>
              <a:gd name="connsiteY2" fmla="*/ 21176 h 6080783"/>
              <a:gd name="connsiteX3" fmla="*/ 11818137 w 11823574"/>
              <a:gd name="connsiteY3" fmla="*/ 204513 h 6080783"/>
              <a:gd name="connsiteX4" fmla="*/ 11821312 w 11823574"/>
              <a:gd name="connsiteY4" fmla="*/ 1132421 h 6080783"/>
              <a:gd name="connsiteX5" fmla="*/ 11811342 w 11823574"/>
              <a:gd name="connsiteY5" fmla="*/ 6075698 h 6080783"/>
              <a:gd name="connsiteX6" fmla="*/ 1905787 w 11823574"/>
              <a:gd name="connsiteY6" fmla="*/ 6077718 h 6080783"/>
              <a:gd name="connsiteX7" fmla="*/ 8886 w 11823574"/>
              <a:gd name="connsiteY7" fmla="*/ 5506865 h 6080783"/>
              <a:gd name="connsiteX8" fmla="*/ 2536 w 11823574"/>
              <a:gd name="connsiteY8" fmla="*/ 174049 h 6080783"/>
              <a:gd name="connsiteX0" fmla="*/ 2536 w 11823574"/>
              <a:gd name="connsiteY0" fmla="*/ 163317 h 6070051"/>
              <a:gd name="connsiteX1" fmla="*/ 140487 w 11823574"/>
              <a:gd name="connsiteY1" fmla="*/ 1796 h 6070051"/>
              <a:gd name="connsiteX2" fmla="*/ 11661369 w 11823574"/>
              <a:gd name="connsiteY2" fmla="*/ 10444 h 6070051"/>
              <a:gd name="connsiteX3" fmla="*/ 11818137 w 11823574"/>
              <a:gd name="connsiteY3" fmla="*/ 193781 h 6070051"/>
              <a:gd name="connsiteX4" fmla="*/ 11821312 w 11823574"/>
              <a:gd name="connsiteY4" fmla="*/ 1121689 h 6070051"/>
              <a:gd name="connsiteX5" fmla="*/ 11811342 w 11823574"/>
              <a:gd name="connsiteY5" fmla="*/ 6064966 h 6070051"/>
              <a:gd name="connsiteX6" fmla="*/ 1905787 w 11823574"/>
              <a:gd name="connsiteY6" fmla="*/ 6066986 h 6070051"/>
              <a:gd name="connsiteX7" fmla="*/ 8886 w 11823574"/>
              <a:gd name="connsiteY7" fmla="*/ 5496133 h 6070051"/>
              <a:gd name="connsiteX8" fmla="*/ 2536 w 11823574"/>
              <a:gd name="connsiteY8" fmla="*/ 163317 h 6070051"/>
              <a:gd name="connsiteX0" fmla="*/ 1747 w 11822785"/>
              <a:gd name="connsiteY0" fmla="*/ 163317 h 6070051"/>
              <a:gd name="connsiteX1" fmla="*/ 158748 w 11822785"/>
              <a:gd name="connsiteY1" fmla="*/ 1796 h 6070051"/>
              <a:gd name="connsiteX2" fmla="*/ 11660580 w 11822785"/>
              <a:gd name="connsiteY2" fmla="*/ 10444 h 6070051"/>
              <a:gd name="connsiteX3" fmla="*/ 11817348 w 11822785"/>
              <a:gd name="connsiteY3" fmla="*/ 193781 h 6070051"/>
              <a:gd name="connsiteX4" fmla="*/ 11820523 w 11822785"/>
              <a:gd name="connsiteY4" fmla="*/ 1121689 h 6070051"/>
              <a:gd name="connsiteX5" fmla="*/ 11810553 w 11822785"/>
              <a:gd name="connsiteY5" fmla="*/ 6064966 h 6070051"/>
              <a:gd name="connsiteX6" fmla="*/ 1904998 w 11822785"/>
              <a:gd name="connsiteY6" fmla="*/ 6066986 h 6070051"/>
              <a:gd name="connsiteX7" fmla="*/ 8097 w 11822785"/>
              <a:gd name="connsiteY7" fmla="*/ 5496133 h 6070051"/>
              <a:gd name="connsiteX8" fmla="*/ 1747 w 11822785"/>
              <a:gd name="connsiteY8" fmla="*/ 163317 h 6070051"/>
              <a:gd name="connsiteX0" fmla="*/ 1747 w 11822213"/>
              <a:gd name="connsiteY0" fmla="*/ 163317 h 6070300"/>
              <a:gd name="connsiteX1" fmla="*/ 158748 w 11822213"/>
              <a:gd name="connsiteY1" fmla="*/ 1796 h 6070300"/>
              <a:gd name="connsiteX2" fmla="*/ 11660580 w 11822213"/>
              <a:gd name="connsiteY2" fmla="*/ 10444 h 6070300"/>
              <a:gd name="connsiteX3" fmla="*/ 11817348 w 11822213"/>
              <a:gd name="connsiteY3" fmla="*/ 193781 h 6070300"/>
              <a:gd name="connsiteX4" fmla="*/ 11820523 w 11822213"/>
              <a:gd name="connsiteY4" fmla="*/ 1121689 h 6070300"/>
              <a:gd name="connsiteX5" fmla="*/ 5762178 w 11822213"/>
              <a:gd name="connsiteY5" fmla="*/ 6070300 h 6070300"/>
              <a:gd name="connsiteX6" fmla="*/ 1904998 w 11822213"/>
              <a:gd name="connsiteY6" fmla="*/ 6066986 h 6070300"/>
              <a:gd name="connsiteX7" fmla="*/ 8097 w 11822213"/>
              <a:gd name="connsiteY7" fmla="*/ 5496133 h 6070300"/>
              <a:gd name="connsiteX8" fmla="*/ 1747 w 11822213"/>
              <a:gd name="connsiteY8" fmla="*/ 163317 h 6070300"/>
              <a:gd name="connsiteX0" fmla="*/ 1747 w 11817348"/>
              <a:gd name="connsiteY0" fmla="*/ 163317 h 6070300"/>
              <a:gd name="connsiteX1" fmla="*/ 158748 w 11817348"/>
              <a:gd name="connsiteY1" fmla="*/ 1796 h 6070300"/>
              <a:gd name="connsiteX2" fmla="*/ 11660580 w 11817348"/>
              <a:gd name="connsiteY2" fmla="*/ 10444 h 6070300"/>
              <a:gd name="connsiteX3" fmla="*/ 11817348 w 11817348"/>
              <a:gd name="connsiteY3" fmla="*/ 193781 h 6070300"/>
              <a:gd name="connsiteX4" fmla="*/ 5762178 w 11817348"/>
              <a:gd name="connsiteY4" fmla="*/ 6070300 h 6070300"/>
              <a:gd name="connsiteX5" fmla="*/ 1904998 w 11817348"/>
              <a:gd name="connsiteY5" fmla="*/ 6066986 h 6070300"/>
              <a:gd name="connsiteX6" fmla="*/ 8097 w 11817348"/>
              <a:gd name="connsiteY6" fmla="*/ 5496133 h 6070300"/>
              <a:gd name="connsiteX7" fmla="*/ 1747 w 11817348"/>
              <a:gd name="connsiteY7" fmla="*/ 163317 h 6070300"/>
              <a:gd name="connsiteX0" fmla="*/ 1747 w 11771826"/>
              <a:gd name="connsiteY0" fmla="*/ 163317 h 6070300"/>
              <a:gd name="connsiteX1" fmla="*/ 158748 w 11771826"/>
              <a:gd name="connsiteY1" fmla="*/ 1796 h 6070300"/>
              <a:gd name="connsiteX2" fmla="*/ 11660580 w 11771826"/>
              <a:gd name="connsiteY2" fmla="*/ 10444 h 6070300"/>
              <a:gd name="connsiteX3" fmla="*/ 5762178 w 11771826"/>
              <a:gd name="connsiteY3" fmla="*/ 6070300 h 6070300"/>
              <a:gd name="connsiteX4" fmla="*/ 1904998 w 11771826"/>
              <a:gd name="connsiteY4" fmla="*/ 6066986 h 6070300"/>
              <a:gd name="connsiteX5" fmla="*/ 8097 w 11771826"/>
              <a:gd name="connsiteY5" fmla="*/ 5496133 h 6070300"/>
              <a:gd name="connsiteX6" fmla="*/ 1747 w 11771826"/>
              <a:gd name="connsiteY6" fmla="*/ 163317 h 6070300"/>
              <a:gd name="connsiteX0" fmla="*/ 1747 w 11765947"/>
              <a:gd name="connsiteY0" fmla="*/ 163317 h 6070300"/>
              <a:gd name="connsiteX1" fmla="*/ 158748 w 11765947"/>
              <a:gd name="connsiteY1" fmla="*/ 1796 h 6070300"/>
              <a:gd name="connsiteX2" fmla="*/ 11660580 w 11765947"/>
              <a:gd name="connsiteY2" fmla="*/ 10444 h 6070300"/>
              <a:gd name="connsiteX3" fmla="*/ 5762178 w 11765947"/>
              <a:gd name="connsiteY3" fmla="*/ 6070300 h 6070300"/>
              <a:gd name="connsiteX4" fmla="*/ 1904998 w 11765947"/>
              <a:gd name="connsiteY4" fmla="*/ 6066986 h 6070300"/>
              <a:gd name="connsiteX5" fmla="*/ 8097 w 11765947"/>
              <a:gd name="connsiteY5" fmla="*/ 5496133 h 6070300"/>
              <a:gd name="connsiteX6" fmla="*/ 1747 w 11765947"/>
              <a:gd name="connsiteY6" fmla="*/ 163317 h 6070300"/>
              <a:gd name="connsiteX0" fmla="*/ 1747 w 12679266"/>
              <a:gd name="connsiteY0" fmla="*/ 163317 h 6070300"/>
              <a:gd name="connsiteX1" fmla="*/ 158748 w 12679266"/>
              <a:gd name="connsiteY1" fmla="*/ 1796 h 6070300"/>
              <a:gd name="connsiteX2" fmla="*/ 11660580 w 12679266"/>
              <a:gd name="connsiteY2" fmla="*/ 10444 h 6070300"/>
              <a:gd name="connsiteX3" fmla="*/ 5762178 w 12679266"/>
              <a:gd name="connsiteY3" fmla="*/ 6070300 h 6070300"/>
              <a:gd name="connsiteX4" fmla="*/ 1904998 w 12679266"/>
              <a:gd name="connsiteY4" fmla="*/ 6066986 h 6070300"/>
              <a:gd name="connsiteX5" fmla="*/ 8097 w 12679266"/>
              <a:gd name="connsiteY5" fmla="*/ 5496133 h 6070300"/>
              <a:gd name="connsiteX6" fmla="*/ 1747 w 12679266"/>
              <a:gd name="connsiteY6" fmla="*/ 163317 h 6070300"/>
              <a:gd name="connsiteX0" fmla="*/ 1747 w 7662612"/>
              <a:gd name="connsiteY0" fmla="*/ 163317 h 6518320"/>
              <a:gd name="connsiteX1" fmla="*/ 158748 w 7662612"/>
              <a:gd name="connsiteY1" fmla="*/ 1796 h 6518320"/>
              <a:gd name="connsiteX2" fmla="*/ 5821755 w 7662612"/>
              <a:gd name="connsiteY2" fmla="*/ 10444 h 6518320"/>
              <a:gd name="connsiteX3" fmla="*/ 5762178 w 7662612"/>
              <a:gd name="connsiteY3" fmla="*/ 6070300 h 6518320"/>
              <a:gd name="connsiteX4" fmla="*/ 1904998 w 7662612"/>
              <a:gd name="connsiteY4" fmla="*/ 6066986 h 6518320"/>
              <a:gd name="connsiteX5" fmla="*/ 8097 w 7662612"/>
              <a:gd name="connsiteY5" fmla="*/ 5496133 h 6518320"/>
              <a:gd name="connsiteX6" fmla="*/ 1747 w 7662612"/>
              <a:gd name="connsiteY6" fmla="*/ 163317 h 6518320"/>
              <a:gd name="connsiteX0" fmla="*/ 1747 w 7516956"/>
              <a:gd name="connsiteY0" fmla="*/ 163317 h 6518320"/>
              <a:gd name="connsiteX1" fmla="*/ 158748 w 7516956"/>
              <a:gd name="connsiteY1" fmla="*/ 1796 h 6518320"/>
              <a:gd name="connsiteX2" fmla="*/ 5821755 w 7516956"/>
              <a:gd name="connsiteY2" fmla="*/ 10444 h 6518320"/>
              <a:gd name="connsiteX3" fmla="*/ 5762178 w 7516956"/>
              <a:gd name="connsiteY3" fmla="*/ 6070300 h 6518320"/>
              <a:gd name="connsiteX4" fmla="*/ 1904998 w 7516956"/>
              <a:gd name="connsiteY4" fmla="*/ 6066986 h 6518320"/>
              <a:gd name="connsiteX5" fmla="*/ 8097 w 7516956"/>
              <a:gd name="connsiteY5" fmla="*/ 5496133 h 6518320"/>
              <a:gd name="connsiteX6" fmla="*/ 1747 w 7516956"/>
              <a:gd name="connsiteY6" fmla="*/ 163317 h 6518320"/>
              <a:gd name="connsiteX0" fmla="*/ 1747 w 5821755"/>
              <a:gd name="connsiteY0" fmla="*/ 163317 h 6518320"/>
              <a:gd name="connsiteX1" fmla="*/ 158748 w 5821755"/>
              <a:gd name="connsiteY1" fmla="*/ 1796 h 6518320"/>
              <a:gd name="connsiteX2" fmla="*/ 5821755 w 5821755"/>
              <a:gd name="connsiteY2" fmla="*/ 10444 h 6518320"/>
              <a:gd name="connsiteX3" fmla="*/ 5762178 w 5821755"/>
              <a:gd name="connsiteY3" fmla="*/ 6070300 h 6518320"/>
              <a:gd name="connsiteX4" fmla="*/ 1904998 w 5821755"/>
              <a:gd name="connsiteY4" fmla="*/ 6066986 h 6518320"/>
              <a:gd name="connsiteX5" fmla="*/ 8097 w 5821755"/>
              <a:gd name="connsiteY5" fmla="*/ 5496133 h 6518320"/>
              <a:gd name="connsiteX6" fmla="*/ 1747 w 5821755"/>
              <a:gd name="connsiteY6" fmla="*/ 163317 h 651832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8097 w 5821755"/>
              <a:gd name="connsiteY5" fmla="*/ 549613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8097 w 5821755"/>
              <a:gd name="connsiteY5" fmla="*/ 549613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6510 w 5821755"/>
              <a:gd name="connsiteY5" fmla="*/ 5492578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492248 w 5821755"/>
              <a:gd name="connsiteY4" fmla="*/ 6066987 h 6070300"/>
              <a:gd name="connsiteX5" fmla="*/ 6510 w 5821755"/>
              <a:gd name="connsiteY5" fmla="*/ 5489023 h 6070300"/>
              <a:gd name="connsiteX6" fmla="*/ 1747 w 5821755"/>
              <a:gd name="connsiteY6" fmla="*/ 163317 h 6070300"/>
              <a:gd name="connsiteX0" fmla="*/ 1747 w 5821755"/>
              <a:gd name="connsiteY0" fmla="*/ 163317 h 6071460"/>
              <a:gd name="connsiteX1" fmla="*/ 158748 w 5821755"/>
              <a:gd name="connsiteY1" fmla="*/ 1796 h 6071460"/>
              <a:gd name="connsiteX2" fmla="*/ 5821755 w 5821755"/>
              <a:gd name="connsiteY2" fmla="*/ 10444 h 6071460"/>
              <a:gd name="connsiteX3" fmla="*/ 5762178 w 5821755"/>
              <a:gd name="connsiteY3" fmla="*/ 6070300 h 6071460"/>
              <a:gd name="connsiteX4" fmla="*/ 1492248 w 5821755"/>
              <a:gd name="connsiteY4" fmla="*/ 6066987 h 6071460"/>
              <a:gd name="connsiteX5" fmla="*/ 6510 w 5821755"/>
              <a:gd name="connsiteY5" fmla="*/ 5489023 h 6071460"/>
              <a:gd name="connsiteX6" fmla="*/ 1747 w 5821755"/>
              <a:gd name="connsiteY6" fmla="*/ 163317 h 6071460"/>
              <a:gd name="connsiteX0" fmla="*/ 1747 w 5821755"/>
              <a:gd name="connsiteY0" fmla="*/ 163317 h 6071641"/>
              <a:gd name="connsiteX1" fmla="*/ 158748 w 5821755"/>
              <a:gd name="connsiteY1" fmla="*/ 1796 h 6071641"/>
              <a:gd name="connsiteX2" fmla="*/ 5821755 w 5821755"/>
              <a:gd name="connsiteY2" fmla="*/ 10444 h 6071641"/>
              <a:gd name="connsiteX3" fmla="*/ 5762178 w 5821755"/>
              <a:gd name="connsiteY3" fmla="*/ 6070300 h 6071641"/>
              <a:gd name="connsiteX4" fmla="*/ 1492248 w 5821755"/>
              <a:gd name="connsiteY4" fmla="*/ 6066987 h 6071641"/>
              <a:gd name="connsiteX5" fmla="*/ 6510 w 5821755"/>
              <a:gd name="connsiteY5" fmla="*/ 5489023 h 6071641"/>
              <a:gd name="connsiteX6" fmla="*/ 1747 w 5821755"/>
              <a:gd name="connsiteY6" fmla="*/ 163317 h 6071641"/>
              <a:gd name="connsiteX0" fmla="*/ 1747 w 5821755"/>
              <a:gd name="connsiteY0" fmla="*/ 163317 h 6070723"/>
              <a:gd name="connsiteX1" fmla="*/ 158748 w 5821755"/>
              <a:gd name="connsiteY1" fmla="*/ 1796 h 6070723"/>
              <a:gd name="connsiteX2" fmla="*/ 5821755 w 5821755"/>
              <a:gd name="connsiteY2" fmla="*/ 10444 h 6070723"/>
              <a:gd name="connsiteX3" fmla="*/ 5762178 w 5821755"/>
              <a:gd name="connsiteY3" fmla="*/ 6070300 h 6070723"/>
              <a:gd name="connsiteX4" fmla="*/ 1492248 w 5821755"/>
              <a:gd name="connsiteY4" fmla="*/ 6066987 h 6070723"/>
              <a:gd name="connsiteX5" fmla="*/ 6510 w 5821755"/>
              <a:gd name="connsiteY5" fmla="*/ 5489023 h 6070723"/>
              <a:gd name="connsiteX6" fmla="*/ 1747 w 5821755"/>
              <a:gd name="connsiteY6" fmla="*/ 163317 h 6070723"/>
              <a:gd name="connsiteX0" fmla="*/ 1747 w 5821755"/>
              <a:gd name="connsiteY0" fmla="*/ 163317 h 6070723"/>
              <a:gd name="connsiteX1" fmla="*/ 158748 w 5821755"/>
              <a:gd name="connsiteY1" fmla="*/ 1796 h 6070723"/>
              <a:gd name="connsiteX2" fmla="*/ 5821755 w 5821755"/>
              <a:gd name="connsiteY2" fmla="*/ 10444 h 6070723"/>
              <a:gd name="connsiteX3" fmla="*/ 5762178 w 5821755"/>
              <a:gd name="connsiteY3" fmla="*/ 6070300 h 6070723"/>
              <a:gd name="connsiteX4" fmla="*/ 1492248 w 5821755"/>
              <a:gd name="connsiteY4" fmla="*/ 6066987 h 6070723"/>
              <a:gd name="connsiteX5" fmla="*/ 6510 w 5821755"/>
              <a:gd name="connsiteY5" fmla="*/ 5489023 h 6070723"/>
              <a:gd name="connsiteX6" fmla="*/ 1747 w 5821755"/>
              <a:gd name="connsiteY6" fmla="*/ 163317 h 6070723"/>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58898 w 5821755"/>
              <a:gd name="connsiteY4" fmla="*/ 6065210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58898 w 5821755"/>
              <a:gd name="connsiteY4" fmla="*/ 6063433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58898 w 5821755"/>
              <a:gd name="connsiteY4" fmla="*/ 6063433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14448 w 5821755"/>
              <a:gd name="connsiteY4" fmla="*/ 6063434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268410 w 5821755"/>
              <a:gd name="connsiteY4" fmla="*/ 6063435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268410 w 5821755"/>
              <a:gd name="connsiteY4" fmla="*/ 6063435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814565 w 5821755"/>
              <a:gd name="connsiteY3" fmla="*/ 6070300 h 6070300"/>
              <a:gd name="connsiteX4" fmla="*/ 1268410 w 5821755"/>
              <a:gd name="connsiteY4" fmla="*/ 6063435 h 6070300"/>
              <a:gd name="connsiteX5" fmla="*/ 6510 w 5821755"/>
              <a:gd name="connsiteY5" fmla="*/ 5489023 h 6070300"/>
              <a:gd name="connsiteX6" fmla="*/ 1747 w 5821755"/>
              <a:gd name="connsiteY6" fmla="*/ 163317 h 6070300"/>
              <a:gd name="connsiteX0" fmla="*/ 1747 w 5815180"/>
              <a:gd name="connsiteY0" fmla="*/ 163317 h 6070300"/>
              <a:gd name="connsiteX1" fmla="*/ 158748 w 5815180"/>
              <a:gd name="connsiteY1" fmla="*/ 1796 h 6070300"/>
              <a:gd name="connsiteX2" fmla="*/ 5813817 w 5815180"/>
              <a:gd name="connsiteY2" fmla="*/ 10444 h 6070300"/>
              <a:gd name="connsiteX3" fmla="*/ 5814565 w 5815180"/>
              <a:gd name="connsiteY3" fmla="*/ 6070300 h 6070300"/>
              <a:gd name="connsiteX4" fmla="*/ 1268410 w 5815180"/>
              <a:gd name="connsiteY4" fmla="*/ 6063435 h 6070300"/>
              <a:gd name="connsiteX5" fmla="*/ 6510 w 5815180"/>
              <a:gd name="connsiteY5" fmla="*/ 5489023 h 6070300"/>
              <a:gd name="connsiteX6" fmla="*/ 1747 w 5815180"/>
              <a:gd name="connsiteY6" fmla="*/ 163317 h 6070300"/>
              <a:gd name="connsiteX0" fmla="*/ 428 w 5813861"/>
              <a:gd name="connsiteY0" fmla="*/ 162163 h 6069146"/>
              <a:gd name="connsiteX1" fmla="*/ 157429 w 5813861"/>
              <a:gd name="connsiteY1" fmla="*/ 642 h 6069146"/>
              <a:gd name="connsiteX2" fmla="*/ 5812498 w 5813861"/>
              <a:gd name="connsiteY2" fmla="*/ 9290 h 6069146"/>
              <a:gd name="connsiteX3" fmla="*/ 5813246 w 5813861"/>
              <a:gd name="connsiteY3" fmla="*/ 6069146 h 6069146"/>
              <a:gd name="connsiteX4" fmla="*/ 1267091 w 5813861"/>
              <a:gd name="connsiteY4" fmla="*/ 6062281 h 6069146"/>
              <a:gd name="connsiteX5" fmla="*/ 5191 w 5813861"/>
              <a:gd name="connsiteY5" fmla="*/ 5487869 h 6069146"/>
              <a:gd name="connsiteX6" fmla="*/ 428 w 5813861"/>
              <a:gd name="connsiteY6" fmla="*/ 162163 h 606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3861" h="6069146">
                <a:moveTo>
                  <a:pt x="428" y="162163"/>
                </a:moveTo>
                <a:cubicBezTo>
                  <a:pt x="-4388" y="-26184"/>
                  <a:pt x="30483" y="2340"/>
                  <a:pt x="157429" y="642"/>
                </a:cubicBezTo>
                <a:lnTo>
                  <a:pt x="5812498" y="9290"/>
                </a:lnTo>
                <a:cubicBezTo>
                  <a:pt x="5810101" y="2029242"/>
                  <a:pt x="5815643" y="4049194"/>
                  <a:pt x="5813246" y="6069146"/>
                </a:cubicBezTo>
                <a:cubicBezTo>
                  <a:pt x="5084253" y="6060002"/>
                  <a:pt x="2552818" y="6063386"/>
                  <a:pt x="1267091" y="6062281"/>
                </a:cubicBezTo>
                <a:cubicBezTo>
                  <a:pt x="710990" y="6042055"/>
                  <a:pt x="345391" y="5815623"/>
                  <a:pt x="5191" y="5487869"/>
                </a:cubicBezTo>
                <a:cubicBezTo>
                  <a:pt x="6249" y="3268233"/>
                  <a:pt x="-630" y="2381799"/>
                  <a:pt x="428" y="162163"/>
                </a:cubicBezTo>
                <a:close/>
              </a:path>
            </a:pathLst>
          </a:custGeom>
          <a:solidFill>
            <a:schemeClr val="bg2"/>
          </a:solidFill>
        </p:spPr>
      </p:pic>
      <p:sp>
        <p:nvSpPr>
          <p:cNvPr id="2" name="Rubrik 1">
            <a:extLst>
              <a:ext uri="{FF2B5EF4-FFF2-40B4-BE49-F238E27FC236}">
                <a16:creationId xmlns:a16="http://schemas.microsoft.com/office/drawing/2014/main" id="{EA54A855-10B4-42A2-B598-F5D8DADEDFD2}"/>
              </a:ext>
            </a:extLst>
          </p:cNvPr>
          <p:cNvSpPr>
            <a:spLocks noGrp="1"/>
          </p:cNvSpPr>
          <p:nvPr>
            <p:ph type="title"/>
          </p:nvPr>
        </p:nvSpPr>
        <p:spPr/>
        <p:txBody>
          <a:bodyPr/>
          <a:lstStyle/>
          <a:p>
            <a:r>
              <a:rPr lang="sv-SE" dirty="0"/>
              <a:t>Vårdval </a:t>
            </a:r>
            <a:r>
              <a:rPr lang="sv-SE"/>
              <a:t>|  Primärvård </a:t>
            </a:r>
            <a:r>
              <a:rPr lang="sv-SE" dirty="0"/>
              <a:t>– Psykisk hälsa – Barntandvård </a:t>
            </a:r>
          </a:p>
        </p:txBody>
      </p:sp>
      <p:pic>
        <p:nvPicPr>
          <p:cNvPr id="7" name="Platshållare för bild 6" descr="En bild som visar person, inomhus, stående, man&#10;&#10;Automatiskt genererad beskrivning">
            <a:extLst>
              <a:ext uri="{FF2B5EF4-FFF2-40B4-BE49-F238E27FC236}">
                <a16:creationId xmlns:a16="http://schemas.microsoft.com/office/drawing/2014/main" id="{CC86D326-337C-4EC6-94F3-8745B0C9F398}"/>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val="0"/>
              </a:ext>
            </a:extLst>
          </a:blip>
          <a:srcRect l="13724" r="17404" b="3678"/>
          <a:stretch/>
        </p:blipFill>
        <p:spPr>
          <a:xfrm>
            <a:off x="188644" y="170080"/>
            <a:ext cx="5813861" cy="5420085"/>
          </a:xfrm>
        </p:spPr>
      </p:pic>
      <p:sp>
        <p:nvSpPr>
          <p:cNvPr id="5" name="Platshållare för text 4">
            <a:extLst>
              <a:ext uri="{FF2B5EF4-FFF2-40B4-BE49-F238E27FC236}">
                <a16:creationId xmlns:a16="http://schemas.microsoft.com/office/drawing/2014/main" id="{802043A6-3007-40D5-B6CF-77AFDB6F4B6C}"/>
              </a:ext>
            </a:extLst>
          </p:cNvPr>
          <p:cNvSpPr>
            <a:spLocks noGrp="1"/>
          </p:cNvSpPr>
          <p:nvPr>
            <p:ph type="body" sz="quarter" idx="12"/>
          </p:nvPr>
        </p:nvSpPr>
        <p:spPr>
          <a:xfrm>
            <a:off x="6319337" y="308345"/>
            <a:ext cx="5540718" cy="5281820"/>
          </a:xfrm>
        </p:spPr>
        <p:txBody>
          <a:bodyPr/>
          <a:lstStyle/>
          <a:p>
            <a:pPr>
              <a:lnSpc>
                <a:spcPct val="150000"/>
              </a:lnSpc>
            </a:pPr>
            <a:r>
              <a:rPr lang="sv-SE" b="1" dirty="0"/>
              <a:t>Lagen om valfrihet innebär:</a:t>
            </a:r>
          </a:p>
          <a:p>
            <a:pPr marL="285750" indent="-285750">
              <a:buFont typeface="Wingdings" panose="05000000000000000000" pitchFamily="2" charset="2"/>
              <a:buChar char="§"/>
            </a:pPr>
            <a:r>
              <a:rPr lang="sv-SE" dirty="0"/>
              <a:t>Fritt vårdval för patienter</a:t>
            </a:r>
          </a:p>
          <a:p>
            <a:pPr marL="285750" indent="-285750">
              <a:buFont typeface="Wingdings" panose="05000000000000000000" pitchFamily="2" charset="2"/>
              <a:buChar char="§"/>
            </a:pPr>
            <a:r>
              <a:rPr lang="sv-SE" dirty="0"/>
              <a:t>Fri etableringsrätt av mottagningar på lika villkor</a:t>
            </a:r>
          </a:p>
          <a:p>
            <a:pPr marL="285750" indent="-285750">
              <a:buFont typeface="Wingdings" panose="05000000000000000000" pitchFamily="2" charset="2"/>
              <a:buChar char="§"/>
            </a:pPr>
            <a:r>
              <a:rPr lang="sv-SE" dirty="0"/>
              <a:t>Patientens val av vårdenhet styr ersättningen till vården </a:t>
            </a:r>
          </a:p>
          <a:p>
            <a:r>
              <a:rPr lang="sv-SE" b="1" dirty="0"/>
              <a:t>3 vårdval i regionen:</a:t>
            </a:r>
          </a:p>
          <a:p>
            <a:pPr marL="285750" indent="-285750">
              <a:buFont typeface="Wingdings" panose="05000000000000000000" pitchFamily="2" charset="2"/>
              <a:buChar char="§"/>
            </a:pPr>
            <a:r>
              <a:rPr lang="sv-SE" dirty="0"/>
              <a:t>Hälsoval (Primärvård) - 26 hälsocentraler som drivs av Region Kalmar län samt 11 privata läkarmottagningar</a:t>
            </a:r>
          </a:p>
          <a:p>
            <a:pPr marL="285750" indent="-285750">
              <a:buFont typeface="Wingdings" panose="05000000000000000000" pitchFamily="2" charset="2"/>
              <a:buChar char="§"/>
            </a:pPr>
            <a:r>
              <a:rPr lang="sv-SE" dirty="0"/>
              <a:t>Vårdval psykisk hälsa primärvård (primärvårdspsykiatri) – 1 enhet som drivs av Region Kalmar län samt 8 privata enheter</a:t>
            </a:r>
          </a:p>
          <a:p>
            <a:pPr marL="285750" indent="-285750">
              <a:buFont typeface="Wingdings" panose="05000000000000000000" pitchFamily="2" charset="2"/>
              <a:buChar char="§"/>
            </a:pPr>
            <a:r>
              <a:rPr lang="sv-SE" dirty="0"/>
              <a:t>Vårdval tandvård (tandvård 3-23 år) </a:t>
            </a:r>
            <a:r>
              <a:rPr lang="sv-SE"/>
              <a:t>– 18 </a:t>
            </a:r>
            <a:r>
              <a:rPr lang="sv-SE" dirty="0"/>
              <a:t>enheter som drivs av Region Kalmar län </a:t>
            </a:r>
            <a:r>
              <a:rPr lang="sv-SE"/>
              <a:t>samt 13 </a:t>
            </a:r>
            <a:r>
              <a:rPr lang="sv-SE" dirty="0"/>
              <a:t>privata enheter</a:t>
            </a:r>
          </a:p>
          <a:p>
            <a:endParaRPr lang="sv-SE" dirty="0"/>
          </a:p>
        </p:txBody>
      </p:sp>
    </p:spTree>
    <p:extLst>
      <p:ext uri="{BB962C8B-B14F-4D97-AF65-F5344CB8AC3E}">
        <p14:creationId xmlns:p14="http://schemas.microsoft.com/office/powerpoint/2010/main" val="3119756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D3D18316-5DC2-692B-0AE1-59C9C201D600}"/>
              </a:ext>
            </a:extLst>
          </p:cNvPr>
          <p:cNvSpPr>
            <a:spLocks noGrp="1"/>
          </p:cNvSpPr>
          <p:nvPr>
            <p:ph type="body" sz="quarter" idx="11"/>
          </p:nvPr>
        </p:nvSpPr>
        <p:spPr/>
        <p:txBody>
          <a:bodyPr/>
          <a:lstStyle/>
          <a:p>
            <a:endParaRPr lang="sv-SE"/>
          </a:p>
        </p:txBody>
      </p:sp>
      <p:sp>
        <p:nvSpPr>
          <p:cNvPr id="8" name="textruta 7">
            <a:extLst>
              <a:ext uri="{FF2B5EF4-FFF2-40B4-BE49-F238E27FC236}">
                <a16:creationId xmlns:a16="http://schemas.microsoft.com/office/drawing/2014/main" id="{F5F49430-2A37-7E5F-859E-B0285763E8B2}"/>
              </a:ext>
            </a:extLst>
          </p:cNvPr>
          <p:cNvSpPr txBox="1"/>
          <p:nvPr/>
        </p:nvSpPr>
        <p:spPr>
          <a:xfrm>
            <a:off x="326571" y="5828602"/>
            <a:ext cx="6096000" cy="369332"/>
          </a:xfrm>
          <a:prstGeom prst="rect">
            <a:avLst/>
          </a:prstGeom>
          <a:noFill/>
        </p:spPr>
        <p:txBody>
          <a:bodyPr wrap="square">
            <a:spAutoFit/>
          </a:bodyPr>
          <a:lstStyle/>
          <a:p>
            <a:r>
              <a:rPr lang="sv-SE" dirty="0">
                <a:hlinkClick r:id="rId3"/>
              </a:rPr>
              <a:t>Vårdval Hälsoval - Vårdgivare Region Kalmar län</a:t>
            </a:r>
            <a:endParaRPr lang="sv-SE" dirty="0"/>
          </a:p>
        </p:txBody>
      </p:sp>
      <p:pic>
        <p:nvPicPr>
          <p:cNvPr id="10" name="Bildobjekt 9">
            <a:extLst>
              <a:ext uri="{FF2B5EF4-FFF2-40B4-BE49-F238E27FC236}">
                <a16:creationId xmlns:a16="http://schemas.microsoft.com/office/drawing/2014/main" id="{A7352090-27CC-04BB-EF0F-D06015764E95}"/>
              </a:ext>
            </a:extLst>
          </p:cNvPr>
          <p:cNvPicPr>
            <a:picLocks noChangeAspect="1"/>
          </p:cNvPicPr>
          <p:nvPr/>
        </p:nvPicPr>
        <p:blipFill>
          <a:blip r:embed="rId4"/>
          <a:stretch>
            <a:fillRect/>
          </a:stretch>
        </p:blipFill>
        <p:spPr>
          <a:xfrm>
            <a:off x="1162108" y="92657"/>
            <a:ext cx="3867092" cy="5450310"/>
          </a:xfrm>
          <a:prstGeom prst="rect">
            <a:avLst/>
          </a:prstGeom>
        </p:spPr>
      </p:pic>
      <p:pic>
        <p:nvPicPr>
          <p:cNvPr id="12" name="Bildobjekt 11">
            <a:extLst>
              <a:ext uri="{FF2B5EF4-FFF2-40B4-BE49-F238E27FC236}">
                <a16:creationId xmlns:a16="http://schemas.microsoft.com/office/drawing/2014/main" id="{AE3C1FB6-D199-41A1-3D39-4F17660630D3}"/>
              </a:ext>
            </a:extLst>
          </p:cNvPr>
          <p:cNvPicPr>
            <a:picLocks noChangeAspect="1"/>
          </p:cNvPicPr>
          <p:nvPr/>
        </p:nvPicPr>
        <p:blipFill>
          <a:blip r:embed="rId5"/>
          <a:stretch>
            <a:fillRect/>
          </a:stretch>
        </p:blipFill>
        <p:spPr>
          <a:xfrm>
            <a:off x="5921430" y="209609"/>
            <a:ext cx="5714864" cy="5216406"/>
          </a:xfrm>
          <a:prstGeom prst="rect">
            <a:avLst/>
          </a:prstGeom>
        </p:spPr>
      </p:pic>
    </p:spTree>
    <p:extLst>
      <p:ext uri="{BB962C8B-B14F-4D97-AF65-F5344CB8AC3E}">
        <p14:creationId xmlns:p14="http://schemas.microsoft.com/office/powerpoint/2010/main" val="3920115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E8D796-C429-B0E8-920A-0B72F053CE5A}"/>
              </a:ext>
            </a:extLst>
          </p:cNvPr>
          <p:cNvSpPr>
            <a:spLocks noGrp="1"/>
          </p:cNvSpPr>
          <p:nvPr>
            <p:ph type="title"/>
          </p:nvPr>
        </p:nvSpPr>
        <p:spPr/>
        <p:txBody>
          <a:bodyPr>
            <a:normAutofit fontScale="90000"/>
          </a:bodyPr>
          <a:lstStyle/>
          <a:p>
            <a:r>
              <a:rPr lang="sv-SE" dirty="0">
                <a:hlinkClick r:id="rId3"/>
              </a:rPr>
              <a:t>bilaga-2-ersattning-for-varden-2023-juli-december.pdf (regionkalmar.se)</a:t>
            </a:r>
            <a:endParaRPr lang="sv-SE" dirty="0"/>
          </a:p>
        </p:txBody>
      </p:sp>
      <p:sp>
        <p:nvSpPr>
          <p:cNvPr id="4" name="Platshållare för text 3">
            <a:extLst>
              <a:ext uri="{FF2B5EF4-FFF2-40B4-BE49-F238E27FC236}">
                <a16:creationId xmlns:a16="http://schemas.microsoft.com/office/drawing/2014/main" id="{E11FF31B-FE5B-FB65-0472-054F40C00B76}"/>
              </a:ext>
            </a:extLst>
          </p:cNvPr>
          <p:cNvSpPr>
            <a:spLocks noGrp="1"/>
          </p:cNvSpPr>
          <p:nvPr>
            <p:ph type="body" sz="quarter" idx="11"/>
          </p:nvPr>
        </p:nvSpPr>
        <p:spPr/>
        <p:txBody>
          <a:bodyPr/>
          <a:lstStyle/>
          <a:p>
            <a:endParaRPr lang="sv-SE"/>
          </a:p>
        </p:txBody>
      </p:sp>
      <p:pic>
        <p:nvPicPr>
          <p:cNvPr id="7" name="Bildobjekt 6">
            <a:extLst>
              <a:ext uri="{FF2B5EF4-FFF2-40B4-BE49-F238E27FC236}">
                <a16:creationId xmlns:a16="http://schemas.microsoft.com/office/drawing/2014/main" id="{D8BA7023-B502-AD1F-3C09-C7469DC8639C}"/>
              </a:ext>
            </a:extLst>
          </p:cNvPr>
          <p:cNvPicPr>
            <a:picLocks noChangeAspect="1"/>
          </p:cNvPicPr>
          <p:nvPr/>
        </p:nvPicPr>
        <p:blipFill>
          <a:blip r:embed="rId4"/>
          <a:stretch>
            <a:fillRect/>
          </a:stretch>
        </p:blipFill>
        <p:spPr>
          <a:xfrm>
            <a:off x="1299978" y="145484"/>
            <a:ext cx="3790950" cy="5384344"/>
          </a:xfrm>
          <a:prstGeom prst="rect">
            <a:avLst/>
          </a:prstGeom>
        </p:spPr>
      </p:pic>
      <p:pic>
        <p:nvPicPr>
          <p:cNvPr id="9" name="Bildobjekt 8">
            <a:extLst>
              <a:ext uri="{FF2B5EF4-FFF2-40B4-BE49-F238E27FC236}">
                <a16:creationId xmlns:a16="http://schemas.microsoft.com/office/drawing/2014/main" id="{2C9DACD1-0468-DD92-72D1-EB4FCD3BBC2B}"/>
              </a:ext>
            </a:extLst>
          </p:cNvPr>
          <p:cNvPicPr>
            <a:picLocks noChangeAspect="1"/>
          </p:cNvPicPr>
          <p:nvPr/>
        </p:nvPicPr>
        <p:blipFill>
          <a:blip r:embed="rId5"/>
          <a:stretch>
            <a:fillRect/>
          </a:stretch>
        </p:blipFill>
        <p:spPr>
          <a:xfrm>
            <a:off x="6334125" y="618331"/>
            <a:ext cx="4724400" cy="4438650"/>
          </a:xfrm>
          <a:prstGeom prst="rect">
            <a:avLst/>
          </a:prstGeom>
        </p:spPr>
      </p:pic>
    </p:spTree>
    <p:extLst>
      <p:ext uri="{BB962C8B-B14F-4D97-AF65-F5344CB8AC3E}">
        <p14:creationId xmlns:p14="http://schemas.microsoft.com/office/powerpoint/2010/main" val="293842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3">
            <a:extLst>
              <a:ext uri="{FF2B5EF4-FFF2-40B4-BE49-F238E27FC236}">
                <a16:creationId xmlns:a16="http://schemas.microsoft.com/office/drawing/2014/main" id="{7C8D61F4-E00F-4884-9D43-0CF394555E57}"/>
              </a:ext>
            </a:extLst>
          </p:cNvPr>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rcRect t="8218" b="8218"/>
          <a:stretch>
            <a:fillRect/>
          </a:stretch>
        </p:blipFill>
        <p:spPr>
          <a:xfrm>
            <a:off x="184607" y="147703"/>
            <a:ext cx="11822785" cy="5418298"/>
          </a:xfrm>
        </p:spPr>
      </p:pic>
      <p:sp>
        <p:nvSpPr>
          <p:cNvPr id="4" name="Platshållare för text 3">
            <a:extLst>
              <a:ext uri="{FF2B5EF4-FFF2-40B4-BE49-F238E27FC236}">
                <a16:creationId xmlns:a16="http://schemas.microsoft.com/office/drawing/2014/main" id="{E6DA4644-5D73-4851-B8A5-D89E45A23999}"/>
              </a:ext>
            </a:extLst>
          </p:cNvPr>
          <p:cNvSpPr>
            <a:spLocks noGrp="1"/>
          </p:cNvSpPr>
          <p:nvPr>
            <p:ph type="body" sz="quarter" idx="11"/>
          </p:nvPr>
        </p:nvSpPr>
        <p:spPr/>
        <p:txBody>
          <a:bodyPr/>
          <a:lstStyle/>
          <a:p>
            <a:r>
              <a:rPr lang="sv-SE" dirty="0"/>
              <a:t>Primärvårdsförvaltningen </a:t>
            </a:r>
          </a:p>
        </p:txBody>
      </p:sp>
      <p:sp>
        <p:nvSpPr>
          <p:cNvPr id="6" name="Rubrik 1">
            <a:extLst>
              <a:ext uri="{FF2B5EF4-FFF2-40B4-BE49-F238E27FC236}">
                <a16:creationId xmlns:a16="http://schemas.microsoft.com/office/drawing/2014/main" id="{F2579FCF-59DA-484F-8A65-DF3D9C875EA3}"/>
              </a:ext>
            </a:extLst>
          </p:cNvPr>
          <p:cNvSpPr txBox="1">
            <a:spLocks/>
          </p:cNvSpPr>
          <p:nvPr/>
        </p:nvSpPr>
        <p:spPr>
          <a:xfrm>
            <a:off x="187326" y="2729140"/>
            <a:ext cx="11822785" cy="953627"/>
          </a:xfrm>
          <a:prstGeom prst="rect">
            <a:avLst/>
          </a:prstGeom>
        </p:spPr>
        <p:txBody>
          <a:bodyPr anchor="t">
            <a:normAutofit/>
          </a:bodyPr>
          <a:lstStyle>
            <a:lvl1pPr algn="l" defTabSz="914400" rtl="0" eaLnBrk="1" latinLnBrk="0" hangingPunct="1">
              <a:lnSpc>
                <a:spcPct val="90000"/>
              </a:lnSpc>
              <a:spcBef>
                <a:spcPct val="0"/>
              </a:spcBef>
              <a:buNone/>
              <a:defRPr sz="2400" kern="1200">
                <a:solidFill>
                  <a:srgbClr val="DB0D15"/>
                </a:solidFill>
                <a:latin typeface="Arial" panose="020B0604020202020204" pitchFamily="34" charset="0"/>
                <a:ea typeface="+mj-ea"/>
                <a:cs typeface="Arial" panose="020B0604020202020204" pitchFamily="34" charset="0"/>
              </a:defRPr>
            </a:lvl1pPr>
          </a:lstStyle>
          <a:p>
            <a:pPr algn="ctr"/>
            <a:r>
              <a:rPr lang="sv-SE" sz="3200" dirty="0">
                <a:solidFill>
                  <a:schemeClr val="bg1"/>
                </a:solidFill>
              </a:rPr>
              <a:t>Verksamhetsplan  </a:t>
            </a:r>
          </a:p>
          <a:p>
            <a:pPr algn="ctr"/>
            <a:r>
              <a:rPr lang="sv-SE" sz="2000" dirty="0">
                <a:solidFill>
                  <a:schemeClr val="bg1"/>
                </a:solidFill>
              </a:rPr>
              <a:t>Primärvårdsförvaltningen</a:t>
            </a:r>
          </a:p>
        </p:txBody>
      </p:sp>
    </p:spTree>
    <p:extLst>
      <p:ext uri="{BB962C8B-B14F-4D97-AF65-F5344CB8AC3E}">
        <p14:creationId xmlns:p14="http://schemas.microsoft.com/office/powerpoint/2010/main" val="2672310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EF68AC-6EF0-42B0-A587-AF206B3848B6}"/>
              </a:ext>
            </a:extLst>
          </p:cNvPr>
          <p:cNvSpPr>
            <a:spLocks noGrp="1"/>
          </p:cNvSpPr>
          <p:nvPr>
            <p:ph type="title"/>
          </p:nvPr>
        </p:nvSpPr>
        <p:spPr/>
        <p:txBody>
          <a:bodyPr>
            <a:normAutofit/>
          </a:bodyPr>
          <a:lstStyle/>
          <a:p>
            <a:r>
              <a:rPr lang="sv-SE" sz="2000" dirty="0"/>
              <a:t>Verksamhetsplan</a:t>
            </a:r>
          </a:p>
        </p:txBody>
      </p:sp>
      <p:sp>
        <p:nvSpPr>
          <p:cNvPr id="4" name="Platshållare för text 3">
            <a:extLst>
              <a:ext uri="{FF2B5EF4-FFF2-40B4-BE49-F238E27FC236}">
                <a16:creationId xmlns:a16="http://schemas.microsoft.com/office/drawing/2014/main" id="{63E06D2F-52CD-4666-A419-0D87FB13807E}"/>
              </a:ext>
            </a:extLst>
          </p:cNvPr>
          <p:cNvSpPr>
            <a:spLocks noGrp="1"/>
          </p:cNvSpPr>
          <p:nvPr>
            <p:ph type="body" sz="quarter" idx="11"/>
          </p:nvPr>
        </p:nvSpPr>
        <p:spPr/>
        <p:txBody>
          <a:bodyPr/>
          <a:lstStyle/>
          <a:p>
            <a:r>
              <a:rPr lang="sv-SE" dirty="0"/>
              <a:t>Primärvårdsförvaltningen</a:t>
            </a:r>
          </a:p>
        </p:txBody>
      </p:sp>
      <p:pic>
        <p:nvPicPr>
          <p:cNvPr id="39" name="Platshållare för bild 38">
            <a:extLst>
              <a:ext uri="{FF2B5EF4-FFF2-40B4-BE49-F238E27FC236}">
                <a16:creationId xmlns:a16="http://schemas.microsoft.com/office/drawing/2014/main" id="{C890C319-3489-4DA5-A205-5DC1E3B538B3}"/>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t="9257" b="9257"/>
          <a:stretch>
            <a:fillRect/>
          </a:stretch>
        </p:blipFill>
        <p:spPr/>
      </p:pic>
    </p:spTree>
    <p:extLst>
      <p:ext uri="{BB962C8B-B14F-4D97-AF65-F5344CB8AC3E}">
        <p14:creationId xmlns:p14="http://schemas.microsoft.com/office/powerpoint/2010/main" val="2111427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EF68AC-6EF0-42B0-A587-AF206B3848B6}"/>
              </a:ext>
            </a:extLst>
          </p:cNvPr>
          <p:cNvSpPr>
            <a:spLocks noGrp="1"/>
          </p:cNvSpPr>
          <p:nvPr>
            <p:ph type="title"/>
          </p:nvPr>
        </p:nvSpPr>
        <p:spPr/>
        <p:txBody>
          <a:bodyPr>
            <a:normAutofit/>
          </a:bodyPr>
          <a:lstStyle/>
          <a:p>
            <a:r>
              <a:rPr lang="sv-SE" sz="2000" dirty="0"/>
              <a:t>Fem områden att lyfta fram</a:t>
            </a:r>
          </a:p>
        </p:txBody>
      </p:sp>
      <p:sp>
        <p:nvSpPr>
          <p:cNvPr id="4" name="Platshållare för text 3">
            <a:extLst>
              <a:ext uri="{FF2B5EF4-FFF2-40B4-BE49-F238E27FC236}">
                <a16:creationId xmlns:a16="http://schemas.microsoft.com/office/drawing/2014/main" id="{63E06D2F-52CD-4666-A419-0D87FB13807E}"/>
              </a:ext>
            </a:extLst>
          </p:cNvPr>
          <p:cNvSpPr>
            <a:spLocks noGrp="1"/>
          </p:cNvSpPr>
          <p:nvPr>
            <p:ph type="body" sz="quarter" idx="11"/>
          </p:nvPr>
        </p:nvSpPr>
        <p:spPr/>
        <p:txBody>
          <a:bodyPr/>
          <a:lstStyle/>
          <a:p>
            <a:r>
              <a:rPr lang="sv-SE" dirty="0"/>
              <a:t>Primärvårdsförvaltningen</a:t>
            </a:r>
          </a:p>
        </p:txBody>
      </p:sp>
      <p:pic>
        <p:nvPicPr>
          <p:cNvPr id="5" name="Platshållare för bild 4">
            <a:extLst>
              <a:ext uri="{FF2B5EF4-FFF2-40B4-BE49-F238E27FC236}">
                <a16:creationId xmlns:a16="http://schemas.microsoft.com/office/drawing/2014/main" id="{24695781-9454-4143-AEE2-8DA98F503E93}"/>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t="8218" b="8218"/>
          <a:stretch>
            <a:fillRect/>
          </a:stretch>
        </p:blipFill>
        <p:spPr/>
      </p:pic>
      <p:sp>
        <p:nvSpPr>
          <p:cNvPr id="8" name="textruta 7">
            <a:extLst>
              <a:ext uri="{FF2B5EF4-FFF2-40B4-BE49-F238E27FC236}">
                <a16:creationId xmlns:a16="http://schemas.microsoft.com/office/drawing/2014/main" id="{CF41B9AC-C9EC-45D0-A372-6E54343C4C37}"/>
              </a:ext>
            </a:extLst>
          </p:cNvPr>
          <p:cNvSpPr txBox="1"/>
          <p:nvPr/>
        </p:nvSpPr>
        <p:spPr>
          <a:xfrm>
            <a:off x="2548128" y="1262045"/>
            <a:ext cx="7985760" cy="2624436"/>
          </a:xfrm>
          <a:prstGeom prst="rect">
            <a:avLst/>
          </a:prstGeom>
          <a:noFill/>
        </p:spPr>
        <p:txBody>
          <a:bodyPr wrap="square">
            <a:spAutoFit/>
          </a:bodyPr>
          <a:lstStyle/>
          <a:p>
            <a:pPr marL="0" indent="0">
              <a:lnSpc>
                <a:spcPct val="150000"/>
              </a:lnSpc>
              <a:buNone/>
            </a:pPr>
            <a:r>
              <a:rPr lang="sv-SE" sz="2800" b="1" baseline="30000" dirty="0"/>
              <a:t>Under 2023 vill primärvården särskilt lyfta fram: </a:t>
            </a:r>
          </a:p>
          <a:p>
            <a:pPr marL="457200" indent="-457200">
              <a:lnSpc>
                <a:spcPct val="150000"/>
              </a:lnSpc>
              <a:buFont typeface="Arial" panose="020B0604020202020204" pitchFamily="34" charset="0"/>
              <a:buChar char="•"/>
            </a:pPr>
            <a:r>
              <a:rPr lang="sv-SE" sz="2800" baseline="30000" dirty="0"/>
              <a:t>Nära vård till de med störst behov</a:t>
            </a:r>
          </a:p>
          <a:p>
            <a:pPr marL="457200" indent="-457200">
              <a:lnSpc>
                <a:spcPct val="150000"/>
              </a:lnSpc>
              <a:buFont typeface="Arial" panose="020B0604020202020204" pitchFamily="34" charset="0"/>
              <a:buChar char="•"/>
            </a:pPr>
            <a:r>
              <a:rPr lang="sv-SE" sz="2800" baseline="30000" dirty="0"/>
              <a:t>Främja hälsa</a:t>
            </a:r>
          </a:p>
          <a:p>
            <a:pPr marL="457200" indent="-457200">
              <a:lnSpc>
                <a:spcPct val="150000"/>
              </a:lnSpc>
              <a:buFont typeface="Arial" panose="020B0604020202020204" pitchFamily="34" charset="0"/>
              <a:buChar char="•"/>
            </a:pPr>
            <a:r>
              <a:rPr lang="sv-SE" sz="2800" baseline="30000" dirty="0"/>
              <a:t>Tillgänglighet och digitalisering </a:t>
            </a:r>
          </a:p>
          <a:p>
            <a:pPr marL="457200" indent="-457200">
              <a:lnSpc>
                <a:spcPct val="150000"/>
              </a:lnSpc>
              <a:buFont typeface="Arial" panose="020B0604020202020204" pitchFamily="34" charset="0"/>
              <a:buChar char="•"/>
            </a:pPr>
            <a:r>
              <a:rPr lang="sv-SE" sz="2800" baseline="30000" dirty="0"/>
              <a:t>Attraktiv arbetsplats</a:t>
            </a:r>
          </a:p>
          <a:p>
            <a:pPr marL="457200" indent="-457200">
              <a:lnSpc>
                <a:spcPct val="150000"/>
              </a:lnSpc>
              <a:buFont typeface="Arial" panose="020B0604020202020204" pitchFamily="34" charset="0"/>
              <a:buChar char="•"/>
            </a:pPr>
            <a:r>
              <a:rPr lang="sv-SE" sz="2800" baseline="30000" dirty="0"/>
              <a:t>Samarbete, samverkan och samordning</a:t>
            </a:r>
          </a:p>
        </p:txBody>
      </p:sp>
    </p:spTree>
    <p:extLst>
      <p:ext uri="{BB962C8B-B14F-4D97-AF65-F5344CB8AC3E}">
        <p14:creationId xmlns:p14="http://schemas.microsoft.com/office/powerpoint/2010/main" val="1460836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9CE39-0053-4CC5-A654-86348479F8AE}"/>
              </a:ext>
            </a:extLst>
          </p:cNvPr>
          <p:cNvSpPr>
            <a:spLocks noGrp="1"/>
          </p:cNvSpPr>
          <p:nvPr>
            <p:ph type="title"/>
          </p:nvPr>
        </p:nvSpPr>
        <p:spPr>
          <a:xfrm>
            <a:off x="293196" y="5869693"/>
            <a:ext cx="10276932" cy="486704"/>
          </a:xfrm>
        </p:spPr>
        <p:txBody>
          <a:bodyPr>
            <a:noAutofit/>
          </a:bodyPr>
          <a:lstStyle/>
          <a:p>
            <a:r>
              <a:rPr lang="sv-SE" sz="2000" dirty="0"/>
              <a:t>Invånare och samarbetspartners | Nära vård till de med störst behov</a:t>
            </a:r>
            <a:br>
              <a:rPr lang="sv-SE" sz="2000" dirty="0"/>
            </a:br>
            <a:endParaRPr lang="sv-SE" sz="2000" dirty="0"/>
          </a:p>
        </p:txBody>
      </p:sp>
      <p:sp>
        <p:nvSpPr>
          <p:cNvPr id="4" name="Platshållare för text 3">
            <a:extLst>
              <a:ext uri="{FF2B5EF4-FFF2-40B4-BE49-F238E27FC236}">
                <a16:creationId xmlns:a16="http://schemas.microsoft.com/office/drawing/2014/main" id="{78D74241-0478-448F-B49A-ECDB7A6B9617}"/>
              </a:ext>
            </a:extLst>
          </p:cNvPr>
          <p:cNvSpPr>
            <a:spLocks noGrp="1"/>
          </p:cNvSpPr>
          <p:nvPr>
            <p:ph type="body" sz="quarter" idx="11"/>
          </p:nvPr>
        </p:nvSpPr>
        <p:spPr/>
        <p:txBody>
          <a:bodyPr/>
          <a:lstStyle/>
          <a:p>
            <a:r>
              <a:rPr lang="sv-SE" dirty="0"/>
              <a:t>Primärvårdsförvaltningen</a:t>
            </a:r>
          </a:p>
        </p:txBody>
      </p:sp>
      <p:sp>
        <p:nvSpPr>
          <p:cNvPr id="5" name="Platshållare för text 4">
            <a:extLst>
              <a:ext uri="{FF2B5EF4-FFF2-40B4-BE49-F238E27FC236}">
                <a16:creationId xmlns:a16="http://schemas.microsoft.com/office/drawing/2014/main" id="{C72AF9E2-F24A-4205-BB46-2410D53CDB03}"/>
              </a:ext>
            </a:extLst>
          </p:cNvPr>
          <p:cNvSpPr>
            <a:spLocks noGrp="1"/>
          </p:cNvSpPr>
          <p:nvPr>
            <p:ph type="body" sz="quarter" idx="12"/>
          </p:nvPr>
        </p:nvSpPr>
        <p:spPr/>
        <p:txBody>
          <a:bodyPr/>
          <a:lstStyle/>
          <a:p>
            <a:pPr>
              <a:lnSpc>
                <a:spcPct val="150000"/>
              </a:lnSpc>
            </a:pPr>
            <a:r>
              <a:rPr lang="sv-SE" sz="2100" baseline="30000" dirty="0"/>
              <a:t>Patienter ska erbjudas </a:t>
            </a:r>
            <a:r>
              <a:rPr lang="sv-SE" sz="2100" b="1" baseline="30000" dirty="0"/>
              <a:t>god kontinuitet, goda relationer och känna närhet så att vården blir trygg, tillitsfull, effektiv och säker.</a:t>
            </a:r>
            <a:r>
              <a:rPr lang="sv-SE" sz="2100" baseline="30000" dirty="0"/>
              <a:t> Särskilt viktigt är det för patienter som har behov av samordning av vård. För en god patientsäkerhet är det viktigt att vårdens alla nivåer engageras i arbetet och är ett stöd åt patienten genom hela vårdprocessen. </a:t>
            </a:r>
          </a:p>
          <a:p>
            <a:pPr>
              <a:lnSpc>
                <a:spcPct val="150000"/>
              </a:lnSpc>
            </a:pPr>
            <a:r>
              <a:rPr lang="sv-SE" sz="2100" baseline="30000" dirty="0"/>
              <a:t>Vi ska ligga steget före för patienter som vårdas i hemmet och </a:t>
            </a:r>
            <a:r>
              <a:rPr lang="sv-SE" sz="2100" b="1" baseline="30000" dirty="0"/>
              <a:t>tidigt samordna en individuell plan samt utse fast vårdkontakt. </a:t>
            </a:r>
          </a:p>
          <a:p>
            <a:pPr>
              <a:lnSpc>
                <a:spcPct val="150000"/>
              </a:lnSpc>
            </a:pPr>
            <a:r>
              <a:rPr lang="sv-SE" sz="2100" b="1" baseline="30000" dirty="0"/>
              <a:t>Den palliativa vården ska vara välplanerad </a:t>
            </a:r>
            <a:r>
              <a:rPr lang="sv-SE" sz="2100" baseline="30000" dirty="0"/>
              <a:t>och ha god framförhållning för läkemedelsordinationer och brytpunktssamtal.</a:t>
            </a:r>
          </a:p>
          <a:p>
            <a:endParaRPr lang="sv-SE" sz="2100" dirty="0"/>
          </a:p>
        </p:txBody>
      </p:sp>
      <p:pic>
        <p:nvPicPr>
          <p:cNvPr id="9" name="Platshållare för bild 8">
            <a:extLst>
              <a:ext uri="{FF2B5EF4-FFF2-40B4-BE49-F238E27FC236}">
                <a16:creationId xmlns:a16="http://schemas.microsoft.com/office/drawing/2014/main" id="{10290248-7635-474C-AE52-32A75438C17D}"/>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val="0"/>
              </a:ext>
            </a:extLst>
          </a:blip>
          <a:srcRect l="7542" t="1291" r="23385" b="2106"/>
          <a:stretch/>
        </p:blipFill>
        <p:spPr>
          <a:xfrm>
            <a:off x="188644" y="177224"/>
            <a:ext cx="5813861" cy="5420085"/>
          </a:xfrm>
        </p:spPr>
      </p:pic>
    </p:spTree>
    <p:extLst>
      <p:ext uri="{BB962C8B-B14F-4D97-AF65-F5344CB8AC3E}">
        <p14:creationId xmlns:p14="http://schemas.microsoft.com/office/powerpoint/2010/main" val="2227025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E315353F-82A6-4D2D-8B4B-F0A55C6BE97F}"/>
              </a:ext>
            </a:extLst>
          </p:cNvPr>
          <p:cNvSpPr>
            <a:spLocks noGrp="1"/>
          </p:cNvSpPr>
          <p:nvPr>
            <p:ph type="title"/>
          </p:nvPr>
        </p:nvSpPr>
        <p:spPr>
          <a:xfrm>
            <a:off x="293196" y="5869693"/>
            <a:ext cx="9521364" cy="486704"/>
          </a:xfrm>
        </p:spPr>
        <p:txBody>
          <a:bodyPr anchor="t">
            <a:normAutofit/>
          </a:bodyPr>
          <a:lstStyle/>
          <a:p>
            <a:r>
              <a:rPr lang="sv-SE" sz="2000" dirty="0"/>
              <a:t>Invånare | Främja hälsa</a:t>
            </a:r>
          </a:p>
        </p:txBody>
      </p:sp>
      <p:sp>
        <p:nvSpPr>
          <p:cNvPr id="28" name="Text Placeholder 3">
            <a:extLst>
              <a:ext uri="{FF2B5EF4-FFF2-40B4-BE49-F238E27FC236}">
                <a16:creationId xmlns:a16="http://schemas.microsoft.com/office/drawing/2014/main" id="{502605D4-9FAF-46E5-930A-CCB3F2817FBE}"/>
              </a:ext>
            </a:extLst>
          </p:cNvPr>
          <p:cNvSpPr>
            <a:spLocks noGrp="1"/>
          </p:cNvSpPr>
          <p:nvPr>
            <p:ph type="body" sz="quarter" idx="11"/>
          </p:nvPr>
        </p:nvSpPr>
        <p:spPr>
          <a:xfrm>
            <a:off x="1410537" y="6371498"/>
            <a:ext cx="6713034" cy="276893"/>
          </a:xfrm>
        </p:spPr>
        <p:txBody>
          <a:bodyPr/>
          <a:lstStyle/>
          <a:p>
            <a:r>
              <a:rPr lang="sv-SE" dirty="0"/>
              <a:t>Primärvårdsförvaltningen</a:t>
            </a:r>
          </a:p>
          <a:p>
            <a:endParaRPr lang="en-US" dirty="0"/>
          </a:p>
        </p:txBody>
      </p:sp>
      <p:sp>
        <p:nvSpPr>
          <p:cNvPr id="6" name="Rektangel 5">
            <a:extLst>
              <a:ext uri="{FF2B5EF4-FFF2-40B4-BE49-F238E27FC236}">
                <a16:creationId xmlns:a16="http://schemas.microsoft.com/office/drawing/2014/main" id="{D47885BA-FF04-4B49-969D-1FB7FBA9AD9F}"/>
              </a:ext>
            </a:extLst>
          </p:cNvPr>
          <p:cNvSpPr/>
          <p:nvPr/>
        </p:nvSpPr>
        <p:spPr>
          <a:xfrm>
            <a:off x="606803" y="829158"/>
            <a:ext cx="4837652" cy="3930371"/>
          </a:xfrm>
          <a:prstGeom prst="rect">
            <a:avLst/>
          </a:prstGeom>
        </p:spPr>
        <p:txBody>
          <a:bodyPr wrap="square">
            <a:spAutoFit/>
          </a:bodyPr>
          <a:lstStyle/>
          <a:p>
            <a:pPr>
              <a:lnSpc>
                <a:spcPct val="150000"/>
              </a:lnSpc>
            </a:pPr>
            <a:r>
              <a:rPr lang="sv-SE" sz="2100" b="1" baseline="30000" dirty="0"/>
              <a:t>Utifrån medicinsk diagnostik och bedömning ur ett helhetsperspektiv arbetar vi för att främja hälsa och överbrygga ojämlikheter i hälsa</a:t>
            </a:r>
            <a:r>
              <a:rPr lang="sv-SE" sz="2100" baseline="30000" dirty="0"/>
              <a:t>. Vi vill medverka till att våra invånare ingår i sociala sammanhang och höjer sin funktions- och aktivitetsförmåga. Det ger goda möjligheter till hälsa och livskvalitet. </a:t>
            </a:r>
          </a:p>
          <a:p>
            <a:pPr>
              <a:lnSpc>
                <a:spcPct val="150000"/>
              </a:lnSpc>
            </a:pPr>
            <a:endParaRPr lang="sv-SE" sz="2100" baseline="30000" dirty="0"/>
          </a:p>
          <a:p>
            <a:pPr>
              <a:lnSpc>
                <a:spcPct val="150000"/>
              </a:lnSpc>
            </a:pPr>
            <a:r>
              <a:rPr lang="sv-SE" sz="2100" baseline="30000" dirty="0"/>
              <a:t>Vi ska med självklarhet diskutera vad patienten själv kan göra för sin hälsa. </a:t>
            </a:r>
            <a:r>
              <a:rPr lang="sv-SE" sz="2100" b="1" baseline="30000" dirty="0"/>
              <a:t>Tillsammans ska vi stärka patientens egenkraft </a:t>
            </a:r>
            <a:r>
              <a:rPr lang="sv-SE" sz="2100" baseline="30000" dirty="0"/>
              <a:t>så att hen kan göra det som är viktigt för att må bra. Patienter och närstående ska vara delaktiga och involverade i vården. </a:t>
            </a:r>
          </a:p>
        </p:txBody>
      </p:sp>
      <p:pic>
        <p:nvPicPr>
          <p:cNvPr id="3" name="Bildobjekt 2">
            <a:extLst>
              <a:ext uri="{FF2B5EF4-FFF2-40B4-BE49-F238E27FC236}">
                <a16:creationId xmlns:a16="http://schemas.microsoft.com/office/drawing/2014/main" id="{483A99BD-D98F-4FD4-B3C0-31A6C6DB1809}"/>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r="28150"/>
          <a:stretch/>
        </p:blipFill>
        <p:spPr>
          <a:xfrm>
            <a:off x="6071039" y="38443"/>
            <a:ext cx="5933606" cy="5505046"/>
          </a:xfrm>
          <a:prstGeom prst="rect">
            <a:avLst/>
          </a:prstGeom>
        </p:spPr>
      </p:pic>
    </p:spTree>
    <p:extLst>
      <p:ext uri="{BB962C8B-B14F-4D97-AF65-F5344CB8AC3E}">
        <p14:creationId xmlns:p14="http://schemas.microsoft.com/office/powerpoint/2010/main" val="2482646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AutoShape 7"/>
          <p:cNvSpPr>
            <a:spLocks noChangeAspect="1" noChangeArrowheads="1" noTextEdit="1"/>
          </p:cNvSpPr>
          <p:nvPr/>
        </p:nvSpPr>
        <p:spPr bwMode="auto">
          <a:xfrm>
            <a:off x="149225" y="153988"/>
            <a:ext cx="6089650" cy="5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textruta 8"/>
          <p:cNvSpPr txBox="1"/>
          <p:nvPr/>
        </p:nvSpPr>
        <p:spPr>
          <a:xfrm>
            <a:off x="142123" y="5872663"/>
            <a:ext cx="12192000" cy="461665"/>
          </a:xfrm>
          <a:prstGeom prst="rect">
            <a:avLst/>
          </a:prstGeom>
          <a:noFill/>
        </p:spPr>
        <p:txBody>
          <a:bodyPr wrap="square" rtlCol="0">
            <a:spAutoFit/>
          </a:bodyPr>
          <a:lstStyle/>
          <a:p>
            <a:r>
              <a:rPr lang="sv-SE" sz="2400" dirty="0">
                <a:solidFill>
                  <a:srgbClr val="E30613"/>
                </a:solidFill>
                <a:latin typeface="Arial" panose="020B0604020202020204" pitchFamily="34" charset="0"/>
                <a:cs typeface="Arial" panose="020B0604020202020204" pitchFamily="34" charset="0"/>
              </a:rPr>
              <a:t>Region Kalmar län är länets största arbetsgivare</a:t>
            </a:r>
          </a:p>
        </p:txBody>
      </p:sp>
    </p:spTree>
    <p:extLst>
      <p:ext uri="{BB962C8B-B14F-4D97-AF65-F5344CB8AC3E}">
        <p14:creationId xmlns:p14="http://schemas.microsoft.com/office/powerpoint/2010/main" val="3713355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9CE39-0053-4CC5-A654-86348479F8AE}"/>
              </a:ext>
            </a:extLst>
          </p:cNvPr>
          <p:cNvSpPr>
            <a:spLocks noGrp="1"/>
          </p:cNvSpPr>
          <p:nvPr>
            <p:ph type="title"/>
          </p:nvPr>
        </p:nvSpPr>
        <p:spPr/>
        <p:txBody>
          <a:bodyPr>
            <a:normAutofit/>
          </a:bodyPr>
          <a:lstStyle/>
          <a:p>
            <a:r>
              <a:rPr lang="sv-SE" sz="2000" dirty="0"/>
              <a:t>Verksamhet | Tillgänglighet och digitalisering</a:t>
            </a:r>
          </a:p>
        </p:txBody>
      </p:sp>
      <p:sp>
        <p:nvSpPr>
          <p:cNvPr id="4" name="Platshållare för text 3">
            <a:extLst>
              <a:ext uri="{FF2B5EF4-FFF2-40B4-BE49-F238E27FC236}">
                <a16:creationId xmlns:a16="http://schemas.microsoft.com/office/drawing/2014/main" id="{78D74241-0478-448F-B49A-ECDB7A6B9617}"/>
              </a:ext>
            </a:extLst>
          </p:cNvPr>
          <p:cNvSpPr>
            <a:spLocks noGrp="1"/>
          </p:cNvSpPr>
          <p:nvPr>
            <p:ph type="body" sz="quarter" idx="11"/>
          </p:nvPr>
        </p:nvSpPr>
        <p:spPr/>
        <p:txBody>
          <a:bodyPr/>
          <a:lstStyle/>
          <a:p>
            <a:r>
              <a:rPr lang="sv-SE" dirty="0"/>
              <a:t>Primärvårdsförvaltningen</a:t>
            </a:r>
          </a:p>
        </p:txBody>
      </p:sp>
      <p:sp>
        <p:nvSpPr>
          <p:cNvPr id="5" name="Platshållare för text 4">
            <a:extLst>
              <a:ext uri="{FF2B5EF4-FFF2-40B4-BE49-F238E27FC236}">
                <a16:creationId xmlns:a16="http://schemas.microsoft.com/office/drawing/2014/main" id="{C72AF9E2-F24A-4205-BB46-2410D53CDB03}"/>
              </a:ext>
            </a:extLst>
          </p:cNvPr>
          <p:cNvSpPr>
            <a:spLocks noGrp="1"/>
          </p:cNvSpPr>
          <p:nvPr>
            <p:ph type="body" sz="quarter" idx="12"/>
          </p:nvPr>
        </p:nvSpPr>
        <p:spPr/>
        <p:txBody>
          <a:bodyPr/>
          <a:lstStyle/>
          <a:p>
            <a:pPr>
              <a:lnSpc>
                <a:spcPct val="150000"/>
              </a:lnSpc>
            </a:pPr>
            <a:r>
              <a:rPr lang="sv-SE" sz="2100" b="1" baseline="30000" dirty="0"/>
              <a:t>Patienter ska uppleva en hög tillgänglighet </a:t>
            </a:r>
            <a:r>
              <a:rPr lang="sv-SE" sz="2100" baseline="30000" dirty="0"/>
              <a:t>till våra verksamheter. Det ska vara tydligt vilket erbjudande som finns och hur man kontaktar vården i olika situationer. Öppettider och service ska anpassas till individernas vårdbehov och sökmönster. Utifrån nytta för helhet ska en förnyelse av arbetssätt ske. </a:t>
            </a:r>
            <a:r>
              <a:rPr lang="sv-SE" sz="2100" b="1" baseline="30000" dirty="0"/>
              <a:t>Vi ska använda nya digitala arbetssätt för att utveckla vården hållbart och långsiktigt.</a:t>
            </a:r>
          </a:p>
          <a:p>
            <a:pPr>
              <a:lnSpc>
                <a:spcPct val="150000"/>
              </a:lnSpc>
            </a:pPr>
            <a:r>
              <a:rPr lang="sv-SE" sz="2100" b="1" baseline="30000" dirty="0"/>
              <a:t>Patienter ska uppleva våra tjänster som användbara, funktionella och pålitliga. </a:t>
            </a:r>
            <a:r>
              <a:rPr lang="sv-SE" sz="2100" baseline="30000" dirty="0"/>
              <a:t>Vi ska verka för att hitta nya sätt att involvera patienter och anhöriga i vården. Digitala verktyg ska vara ett stöd och underlätta för både invånare och medarbetare.</a:t>
            </a:r>
          </a:p>
        </p:txBody>
      </p:sp>
      <p:pic>
        <p:nvPicPr>
          <p:cNvPr id="8" name="Platshållare för bild 7">
            <a:extLst>
              <a:ext uri="{FF2B5EF4-FFF2-40B4-BE49-F238E27FC236}">
                <a16:creationId xmlns:a16="http://schemas.microsoft.com/office/drawing/2014/main" id="{2585C268-7583-4354-9A29-CFA18A382916}"/>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val="0"/>
              </a:ext>
            </a:extLst>
          </a:blip>
          <a:srcRect l="5489" t="3035" r="28135" b="4144"/>
          <a:stretch/>
        </p:blipFill>
        <p:spPr>
          <a:xfrm>
            <a:off x="188644" y="177224"/>
            <a:ext cx="5813861" cy="5420085"/>
          </a:xfrm>
        </p:spPr>
      </p:pic>
    </p:spTree>
    <p:extLst>
      <p:ext uri="{BB962C8B-B14F-4D97-AF65-F5344CB8AC3E}">
        <p14:creationId xmlns:p14="http://schemas.microsoft.com/office/powerpoint/2010/main" val="3349317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36CCD9-3555-4A98-8953-433A4B7D754A}"/>
              </a:ext>
            </a:extLst>
          </p:cNvPr>
          <p:cNvSpPr>
            <a:spLocks noGrp="1"/>
          </p:cNvSpPr>
          <p:nvPr>
            <p:ph type="title"/>
          </p:nvPr>
        </p:nvSpPr>
        <p:spPr/>
        <p:txBody>
          <a:bodyPr>
            <a:normAutofit/>
          </a:bodyPr>
          <a:lstStyle/>
          <a:p>
            <a:r>
              <a:rPr lang="sv-SE" sz="2000" dirty="0"/>
              <a:t>Verksamhet | Samarbete, samverkan och samordning</a:t>
            </a:r>
          </a:p>
        </p:txBody>
      </p:sp>
      <p:pic>
        <p:nvPicPr>
          <p:cNvPr id="7" name="Platshållare för bild 6">
            <a:extLst>
              <a:ext uri="{FF2B5EF4-FFF2-40B4-BE49-F238E27FC236}">
                <a16:creationId xmlns:a16="http://schemas.microsoft.com/office/drawing/2014/main" id="{1C401E17-F1A6-4783-A926-0ED2082C9516}"/>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l="14245" r="14245"/>
          <a:stretch>
            <a:fillRect/>
          </a:stretch>
        </p:blipFill>
        <p:spPr/>
      </p:pic>
      <p:sp>
        <p:nvSpPr>
          <p:cNvPr id="4" name="Platshållare för text 3">
            <a:extLst>
              <a:ext uri="{FF2B5EF4-FFF2-40B4-BE49-F238E27FC236}">
                <a16:creationId xmlns:a16="http://schemas.microsoft.com/office/drawing/2014/main" id="{17C0D6A6-7B04-4D30-A7F3-E49EB0F4FC1E}"/>
              </a:ext>
            </a:extLst>
          </p:cNvPr>
          <p:cNvSpPr>
            <a:spLocks noGrp="1"/>
          </p:cNvSpPr>
          <p:nvPr>
            <p:ph type="body" sz="quarter" idx="11"/>
          </p:nvPr>
        </p:nvSpPr>
        <p:spPr/>
        <p:txBody>
          <a:bodyPr/>
          <a:lstStyle/>
          <a:p>
            <a:r>
              <a:rPr lang="sv-SE" dirty="0"/>
              <a:t>Primärvårdsförvaltningen</a:t>
            </a:r>
          </a:p>
        </p:txBody>
      </p:sp>
      <p:sp>
        <p:nvSpPr>
          <p:cNvPr id="5" name="Platshållare för text 4">
            <a:extLst>
              <a:ext uri="{FF2B5EF4-FFF2-40B4-BE49-F238E27FC236}">
                <a16:creationId xmlns:a16="http://schemas.microsoft.com/office/drawing/2014/main" id="{BC3026F3-66B8-4C4D-800B-364B6E456849}"/>
              </a:ext>
            </a:extLst>
          </p:cNvPr>
          <p:cNvSpPr>
            <a:spLocks noGrp="1"/>
          </p:cNvSpPr>
          <p:nvPr>
            <p:ph type="body" sz="quarter" idx="12"/>
          </p:nvPr>
        </p:nvSpPr>
        <p:spPr/>
        <p:txBody>
          <a:bodyPr/>
          <a:lstStyle/>
          <a:p>
            <a:pPr>
              <a:lnSpc>
                <a:spcPct val="150000"/>
              </a:lnSpc>
            </a:pPr>
            <a:r>
              <a:rPr lang="sv-SE" sz="2100" b="1" baseline="30000" dirty="0"/>
              <a:t>Samarbete, samverkan och samordning är en grund för en modern hälso-och sjukvård. </a:t>
            </a:r>
          </a:p>
          <a:p>
            <a:pPr>
              <a:lnSpc>
                <a:spcPct val="150000"/>
              </a:lnSpc>
            </a:pPr>
            <a:r>
              <a:rPr lang="sv-SE" sz="2100" baseline="30000" dirty="0"/>
              <a:t>När vi arbetar tillsammans kan vi skapa trygghet för patienter. Alla delar ska hänga ihop för att ska skapa värde för invånarna. Vi ska utifrån länsgemensam ledning fortsatt utveckla arbetssätt tillsammans med vårdgrannar. Samarbete inom förvaltningen kan ge bättre tillgänglighet, säkerhet och kvalitet för våra invånare. Alla enheter ska göra insatser som ökar samarbetet, så att fler enheter kan nå målen. </a:t>
            </a:r>
          </a:p>
          <a:p>
            <a:pPr>
              <a:lnSpc>
                <a:spcPct val="150000"/>
              </a:lnSpc>
            </a:pPr>
            <a:r>
              <a:rPr lang="sv-SE" sz="2100" b="1" baseline="30000" dirty="0"/>
              <a:t>Chefer har en viktig uppgift att stimulera samarbetet </a:t>
            </a:r>
            <a:r>
              <a:rPr lang="sv-SE" sz="2100" baseline="30000" dirty="0"/>
              <a:t>inom enheten och med andra enheter.</a:t>
            </a:r>
          </a:p>
          <a:p>
            <a:endParaRPr lang="sv-SE" sz="2100" dirty="0"/>
          </a:p>
        </p:txBody>
      </p:sp>
    </p:spTree>
    <p:extLst>
      <p:ext uri="{BB962C8B-B14F-4D97-AF65-F5344CB8AC3E}">
        <p14:creationId xmlns:p14="http://schemas.microsoft.com/office/powerpoint/2010/main" val="3528813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D75EBC-F84A-42FF-977D-CA96B7E91713}"/>
              </a:ext>
            </a:extLst>
          </p:cNvPr>
          <p:cNvSpPr>
            <a:spLocks noGrp="1"/>
          </p:cNvSpPr>
          <p:nvPr>
            <p:ph type="title"/>
          </p:nvPr>
        </p:nvSpPr>
        <p:spPr/>
        <p:txBody>
          <a:bodyPr>
            <a:normAutofit/>
          </a:bodyPr>
          <a:lstStyle/>
          <a:p>
            <a:r>
              <a:rPr lang="sv-SE" sz="2000" dirty="0"/>
              <a:t>Medarbetare | Attraktiv arbetsplats</a:t>
            </a:r>
          </a:p>
        </p:txBody>
      </p:sp>
      <p:pic>
        <p:nvPicPr>
          <p:cNvPr id="7" name="Platshållare för bild 6">
            <a:extLst>
              <a:ext uri="{FF2B5EF4-FFF2-40B4-BE49-F238E27FC236}">
                <a16:creationId xmlns:a16="http://schemas.microsoft.com/office/drawing/2014/main" id="{3A76FE5C-E131-4ED9-8864-A4F06A3658C3}"/>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l="14245" r="14245"/>
          <a:stretch>
            <a:fillRect/>
          </a:stretch>
        </p:blipFill>
        <p:spPr/>
      </p:pic>
      <p:sp>
        <p:nvSpPr>
          <p:cNvPr id="4" name="Platshållare för text 3">
            <a:extLst>
              <a:ext uri="{FF2B5EF4-FFF2-40B4-BE49-F238E27FC236}">
                <a16:creationId xmlns:a16="http://schemas.microsoft.com/office/drawing/2014/main" id="{A2AB084E-A215-4836-85F1-0974881810F5}"/>
              </a:ext>
            </a:extLst>
          </p:cNvPr>
          <p:cNvSpPr>
            <a:spLocks noGrp="1"/>
          </p:cNvSpPr>
          <p:nvPr>
            <p:ph type="body" sz="quarter" idx="11"/>
          </p:nvPr>
        </p:nvSpPr>
        <p:spPr/>
        <p:txBody>
          <a:bodyPr/>
          <a:lstStyle/>
          <a:p>
            <a:r>
              <a:rPr lang="sv-SE" dirty="0"/>
              <a:t>Primärvårdsförvaltningen </a:t>
            </a:r>
          </a:p>
        </p:txBody>
      </p:sp>
      <p:sp>
        <p:nvSpPr>
          <p:cNvPr id="5" name="Platshållare för text 4">
            <a:extLst>
              <a:ext uri="{FF2B5EF4-FFF2-40B4-BE49-F238E27FC236}">
                <a16:creationId xmlns:a16="http://schemas.microsoft.com/office/drawing/2014/main" id="{FDF3B6EE-71D9-4A56-B932-4A9211DC9722}"/>
              </a:ext>
            </a:extLst>
          </p:cNvPr>
          <p:cNvSpPr>
            <a:spLocks noGrp="1"/>
          </p:cNvSpPr>
          <p:nvPr>
            <p:ph type="body" sz="quarter" idx="12"/>
          </p:nvPr>
        </p:nvSpPr>
        <p:spPr/>
        <p:txBody>
          <a:bodyPr/>
          <a:lstStyle/>
          <a:p>
            <a:pPr>
              <a:lnSpc>
                <a:spcPct val="150000"/>
              </a:lnSpc>
            </a:pPr>
            <a:r>
              <a:rPr lang="sv-SE" sz="2100" baseline="30000" dirty="0"/>
              <a:t>Vi vill vara en </a:t>
            </a:r>
            <a:r>
              <a:rPr lang="sv-SE" sz="2100" b="1" baseline="30000" dirty="0"/>
              <a:t>attraktiv arbetsplats där medarbetare trivs och utvecklas. </a:t>
            </a:r>
          </a:p>
          <a:p>
            <a:pPr>
              <a:lnSpc>
                <a:spcPct val="150000"/>
              </a:lnSpc>
            </a:pPr>
            <a:r>
              <a:rPr lang="sv-SE" sz="2100" baseline="30000" dirty="0"/>
              <a:t>Vår verksamhet ska genomsyras av ett öppet, engagerat och kunnigt förhållningssätt. Vi vill att medarbetare ska välja primärvårdsförvaltningen som arbetsgivare och stanna. Alla medarbetare och chefer ska ha goda förutsättningar för att utveckla sitt professionella yrkeskunnande</a:t>
            </a:r>
            <a:r>
              <a:rPr lang="sv-SE" sz="2100" b="1" baseline="30000" dirty="0"/>
              <a:t>. </a:t>
            </a:r>
          </a:p>
          <a:p>
            <a:pPr>
              <a:lnSpc>
                <a:spcPct val="150000"/>
              </a:lnSpc>
            </a:pPr>
            <a:r>
              <a:rPr lang="sv-SE" sz="2100" b="1" baseline="30000" dirty="0"/>
              <a:t>Vi arbetar aktivt för att ha rätt bemanning</a:t>
            </a:r>
            <a:r>
              <a:rPr lang="sv-SE" sz="2100" baseline="30000" dirty="0"/>
              <a:t> både kort- och långsiktigt och vill att alla ska ha ett hållbart arbetsliv.</a:t>
            </a:r>
          </a:p>
          <a:p>
            <a:pPr>
              <a:lnSpc>
                <a:spcPct val="150000"/>
              </a:lnSpc>
            </a:pPr>
            <a:endParaRPr lang="sv-SE" sz="2100" dirty="0"/>
          </a:p>
          <a:p>
            <a:endParaRPr lang="sv-SE" sz="2100" dirty="0"/>
          </a:p>
        </p:txBody>
      </p:sp>
    </p:spTree>
    <p:extLst>
      <p:ext uri="{BB962C8B-B14F-4D97-AF65-F5344CB8AC3E}">
        <p14:creationId xmlns:p14="http://schemas.microsoft.com/office/powerpoint/2010/main" val="2788787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9487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9"/>
          <p:cNvSpPr>
            <a:spLocks noChangeAspect="1"/>
          </p:cNvSpPr>
          <p:nvPr/>
        </p:nvSpPr>
        <p:spPr bwMode="auto">
          <a:xfrm>
            <a:off x="144000" y="142081"/>
            <a:ext cx="5940000" cy="5537199"/>
          </a:xfrm>
          <a:custGeom>
            <a:avLst/>
            <a:gdLst>
              <a:gd name="T0" fmla="*/ 3744 w 3773"/>
              <a:gd name="T1" fmla="*/ 0 h 3426"/>
              <a:gd name="T2" fmla="*/ 29 w 3773"/>
              <a:gd name="T3" fmla="*/ 0 h 3426"/>
              <a:gd name="T4" fmla="*/ 2 w 3773"/>
              <a:gd name="T5" fmla="*/ 28 h 3426"/>
              <a:gd name="T6" fmla="*/ 2 w 3773"/>
              <a:gd name="T7" fmla="*/ 3059 h 3426"/>
              <a:gd name="T8" fmla="*/ 865 w 3773"/>
              <a:gd name="T9" fmla="*/ 3410 h 3426"/>
              <a:gd name="T10" fmla="*/ 3770 w 3773"/>
              <a:gd name="T11" fmla="*/ 3410 h 3426"/>
              <a:gd name="T12" fmla="*/ 3770 w 3773"/>
              <a:gd name="T13" fmla="*/ 28 h 3426"/>
              <a:gd name="T14" fmla="*/ 3744 w 3773"/>
              <a:gd name="T15" fmla="*/ 0 h 3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73" h="3426">
                <a:moveTo>
                  <a:pt x="3744" y="0"/>
                </a:moveTo>
                <a:cubicBezTo>
                  <a:pt x="29" y="0"/>
                  <a:pt x="29" y="0"/>
                  <a:pt x="29" y="0"/>
                </a:cubicBezTo>
                <a:cubicBezTo>
                  <a:pt x="0" y="0"/>
                  <a:pt x="2" y="28"/>
                  <a:pt x="2" y="28"/>
                </a:cubicBezTo>
                <a:cubicBezTo>
                  <a:pt x="2" y="3059"/>
                  <a:pt x="2" y="3059"/>
                  <a:pt x="2" y="3059"/>
                </a:cubicBezTo>
                <a:cubicBezTo>
                  <a:pt x="378" y="3426"/>
                  <a:pt x="865" y="3410"/>
                  <a:pt x="865" y="3410"/>
                </a:cubicBezTo>
                <a:cubicBezTo>
                  <a:pt x="3770" y="3410"/>
                  <a:pt x="3770" y="3410"/>
                  <a:pt x="3770" y="3410"/>
                </a:cubicBezTo>
                <a:cubicBezTo>
                  <a:pt x="3770" y="28"/>
                  <a:pt x="3770" y="28"/>
                  <a:pt x="3770" y="28"/>
                </a:cubicBezTo>
                <a:cubicBezTo>
                  <a:pt x="3770" y="28"/>
                  <a:pt x="3773" y="2"/>
                  <a:pt x="3744" y="0"/>
                </a:cubicBezTo>
                <a:close/>
              </a:path>
            </a:pathLst>
          </a:custGeom>
          <a:blipFill dpi="0" rotWithShape="1">
            <a:blip r:embed="rId3" cstate="email">
              <a:extLst>
                <a:ext uri="{28A0092B-C50C-407E-A947-70E740481C1C}">
                  <a14:useLocalDpi xmlns:a14="http://schemas.microsoft.com/office/drawing/2010/main"/>
                </a:ext>
              </a:extLst>
            </a:blip>
            <a:srcRect/>
            <a:stretch>
              <a:fillRect/>
            </a:stretch>
          </a:blipFill>
          <a:ln>
            <a:noFill/>
          </a:ln>
        </p:spPr>
        <p:txBody>
          <a:bodyPr vert="horz" wrap="square" lIns="91440" tIns="45720" rIns="91440" bIns="45720" numCol="1" anchor="t" anchorCtr="0" compatLnSpc="1">
            <a:prstTxWarp prst="textNoShape">
              <a:avLst/>
            </a:prstTxWarp>
          </a:bodyPr>
          <a:lstStyle/>
          <a:p>
            <a:endParaRPr lang="sv-SE"/>
          </a:p>
        </p:txBody>
      </p:sp>
      <p:pic>
        <p:nvPicPr>
          <p:cNvPr id="12" name="Bildobjekt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08" y="0"/>
            <a:ext cx="12188592" cy="6858000"/>
          </a:xfrm>
          <a:prstGeom prst="rect">
            <a:avLst/>
          </a:prstGeom>
        </p:spPr>
      </p:pic>
      <p:sp>
        <p:nvSpPr>
          <p:cNvPr id="14" name="AutoShape 7"/>
          <p:cNvSpPr>
            <a:spLocks noChangeAspect="1" noChangeArrowheads="1" noTextEdit="1"/>
          </p:cNvSpPr>
          <p:nvPr/>
        </p:nvSpPr>
        <p:spPr bwMode="auto">
          <a:xfrm>
            <a:off x="149225" y="153988"/>
            <a:ext cx="6089650" cy="5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textruta 8"/>
          <p:cNvSpPr txBox="1"/>
          <p:nvPr/>
        </p:nvSpPr>
        <p:spPr>
          <a:xfrm>
            <a:off x="142123" y="5872663"/>
            <a:ext cx="12192000" cy="461665"/>
          </a:xfrm>
          <a:prstGeom prst="rect">
            <a:avLst/>
          </a:prstGeom>
          <a:noFill/>
        </p:spPr>
        <p:txBody>
          <a:bodyPr wrap="square" rtlCol="0">
            <a:spAutoFit/>
          </a:bodyPr>
          <a:lstStyle/>
          <a:p>
            <a:r>
              <a:rPr lang="sv-SE" sz="2400" dirty="0">
                <a:solidFill>
                  <a:srgbClr val="E30613"/>
                </a:solidFill>
                <a:latin typeface="Arial" panose="020B0604020202020204" pitchFamily="34" charset="0"/>
                <a:cs typeface="Arial" panose="020B0604020202020204" pitchFamily="34" charset="0"/>
              </a:rPr>
              <a:t>Vårt erbjudande till länsinvånarna</a:t>
            </a:r>
          </a:p>
        </p:txBody>
      </p:sp>
      <p:sp>
        <p:nvSpPr>
          <p:cNvPr id="10" name="Rektangel 9"/>
          <p:cNvSpPr/>
          <p:nvPr/>
        </p:nvSpPr>
        <p:spPr>
          <a:xfrm>
            <a:off x="6668679" y="663911"/>
            <a:ext cx="4780358" cy="4124206"/>
          </a:xfrm>
          <a:prstGeom prst="rect">
            <a:avLst/>
          </a:prstGeom>
        </p:spPr>
        <p:txBody>
          <a:bodyPr wrap="square">
            <a:spAutoFit/>
          </a:bodyPr>
          <a:lstStyle/>
          <a:p>
            <a:pPr>
              <a:lnSpc>
                <a:spcPct val="150000"/>
              </a:lnSpc>
            </a:pPr>
            <a:r>
              <a:rPr lang="sv-SE" dirty="0">
                <a:solidFill>
                  <a:schemeClr val="tx1">
                    <a:lumMod val="85000"/>
                    <a:lumOff val="15000"/>
                  </a:schemeClr>
                </a:solidFill>
                <a:latin typeface="Arial (Brödtext)"/>
              </a:rPr>
              <a:t>Region Kalmar län arbetar </a:t>
            </a:r>
            <a:r>
              <a:rPr lang="sv-SE" b="1" dirty="0">
                <a:solidFill>
                  <a:schemeClr val="tx1">
                    <a:lumMod val="85000"/>
                    <a:lumOff val="15000"/>
                  </a:schemeClr>
                </a:solidFill>
                <a:latin typeface="Arial (Brödtext)"/>
              </a:rPr>
              <a:t>för livskvalitet och god hälsa </a:t>
            </a:r>
            <a:r>
              <a:rPr lang="sv-SE" dirty="0">
                <a:solidFill>
                  <a:schemeClr val="tx1">
                    <a:lumMod val="85000"/>
                    <a:lumOff val="15000"/>
                  </a:schemeClr>
                </a:solidFill>
                <a:latin typeface="Arial (Brödtext)"/>
              </a:rPr>
              <a:t>för länets alla invånare. </a:t>
            </a:r>
          </a:p>
          <a:p>
            <a:pPr>
              <a:lnSpc>
                <a:spcPct val="150000"/>
              </a:lnSpc>
            </a:pPr>
            <a:endParaRPr lang="sv-SE" dirty="0">
              <a:solidFill>
                <a:schemeClr val="tx1">
                  <a:lumMod val="85000"/>
                  <a:lumOff val="15000"/>
                </a:schemeClr>
              </a:solidFill>
              <a:latin typeface="Arial (Brödtext)"/>
            </a:endParaRPr>
          </a:p>
          <a:p>
            <a:pPr>
              <a:lnSpc>
                <a:spcPct val="150000"/>
              </a:lnSpc>
            </a:pPr>
            <a:r>
              <a:rPr lang="sv-SE" dirty="0">
                <a:solidFill>
                  <a:schemeClr val="tx1">
                    <a:lumMod val="85000"/>
                    <a:lumOff val="15000"/>
                  </a:schemeClr>
                </a:solidFill>
                <a:latin typeface="Arial (Brödtext)"/>
              </a:rPr>
              <a:t>Vi arbetar för att länet ska vara en plats där både människor, företag och organisationer kan </a:t>
            </a:r>
            <a:r>
              <a:rPr lang="sv-SE" b="1" dirty="0">
                <a:solidFill>
                  <a:schemeClr val="tx1">
                    <a:lumMod val="85000"/>
                    <a:lumOff val="15000"/>
                  </a:schemeClr>
                </a:solidFill>
                <a:latin typeface="Arial (Brödtext)"/>
              </a:rPr>
              <a:t>växa på ett hållbart sätt.</a:t>
            </a:r>
            <a:r>
              <a:rPr lang="sv-SE" dirty="0">
                <a:solidFill>
                  <a:schemeClr val="tx1">
                    <a:lumMod val="85000"/>
                    <a:lumOff val="15000"/>
                  </a:schemeClr>
                </a:solidFill>
                <a:latin typeface="Arial (Brödtext)"/>
              </a:rPr>
              <a:t> </a:t>
            </a:r>
          </a:p>
          <a:p>
            <a:pPr>
              <a:lnSpc>
                <a:spcPct val="150000"/>
              </a:lnSpc>
            </a:pPr>
            <a:endParaRPr lang="sv-SE" dirty="0">
              <a:solidFill>
                <a:schemeClr val="tx1">
                  <a:lumMod val="85000"/>
                  <a:lumOff val="15000"/>
                </a:schemeClr>
              </a:solidFill>
              <a:latin typeface="Arial (Brödtext)"/>
            </a:endParaRPr>
          </a:p>
          <a:p>
            <a:pPr>
              <a:lnSpc>
                <a:spcPct val="150000"/>
              </a:lnSpc>
            </a:pPr>
            <a:r>
              <a:rPr lang="sv-SE" dirty="0">
                <a:solidFill>
                  <a:schemeClr val="tx1">
                    <a:lumMod val="85000"/>
                    <a:lumOff val="15000"/>
                  </a:schemeClr>
                </a:solidFill>
                <a:latin typeface="Arial (Brödtext)"/>
              </a:rPr>
              <a:t>Allt för att bygga ett län där man vill </a:t>
            </a:r>
            <a:r>
              <a:rPr lang="sv-SE" b="1" dirty="0">
                <a:solidFill>
                  <a:schemeClr val="tx1">
                    <a:lumMod val="85000"/>
                    <a:lumOff val="15000"/>
                  </a:schemeClr>
                </a:solidFill>
                <a:latin typeface="Arial (Brödtext)"/>
              </a:rPr>
              <a:t>bo, arbeta och utvecklas</a:t>
            </a:r>
            <a:r>
              <a:rPr lang="sv-SE" sz="2000" b="1" dirty="0">
                <a:solidFill>
                  <a:schemeClr val="tx1">
                    <a:lumMod val="85000"/>
                    <a:lumOff val="15000"/>
                  </a:schemeClr>
                </a:solidFill>
                <a:latin typeface="Arial (Brödtext)"/>
              </a:rPr>
              <a:t>.</a:t>
            </a:r>
          </a:p>
          <a:p>
            <a:endParaRPr lang="sv-SE" sz="1600" dirty="0">
              <a:solidFill>
                <a:schemeClr val="tx1">
                  <a:lumMod val="85000"/>
                  <a:lumOff val="15000"/>
                </a:schemeClr>
              </a:solidFill>
              <a:latin typeface="Arial (Brödtext)"/>
            </a:endParaRPr>
          </a:p>
        </p:txBody>
      </p:sp>
    </p:spTree>
    <p:extLst>
      <p:ext uri="{BB962C8B-B14F-4D97-AF65-F5344CB8AC3E}">
        <p14:creationId xmlns:p14="http://schemas.microsoft.com/office/powerpoint/2010/main" val="2733131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bwMode="auto">
          <a:xfrm>
            <a:off x="7539318" y="148423"/>
            <a:ext cx="4503458" cy="5501490"/>
          </a:xfrm>
          <a:prstGeom prst="rect">
            <a:avLst/>
          </a:prstGeom>
          <a:solidFill>
            <a:schemeClr val="bg1">
              <a:lumMod val="95000"/>
            </a:schemeClr>
          </a:solidFill>
          <a:ln>
            <a:noFill/>
          </a:ln>
        </p:spPr>
        <p:txBody>
          <a:bodyPr vert="horz" wrap="square" lIns="91440" tIns="45720" rIns="91440" bIns="45720" numCol="1" rtlCol="0" anchor="t" anchorCtr="0" compatLnSpc="1">
            <a:prstTxWarp prst="textNoShape">
              <a:avLst/>
            </a:prstTxWarp>
          </a:bodyPr>
          <a:lstStyle/>
          <a:p>
            <a:pPr algn="ctr"/>
            <a:endParaRPr lang="sv-SE">
              <a:solidFill>
                <a:prstClr val="black"/>
              </a:solidFill>
            </a:endParaRPr>
          </a:p>
        </p:txBody>
      </p:sp>
      <p:sp>
        <p:nvSpPr>
          <p:cNvPr id="14" name="AutoShape 7"/>
          <p:cNvSpPr>
            <a:spLocks noChangeAspect="1" noChangeArrowheads="1" noTextEdit="1"/>
          </p:cNvSpPr>
          <p:nvPr/>
        </p:nvSpPr>
        <p:spPr bwMode="auto">
          <a:xfrm>
            <a:off x="149225" y="153988"/>
            <a:ext cx="6089650" cy="5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solidFill>
                <a:prstClr val="black"/>
              </a:solidFill>
            </a:endParaRPr>
          </a:p>
        </p:txBody>
      </p:sp>
      <p:sp>
        <p:nvSpPr>
          <p:cNvPr id="4" name="AutoShape 3"/>
          <p:cNvSpPr>
            <a:spLocks noChangeAspect="1" noChangeArrowheads="1" noTextEdit="1"/>
          </p:cNvSpPr>
          <p:nvPr/>
        </p:nvSpPr>
        <p:spPr bwMode="auto">
          <a:xfrm>
            <a:off x="142123" y="131763"/>
            <a:ext cx="11887200" cy="551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solidFill>
                <a:prstClr val="black"/>
              </a:solidFill>
            </a:endParaRPr>
          </a:p>
        </p:txBody>
      </p:sp>
      <p:sp>
        <p:nvSpPr>
          <p:cNvPr id="44" name="textruta 43"/>
          <p:cNvSpPr txBox="1"/>
          <p:nvPr/>
        </p:nvSpPr>
        <p:spPr>
          <a:xfrm>
            <a:off x="142123" y="5872663"/>
            <a:ext cx="12192000" cy="461665"/>
          </a:xfrm>
          <a:prstGeom prst="rect">
            <a:avLst/>
          </a:prstGeom>
          <a:noFill/>
        </p:spPr>
        <p:txBody>
          <a:bodyPr wrap="square" rtlCol="0">
            <a:spAutoFit/>
          </a:bodyPr>
          <a:lstStyle/>
          <a:p>
            <a:r>
              <a:rPr lang="sv-SE" sz="2400" dirty="0">
                <a:solidFill>
                  <a:srgbClr val="E30613"/>
                </a:solidFill>
                <a:latin typeface="Arial" panose="020B0604020202020204" pitchFamily="34" charset="0"/>
                <a:cs typeface="Arial" panose="020B0604020202020204" pitchFamily="34" charset="0"/>
              </a:rPr>
              <a:t>Övergripande mål i regionplanen för 2019-2021</a:t>
            </a:r>
          </a:p>
        </p:txBody>
      </p:sp>
      <p:sp>
        <p:nvSpPr>
          <p:cNvPr id="66" name="textruta 65"/>
          <p:cNvSpPr txBox="1"/>
          <p:nvPr/>
        </p:nvSpPr>
        <p:spPr>
          <a:xfrm>
            <a:off x="155861" y="6410898"/>
            <a:ext cx="1005403" cy="230832"/>
          </a:xfrm>
          <a:prstGeom prst="rect">
            <a:avLst/>
          </a:prstGeom>
          <a:noFill/>
        </p:spPr>
        <p:txBody>
          <a:bodyPr wrap="none" rtlCol="0">
            <a:spAutoFit/>
          </a:bodyPr>
          <a:lstStyle/>
          <a:p>
            <a:r>
              <a:rPr lang="sv-SE" sz="900" dirty="0">
                <a:solidFill>
                  <a:prstClr val="white">
                    <a:lumMod val="50000"/>
                  </a:prstClr>
                </a:solidFill>
                <a:latin typeface="Arial" panose="020B0604020202020204" pitchFamily="34" charset="0"/>
                <a:cs typeface="Arial" panose="020B0604020202020204" pitchFamily="34" charset="0"/>
              </a:rPr>
              <a:t>regionkalmar.se</a:t>
            </a:r>
          </a:p>
        </p:txBody>
      </p:sp>
      <p:sp>
        <p:nvSpPr>
          <p:cNvPr id="29" name="textruta 28"/>
          <p:cNvSpPr txBox="1"/>
          <p:nvPr/>
        </p:nvSpPr>
        <p:spPr>
          <a:xfrm>
            <a:off x="7999800" y="1803465"/>
            <a:ext cx="3703624" cy="3323987"/>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sv-SE" dirty="0">
                <a:solidFill>
                  <a:prstClr val="black"/>
                </a:solidFill>
                <a:latin typeface="Arial" panose="020B0604020202020204" pitchFamily="34" charset="0"/>
                <a:cs typeface="Arial" panose="020B0604020202020204" pitchFamily="34" charset="0"/>
              </a:rPr>
              <a:t>Nöjda invånare och samarbetspartners</a:t>
            </a:r>
          </a:p>
          <a:p>
            <a:pPr marL="285750" indent="-285750">
              <a:spcAft>
                <a:spcPts val="600"/>
              </a:spcAft>
              <a:buFont typeface="Wingdings" panose="05000000000000000000" pitchFamily="2" charset="2"/>
              <a:buChar char="§"/>
            </a:pPr>
            <a:r>
              <a:rPr lang="sv-SE" dirty="0">
                <a:solidFill>
                  <a:prstClr val="black"/>
                </a:solidFill>
                <a:latin typeface="Arial" panose="020B0604020202020204" pitchFamily="34" charset="0"/>
                <a:cs typeface="Arial" panose="020B0604020202020204" pitchFamily="34" charset="0"/>
              </a:rPr>
              <a:t>Hållbar utveckling i hela länet</a:t>
            </a:r>
          </a:p>
          <a:p>
            <a:pPr marL="285750" indent="-285750">
              <a:spcAft>
                <a:spcPts val="600"/>
              </a:spcAft>
              <a:buFont typeface="Wingdings" panose="05000000000000000000" pitchFamily="2" charset="2"/>
              <a:buChar char="§"/>
            </a:pPr>
            <a:r>
              <a:rPr lang="sv-SE" dirty="0">
                <a:solidFill>
                  <a:prstClr val="black"/>
                </a:solidFill>
                <a:latin typeface="Arial" panose="020B0604020202020204" pitchFamily="34" charset="0"/>
                <a:cs typeface="Arial" panose="020B0604020202020204" pitchFamily="34" charset="0"/>
              </a:rPr>
              <a:t>Sveriges bästa kvalitet, tillgänglighet och säkerhet</a:t>
            </a:r>
          </a:p>
          <a:p>
            <a:pPr marL="285750" indent="-285750">
              <a:spcAft>
                <a:spcPts val="600"/>
              </a:spcAft>
              <a:buFont typeface="Wingdings" panose="05000000000000000000" pitchFamily="2" charset="2"/>
              <a:buChar char="§"/>
            </a:pPr>
            <a:r>
              <a:rPr lang="sv-SE" dirty="0">
                <a:solidFill>
                  <a:prstClr val="black"/>
                </a:solidFill>
                <a:latin typeface="Arial" panose="020B0604020202020204" pitchFamily="34" charset="0"/>
                <a:cs typeface="Arial" panose="020B0604020202020204" pitchFamily="34" charset="0"/>
              </a:rPr>
              <a:t>En av Sveriges bästa arbetsplatser</a:t>
            </a:r>
          </a:p>
          <a:p>
            <a:pPr marL="285750" indent="-285750">
              <a:spcAft>
                <a:spcPts val="600"/>
              </a:spcAft>
              <a:buFont typeface="Wingdings" panose="05000000000000000000" pitchFamily="2" charset="2"/>
              <a:buChar char="§"/>
            </a:pPr>
            <a:r>
              <a:rPr lang="sv-SE" dirty="0">
                <a:solidFill>
                  <a:prstClr val="black"/>
                </a:solidFill>
                <a:latin typeface="Arial" panose="020B0604020202020204" pitchFamily="34" charset="0"/>
                <a:cs typeface="Arial" panose="020B0604020202020204" pitchFamily="34" charset="0"/>
              </a:rPr>
              <a:t>God ekonomisk hushållning</a:t>
            </a:r>
          </a:p>
          <a:p>
            <a:pPr marL="285750" indent="-285750">
              <a:spcAft>
                <a:spcPts val="600"/>
              </a:spcAft>
              <a:buFont typeface="Wingdings" panose="05000000000000000000" pitchFamily="2" charset="2"/>
              <a:buChar char="§"/>
            </a:pPr>
            <a:endParaRPr lang="sv-SE" dirty="0">
              <a:solidFill>
                <a:prstClr val="black"/>
              </a:solidFill>
              <a:latin typeface="Arial" panose="020B0604020202020204" pitchFamily="34" charset="0"/>
              <a:cs typeface="Arial" panose="020B0604020202020204" pitchFamily="34" charset="0"/>
            </a:endParaRPr>
          </a:p>
          <a:p>
            <a:endParaRPr lang="sv-SE" dirty="0">
              <a:solidFill>
                <a:prstClr val="black"/>
              </a:solidFill>
            </a:endParaRPr>
          </a:p>
        </p:txBody>
      </p:sp>
      <p:pic>
        <p:nvPicPr>
          <p:cNvPr id="8" name="Bildobjekt 7"/>
          <p:cNvPicPr>
            <a:picLocks noChangeAspect="1"/>
          </p:cNvPicPr>
          <p:nvPr/>
        </p:nvPicPr>
        <p:blipFill>
          <a:blip r:embed="rId3"/>
          <a:stretch>
            <a:fillRect/>
          </a:stretch>
        </p:blipFill>
        <p:spPr>
          <a:xfrm>
            <a:off x="155861" y="5245124"/>
            <a:ext cx="11886915" cy="1427384"/>
          </a:xfrm>
          <a:prstGeom prst="rect">
            <a:avLst/>
          </a:prstGeom>
        </p:spPr>
      </p:pic>
      <p:pic>
        <p:nvPicPr>
          <p:cNvPr id="3" name="Bildobjekt 2"/>
          <p:cNvPicPr>
            <a:picLocks noChangeAspect="1"/>
          </p:cNvPicPr>
          <p:nvPr/>
        </p:nvPicPr>
        <p:blipFill rotWithShape="1">
          <a:blip r:embed="rId4" cstate="print">
            <a:extLst>
              <a:ext uri="{28A0092B-C50C-407E-A947-70E740481C1C}">
                <a14:useLocalDpi xmlns:a14="http://schemas.microsoft.com/office/drawing/2010/main" val="0"/>
              </a:ext>
            </a:extLst>
          </a:blip>
          <a:srcRect l="6103" r="15383"/>
          <a:stretch/>
        </p:blipFill>
        <p:spPr>
          <a:xfrm>
            <a:off x="166255" y="148423"/>
            <a:ext cx="7298980" cy="6200698"/>
          </a:xfrm>
          <a:prstGeom prst="rect">
            <a:avLst/>
          </a:prstGeom>
        </p:spPr>
      </p:pic>
      <p:pic>
        <p:nvPicPr>
          <p:cNvPr id="11" name="Bildobjekt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573" y="-11673"/>
            <a:ext cx="12188592" cy="6858000"/>
          </a:xfrm>
          <a:prstGeom prst="rect">
            <a:avLst/>
          </a:prstGeom>
        </p:spPr>
      </p:pic>
      <p:sp>
        <p:nvSpPr>
          <p:cNvPr id="12" name="textruta 11"/>
          <p:cNvSpPr txBox="1"/>
          <p:nvPr/>
        </p:nvSpPr>
        <p:spPr>
          <a:xfrm>
            <a:off x="155861" y="5882031"/>
            <a:ext cx="12192000" cy="461665"/>
          </a:xfrm>
          <a:prstGeom prst="rect">
            <a:avLst/>
          </a:prstGeom>
          <a:noFill/>
        </p:spPr>
        <p:txBody>
          <a:bodyPr wrap="square" rtlCol="0">
            <a:spAutoFit/>
          </a:bodyPr>
          <a:lstStyle/>
          <a:p>
            <a:r>
              <a:rPr lang="sv-SE" sz="2400" dirty="0">
                <a:solidFill>
                  <a:srgbClr val="E30613"/>
                </a:solidFill>
                <a:latin typeface="Arial" panose="020B0604020202020204" pitchFamily="34" charset="0"/>
                <a:cs typeface="Arial" panose="020B0604020202020204" pitchFamily="34" charset="0"/>
              </a:rPr>
              <a:t>Övergripande mål i regionplan | 2023-2025</a:t>
            </a:r>
          </a:p>
        </p:txBody>
      </p:sp>
      <p:sp>
        <p:nvSpPr>
          <p:cNvPr id="13" name="textruta 12"/>
          <p:cNvSpPr txBox="1"/>
          <p:nvPr/>
        </p:nvSpPr>
        <p:spPr>
          <a:xfrm>
            <a:off x="155861" y="6403697"/>
            <a:ext cx="1005403" cy="230832"/>
          </a:xfrm>
          <a:prstGeom prst="rect">
            <a:avLst/>
          </a:prstGeom>
          <a:noFill/>
        </p:spPr>
        <p:txBody>
          <a:bodyPr wrap="none" rtlCol="0">
            <a:spAutoFit/>
          </a:bodyPr>
          <a:lstStyle/>
          <a:p>
            <a:r>
              <a:rPr lang="sv-SE" sz="900" dirty="0">
                <a:solidFill>
                  <a:prstClr val="white">
                    <a:lumMod val="50000"/>
                  </a:prstClr>
                </a:solidFill>
                <a:latin typeface="Arial" panose="020B0604020202020204" pitchFamily="34" charset="0"/>
                <a:cs typeface="Arial" panose="020B0604020202020204" pitchFamily="34" charset="0"/>
              </a:rPr>
              <a:t>regionkalmar.se</a:t>
            </a:r>
          </a:p>
        </p:txBody>
      </p:sp>
    </p:spTree>
    <p:extLst>
      <p:ext uri="{BB962C8B-B14F-4D97-AF65-F5344CB8AC3E}">
        <p14:creationId xmlns:p14="http://schemas.microsoft.com/office/powerpoint/2010/main" val="3363881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740AEC-2A25-4402-932A-C86EEC8B144D}"/>
              </a:ext>
            </a:extLst>
          </p:cNvPr>
          <p:cNvSpPr>
            <a:spLocks noGrp="1"/>
          </p:cNvSpPr>
          <p:nvPr>
            <p:ph type="title"/>
          </p:nvPr>
        </p:nvSpPr>
        <p:spPr/>
        <p:txBody>
          <a:bodyPr/>
          <a:lstStyle/>
          <a:p>
            <a:r>
              <a:rPr lang="sv-SE" dirty="0"/>
              <a:t>Fokusområden </a:t>
            </a:r>
          </a:p>
        </p:txBody>
      </p:sp>
      <p:pic>
        <p:nvPicPr>
          <p:cNvPr id="8" name="Platshållare för bild 7">
            <a:extLst>
              <a:ext uri="{FF2B5EF4-FFF2-40B4-BE49-F238E27FC236}">
                <a16:creationId xmlns:a16="http://schemas.microsoft.com/office/drawing/2014/main" id="{FE048C1F-7785-4FC5-8EEA-526CA77FBB42}"/>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val="0"/>
              </a:ext>
            </a:extLst>
          </a:blip>
          <a:srcRect l="7145" t="3702" r="9494" b="4607"/>
          <a:stretch/>
        </p:blipFill>
        <p:spPr>
          <a:xfrm>
            <a:off x="188644" y="177224"/>
            <a:ext cx="5813861" cy="5420085"/>
          </a:xfrm>
        </p:spPr>
      </p:pic>
      <p:sp>
        <p:nvSpPr>
          <p:cNvPr id="4" name="Platshållare för text 3">
            <a:extLst>
              <a:ext uri="{FF2B5EF4-FFF2-40B4-BE49-F238E27FC236}">
                <a16:creationId xmlns:a16="http://schemas.microsoft.com/office/drawing/2014/main" id="{924F6E9A-6CCA-4891-BBF1-3EF316F2C445}"/>
              </a:ext>
            </a:extLst>
          </p:cNvPr>
          <p:cNvSpPr>
            <a:spLocks noGrp="1"/>
          </p:cNvSpPr>
          <p:nvPr>
            <p:ph type="body" sz="quarter" idx="11"/>
          </p:nvPr>
        </p:nvSpPr>
        <p:spPr/>
        <p:txBody>
          <a:bodyPr/>
          <a:lstStyle/>
          <a:p>
            <a:endParaRPr lang="sv-SE"/>
          </a:p>
        </p:txBody>
      </p:sp>
      <p:sp>
        <p:nvSpPr>
          <p:cNvPr id="6" name="textruta 5">
            <a:extLst>
              <a:ext uri="{FF2B5EF4-FFF2-40B4-BE49-F238E27FC236}">
                <a16:creationId xmlns:a16="http://schemas.microsoft.com/office/drawing/2014/main" id="{245326BF-39C3-4F6D-AE3E-CCC4D1DADAC4}"/>
              </a:ext>
            </a:extLst>
          </p:cNvPr>
          <p:cNvSpPr txBox="1"/>
          <p:nvPr/>
        </p:nvSpPr>
        <p:spPr>
          <a:xfrm>
            <a:off x="7110931" y="2052149"/>
            <a:ext cx="4263633" cy="1431161"/>
          </a:xfrm>
          <a:prstGeom prst="rect">
            <a:avLst/>
          </a:prstGeom>
          <a:noFill/>
        </p:spPr>
        <p:txBody>
          <a:bodyPr wrap="square" rtlCol="0">
            <a:spAutoFit/>
          </a:bodyPr>
          <a:lstStyle/>
          <a:p>
            <a:pPr>
              <a:spcAft>
                <a:spcPts val="600"/>
              </a:spcAft>
            </a:pPr>
            <a:r>
              <a:rPr lang="sv-SE" b="1" dirty="0">
                <a:latin typeface="Arial" panose="020B0604020202020204" pitchFamily="34" charset="0"/>
                <a:cs typeface="Arial" panose="020B0604020202020204" pitchFamily="34" charset="0"/>
              </a:rPr>
              <a:t>Tillsammans</a:t>
            </a:r>
          </a:p>
          <a:p>
            <a:pPr marL="285750" indent="-285750">
              <a:spcAft>
                <a:spcPts val="600"/>
              </a:spcAft>
              <a:buFont typeface="Wingdings" panose="05000000000000000000" pitchFamily="2" charset="2"/>
              <a:buChar char="§"/>
            </a:pPr>
            <a:r>
              <a:rPr lang="sv-SE" dirty="0">
                <a:latin typeface="Arial" panose="020B0604020202020204" pitchFamily="34" charset="0"/>
                <a:cs typeface="Arial" panose="020B0604020202020204" pitchFamily="34" charset="0"/>
              </a:rPr>
              <a:t>Möter vi människor där de är</a:t>
            </a:r>
          </a:p>
          <a:p>
            <a:pPr marL="285750" indent="-285750">
              <a:spcAft>
                <a:spcPts val="600"/>
              </a:spcAft>
              <a:buFont typeface="Wingdings" panose="05000000000000000000" pitchFamily="2" charset="2"/>
              <a:buChar char="§"/>
            </a:pPr>
            <a:r>
              <a:rPr lang="sv-SE" dirty="0">
                <a:latin typeface="Arial" panose="020B0604020202020204" pitchFamily="34" charset="0"/>
                <a:cs typeface="Arial" panose="020B0604020202020204" pitchFamily="34" charset="0"/>
              </a:rPr>
              <a:t>Driver vi förbättring och utveckling</a:t>
            </a:r>
          </a:p>
          <a:p>
            <a:pPr marL="285750" indent="-285750">
              <a:spcAft>
                <a:spcPts val="600"/>
              </a:spcAft>
              <a:buFont typeface="Wingdings" panose="05000000000000000000" pitchFamily="2" charset="2"/>
              <a:buChar char="§"/>
            </a:pPr>
            <a:r>
              <a:rPr lang="sv-SE" dirty="0">
                <a:latin typeface="Arial" panose="020B0604020202020204" pitchFamily="34" charset="0"/>
                <a:cs typeface="Arial" panose="020B0604020202020204" pitchFamily="34" charset="0"/>
              </a:rPr>
              <a:t>Främjar vi människors egenkraft</a:t>
            </a:r>
          </a:p>
        </p:txBody>
      </p:sp>
    </p:spTree>
    <p:extLst>
      <p:ext uri="{BB962C8B-B14F-4D97-AF65-F5344CB8AC3E}">
        <p14:creationId xmlns:p14="http://schemas.microsoft.com/office/powerpoint/2010/main" val="311339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57500" y="-169391"/>
            <a:ext cx="5646680" cy="5611822"/>
          </a:xfrm>
          <a:prstGeom prst="rect">
            <a:avLst/>
          </a:prstGeom>
        </p:spPr>
      </p:pic>
    </p:spTree>
    <p:extLst>
      <p:ext uri="{BB962C8B-B14F-4D97-AF65-F5344CB8AC3E}">
        <p14:creationId xmlns:p14="http://schemas.microsoft.com/office/powerpoint/2010/main" val="3524371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93196" y="5869694"/>
            <a:ext cx="9554189" cy="486704"/>
          </a:xfrm>
        </p:spPr>
        <p:txBody>
          <a:bodyPr anchor="t">
            <a:normAutofit/>
          </a:bodyPr>
          <a:lstStyle/>
          <a:p>
            <a:r>
              <a:rPr lang="sv-SE" dirty="0"/>
              <a:t>Övergripande strategi: Varje dag lite bättre – kraften hos många! </a:t>
            </a:r>
          </a:p>
        </p:txBody>
      </p:sp>
      <p:pic>
        <p:nvPicPr>
          <p:cNvPr id="5" name="Platshållare för bild 4" descr="En bild som visar bord, spel, kvinna, dator&#10;&#10;Automatiskt genererad beskrivning">
            <a:extLst>
              <a:ext uri="{FF2B5EF4-FFF2-40B4-BE49-F238E27FC236}">
                <a16:creationId xmlns:a16="http://schemas.microsoft.com/office/drawing/2014/main" id="{31BD635D-DE63-411A-A409-75BF73D16C13}"/>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val="0"/>
              </a:ext>
            </a:extLst>
          </a:blip>
          <a:srcRect b="27828"/>
          <a:stretch/>
        </p:blipFill>
        <p:spPr>
          <a:xfrm>
            <a:off x="187326" y="177657"/>
            <a:ext cx="11822785" cy="5418298"/>
          </a:xfrm>
          <a:noFill/>
        </p:spPr>
      </p:pic>
    </p:spTree>
    <p:extLst>
      <p:ext uri="{BB962C8B-B14F-4D97-AF65-F5344CB8AC3E}">
        <p14:creationId xmlns:p14="http://schemas.microsoft.com/office/powerpoint/2010/main" val="2536159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a:extLst>
              <a:ext uri="{FF2B5EF4-FFF2-40B4-BE49-F238E27FC236}">
                <a16:creationId xmlns:a16="http://schemas.microsoft.com/office/drawing/2014/main" id="{FA37798E-CA8C-4900-BE14-C1FCDF8E95D0}"/>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val="0"/>
              </a:ext>
            </a:extLst>
          </a:blip>
          <a:srcRect l="23" t="1111" r="-23" b="17417"/>
          <a:stretch/>
        </p:blipFill>
        <p:spPr>
          <a:xfrm>
            <a:off x="187326" y="177657"/>
            <a:ext cx="11822785" cy="5418298"/>
          </a:xfrm>
        </p:spPr>
      </p:pic>
    </p:spTree>
    <p:extLst>
      <p:ext uri="{BB962C8B-B14F-4D97-AF65-F5344CB8AC3E}">
        <p14:creationId xmlns:p14="http://schemas.microsoft.com/office/powerpoint/2010/main" val="3235281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7C18A21-1CD5-B941-E33C-3B86C7F66891}"/>
              </a:ext>
            </a:extLst>
          </p:cNvPr>
          <p:cNvPicPr>
            <a:picLocks noChangeAspect="1"/>
          </p:cNvPicPr>
          <p:nvPr/>
        </p:nvPicPr>
        <p:blipFill rotWithShape="1">
          <a:blip r:embed="rId2"/>
          <a:srcRect t="24354" r="22190" b="57959"/>
          <a:stretch/>
        </p:blipFill>
        <p:spPr>
          <a:xfrm>
            <a:off x="128273" y="829685"/>
            <a:ext cx="5134192" cy="1212979"/>
          </a:xfrm>
          <a:prstGeom prst="rect">
            <a:avLst/>
          </a:prstGeom>
        </p:spPr>
      </p:pic>
      <p:sp>
        <p:nvSpPr>
          <p:cNvPr id="2" name="Rubrik 1">
            <a:extLst>
              <a:ext uri="{FF2B5EF4-FFF2-40B4-BE49-F238E27FC236}">
                <a16:creationId xmlns:a16="http://schemas.microsoft.com/office/drawing/2014/main" id="{C6A9C09E-BB30-EFF1-2824-24311853A9B5}"/>
              </a:ext>
            </a:extLst>
          </p:cNvPr>
          <p:cNvSpPr>
            <a:spLocks noGrp="1"/>
          </p:cNvSpPr>
          <p:nvPr>
            <p:ph type="title"/>
          </p:nvPr>
        </p:nvSpPr>
        <p:spPr/>
        <p:txBody>
          <a:bodyPr/>
          <a:lstStyle/>
          <a:p>
            <a:endParaRPr lang="sv-SE"/>
          </a:p>
        </p:txBody>
      </p:sp>
      <p:sp>
        <p:nvSpPr>
          <p:cNvPr id="4" name="Platshållare för text 3">
            <a:extLst>
              <a:ext uri="{FF2B5EF4-FFF2-40B4-BE49-F238E27FC236}">
                <a16:creationId xmlns:a16="http://schemas.microsoft.com/office/drawing/2014/main" id="{E456D97F-945A-ACAD-F3C0-769721BD862D}"/>
              </a:ext>
            </a:extLst>
          </p:cNvPr>
          <p:cNvSpPr>
            <a:spLocks noGrp="1"/>
          </p:cNvSpPr>
          <p:nvPr>
            <p:ph type="body" sz="quarter" idx="11"/>
          </p:nvPr>
        </p:nvSpPr>
        <p:spPr/>
        <p:txBody>
          <a:bodyPr/>
          <a:lstStyle/>
          <a:p>
            <a:endParaRPr lang="sv-SE"/>
          </a:p>
        </p:txBody>
      </p:sp>
      <p:pic>
        <p:nvPicPr>
          <p:cNvPr id="6" name="Bildobjekt 5">
            <a:extLst>
              <a:ext uri="{FF2B5EF4-FFF2-40B4-BE49-F238E27FC236}">
                <a16:creationId xmlns:a16="http://schemas.microsoft.com/office/drawing/2014/main" id="{D8277242-5F31-EDDD-D3E1-EA875AC31056}"/>
              </a:ext>
            </a:extLst>
          </p:cNvPr>
          <p:cNvPicPr>
            <a:picLocks noChangeAspect="1"/>
          </p:cNvPicPr>
          <p:nvPr/>
        </p:nvPicPr>
        <p:blipFill rotWithShape="1">
          <a:blip r:embed="rId2"/>
          <a:srcRect t="-3810" b="92483"/>
          <a:stretch/>
        </p:blipFill>
        <p:spPr>
          <a:xfrm>
            <a:off x="128273" y="0"/>
            <a:ext cx="6598343" cy="776811"/>
          </a:xfrm>
          <a:prstGeom prst="rect">
            <a:avLst/>
          </a:prstGeom>
        </p:spPr>
      </p:pic>
      <p:pic>
        <p:nvPicPr>
          <p:cNvPr id="7" name="Bildobjekt 6">
            <a:extLst>
              <a:ext uri="{FF2B5EF4-FFF2-40B4-BE49-F238E27FC236}">
                <a16:creationId xmlns:a16="http://schemas.microsoft.com/office/drawing/2014/main" id="{28722EA7-7497-44FC-6498-34830D3DD1DD}"/>
              </a:ext>
            </a:extLst>
          </p:cNvPr>
          <p:cNvPicPr>
            <a:picLocks noChangeAspect="1"/>
          </p:cNvPicPr>
          <p:nvPr/>
        </p:nvPicPr>
        <p:blipFill rotWithShape="1">
          <a:blip r:embed="rId2"/>
          <a:srcRect t="51927"/>
          <a:stretch/>
        </p:blipFill>
        <p:spPr>
          <a:xfrm>
            <a:off x="3655245" y="1539551"/>
            <a:ext cx="7995820" cy="3995057"/>
          </a:xfrm>
          <a:prstGeom prst="rect">
            <a:avLst/>
          </a:prstGeom>
        </p:spPr>
      </p:pic>
    </p:spTree>
    <p:extLst>
      <p:ext uri="{BB962C8B-B14F-4D97-AF65-F5344CB8AC3E}">
        <p14:creationId xmlns:p14="http://schemas.microsoft.com/office/powerpoint/2010/main" val="1581085925"/>
      </p:ext>
    </p:extLst>
  </p:cSld>
  <p:clrMapOvr>
    <a:masterClrMapping/>
  </p:clrMapOvr>
</p:sld>
</file>

<file path=ppt/theme/theme1.xml><?xml version="1.0" encoding="utf-8"?>
<a:theme xmlns:a="http://schemas.openxmlformats.org/drawingml/2006/main" name="Office-tema">
  <a:themeElements>
    <a:clrScheme name="Region_Kalmar_län">
      <a:dk1>
        <a:sysClr val="windowText" lastClr="000000"/>
      </a:dk1>
      <a:lt1>
        <a:sysClr val="window" lastClr="FFFFFF"/>
      </a:lt1>
      <a:dk2>
        <a:srgbClr val="44546A"/>
      </a:dk2>
      <a:lt2>
        <a:srgbClr val="E7E6E6"/>
      </a:lt2>
      <a:accent1>
        <a:srgbClr val="FFCD00"/>
      </a:accent1>
      <a:accent2>
        <a:srgbClr val="DB0D15"/>
      </a:accent2>
      <a:accent3>
        <a:srgbClr val="B6ADA5"/>
      </a:accent3>
      <a:accent4>
        <a:srgbClr val="000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B3A144B5-126D-45BC-9A91-9921C202F51D}" vid="{A5BAF987-FB75-44DC-9AF5-6854CC5B48A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PPT_mall_RegionKalmarlän</Template>
  <TotalTime>9388</TotalTime>
  <Words>2376</Words>
  <Application>Microsoft Office PowerPoint</Application>
  <PresentationFormat>Bredbild</PresentationFormat>
  <Paragraphs>169</Paragraphs>
  <Slides>23</Slides>
  <Notes>17</Notes>
  <HiddenSlides>0</HiddenSlides>
  <MMClips>0</MMClips>
  <ScaleCrop>false</ScaleCrop>
  <HeadingPairs>
    <vt:vector size="8" baseType="variant">
      <vt:variant>
        <vt:lpstr>Använt teckensnitt</vt:lpstr>
      </vt:variant>
      <vt:variant>
        <vt:i4>6</vt:i4>
      </vt:variant>
      <vt:variant>
        <vt:lpstr>Tema</vt:lpstr>
      </vt:variant>
      <vt:variant>
        <vt:i4>1</vt:i4>
      </vt:variant>
      <vt:variant>
        <vt:lpstr>Serverprogram för OLE-inbäddning</vt:lpstr>
      </vt:variant>
      <vt:variant>
        <vt:i4>0</vt:i4>
      </vt:variant>
      <vt:variant>
        <vt:lpstr>Bildrubriker</vt:lpstr>
      </vt:variant>
      <vt:variant>
        <vt:i4>23</vt:i4>
      </vt:variant>
    </vt:vector>
  </HeadingPairs>
  <TitlesOfParts>
    <vt:vector size="30" baseType="lpstr">
      <vt:lpstr>Arial</vt:lpstr>
      <vt:lpstr>Arial (Brödtext)</vt:lpstr>
      <vt:lpstr>Calibri</vt:lpstr>
      <vt:lpstr>Symbol</vt:lpstr>
      <vt:lpstr>Times New Roman</vt:lpstr>
      <vt:lpstr>Wingdings</vt:lpstr>
      <vt:lpstr>Office-tema</vt:lpstr>
      <vt:lpstr>  Primärvårdsförvaltningen  Region Kalmar län  Niklas Föghner, primärvårdsdirektör   </vt:lpstr>
      <vt:lpstr>PowerPoint-presentation</vt:lpstr>
      <vt:lpstr>PowerPoint-presentation</vt:lpstr>
      <vt:lpstr>PowerPoint-presentation</vt:lpstr>
      <vt:lpstr>Fokusområden </vt:lpstr>
      <vt:lpstr>PowerPoint-presentation</vt:lpstr>
      <vt:lpstr>Övergripande strategi: Varje dag lite bättre – kraften hos många! </vt:lpstr>
      <vt:lpstr>PowerPoint-presentation</vt:lpstr>
      <vt:lpstr>PowerPoint-presentation</vt:lpstr>
      <vt:lpstr>PowerPoint-presentation</vt:lpstr>
      <vt:lpstr>Primärvårdsförvaltningen  |  primärvård</vt:lpstr>
      <vt:lpstr>Vårdval |  Primärvård – Psykisk hälsa – Barntandvård </vt:lpstr>
      <vt:lpstr>PowerPoint-presentation</vt:lpstr>
      <vt:lpstr>bilaga-2-ersattning-for-varden-2023-juli-december.pdf (regionkalmar.se)</vt:lpstr>
      <vt:lpstr>PowerPoint-presentation</vt:lpstr>
      <vt:lpstr>Verksamhetsplan</vt:lpstr>
      <vt:lpstr>Fem områden att lyfta fram</vt:lpstr>
      <vt:lpstr>Invånare och samarbetspartners | Nära vård till de med störst behov </vt:lpstr>
      <vt:lpstr>Invånare | Främja hälsa</vt:lpstr>
      <vt:lpstr>Verksamhet | Tillgänglighet och digitalisering</vt:lpstr>
      <vt:lpstr>Verksamhet | Samarbete, samverkan och samordning</vt:lpstr>
      <vt:lpstr>Medarbetare | Attraktiv arbetsplats</vt:lpstr>
      <vt:lpstr>PowerPoint-presentation</vt:lpstr>
    </vt:vector>
  </TitlesOfParts>
  <Company>Landstinget i Kalmar län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Introduktiondsdag Primärvårdsförvaltningen</dc:title>
  <dc:creator>Jennie Anderberg</dc:creator>
  <cp:lastModifiedBy>Elisabeth Andersson</cp:lastModifiedBy>
  <cp:revision>97</cp:revision>
  <cp:lastPrinted>2020-10-08T05:58:15Z</cp:lastPrinted>
  <dcterms:created xsi:type="dcterms:W3CDTF">2020-03-02T09:30:52Z</dcterms:created>
  <dcterms:modified xsi:type="dcterms:W3CDTF">2024-12-03T12:06:39Z</dcterms:modified>
</cp:coreProperties>
</file>