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6172" r:id="rId2"/>
    <p:sldId id="6197" r:id="rId3"/>
    <p:sldId id="11974" r:id="rId4"/>
    <p:sldId id="11934" r:id="rId5"/>
    <p:sldId id="11944" r:id="rId6"/>
    <p:sldId id="6195" r:id="rId7"/>
    <p:sldId id="11943" r:id="rId8"/>
    <p:sldId id="2134804825" r:id="rId9"/>
    <p:sldId id="2147479450" r:id="rId10"/>
    <p:sldId id="11947" r:id="rId11"/>
    <p:sldId id="11945" r:id="rId12"/>
    <p:sldId id="11969" r:id="rId13"/>
    <p:sldId id="11967" r:id="rId14"/>
    <p:sldId id="11957" r:id="rId15"/>
    <p:sldId id="6200" r:id="rId16"/>
    <p:sldId id="11948" r:id="rId17"/>
    <p:sldId id="11949" r:id="rId18"/>
    <p:sldId id="11939" r:id="rId19"/>
    <p:sldId id="6188" r:id="rId20"/>
    <p:sldId id="11932" r:id="rId21"/>
    <p:sldId id="11937" r:id="rId22"/>
    <p:sldId id="11951" r:id="rId2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CE20F1-04EF-9F61-199A-BA12B36AFB1F}" name="Augusta Hjelmberg" initials="AH" userId="S::augusta.hjelmberg@regionkalmar.se::496d2dac-4715-4907-83be-c0b8ab67d0d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B0D15"/>
    <a:srgbClr val="E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9083" autoAdjust="0"/>
  </p:normalViewPr>
  <p:slideViewPr>
    <p:cSldViewPr snapToGrid="0">
      <p:cViewPr varScale="1">
        <p:scale>
          <a:sx n="87" d="100"/>
          <a:sy n="87" d="100"/>
        </p:scale>
        <p:origin x="1512"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C6E42-67BD-4C83-A7C8-8677884B615E}" type="datetimeFigureOut">
              <a:rPr lang="sv-SE" smtClean="0"/>
              <a:t>2025-02-12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04A38-0BB1-4DDF-9D7C-01CCC47B8418}" type="slidenum">
              <a:rPr lang="sv-SE" smtClean="0"/>
              <a:t>‹#›</a:t>
            </a:fld>
            <a:endParaRPr lang="sv-SE"/>
          </a:p>
        </p:txBody>
      </p:sp>
    </p:spTree>
    <p:extLst>
      <p:ext uri="{BB962C8B-B14F-4D97-AF65-F5344CB8AC3E}">
        <p14:creationId xmlns:p14="http://schemas.microsoft.com/office/powerpoint/2010/main" val="2491384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A104A38-0BB1-4DDF-9D7C-01CCC47B8418}" type="slidenum">
              <a:rPr lang="sv-SE" smtClean="0"/>
              <a:t>5</a:t>
            </a:fld>
            <a:endParaRPr lang="sv-SE"/>
          </a:p>
        </p:txBody>
      </p:sp>
    </p:spTree>
    <p:extLst>
      <p:ext uri="{BB962C8B-B14F-4D97-AF65-F5344CB8AC3E}">
        <p14:creationId xmlns:p14="http://schemas.microsoft.com/office/powerpoint/2010/main" val="243443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A104A38-0BB1-4DDF-9D7C-01CCC47B8418}" type="slidenum">
              <a:rPr lang="sv-SE" smtClean="0"/>
              <a:t>6</a:t>
            </a:fld>
            <a:endParaRPr lang="sv-SE"/>
          </a:p>
        </p:txBody>
      </p:sp>
    </p:spTree>
    <p:extLst>
      <p:ext uri="{BB962C8B-B14F-4D97-AF65-F5344CB8AC3E}">
        <p14:creationId xmlns:p14="http://schemas.microsoft.com/office/powerpoint/2010/main" val="2351517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A585727-B3F8-471D-9211-C66D4AF6D98F}" type="slidenum">
              <a:rPr lang="sv-SE" smtClean="0"/>
              <a:t>8</a:t>
            </a:fld>
            <a:endParaRPr lang="sv-SE"/>
          </a:p>
        </p:txBody>
      </p:sp>
    </p:spTree>
    <p:extLst>
      <p:ext uri="{BB962C8B-B14F-4D97-AF65-F5344CB8AC3E}">
        <p14:creationId xmlns:p14="http://schemas.microsoft.com/office/powerpoint/2010/main" val="115922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Marie</a:t>
            </a:r>
          </a:p>
        </p:txBody>
      </p:sp>
      <p:sp>
        <p:nvSpPr>
          <p:cNvPr id="4" name="Platshållare för bildnummer 3"/>
          <p:cNvSpPr>
            <a:spLocks noGrp="1"/>
          </p:cNvSpPr>
          <p:nvPr>
            <p:ph type="sldNum" sz="quarter" idx="5"/>
          </p:nvPr>
        </p:nvSpPr>
        <p:spPr/>
        <p:txBody>
          <a:bodyPr/>
          <a:lstStyle/>
          <a:p>
            <a:fld id="{7A585727-B3F8-471D-9211-C66D4AF6D98F}" type="slidenum">
              <a:rPr lang="sv-SE" smtClean="0"/>
              <a:t>9</a:t>
            </a:fld>
            <a:endParaRPr lang="sv-SE"/>
          </a:p>
        </p:txBody>
      </p:sp>
    </p:spTree>
    <p:extLst>
      <p:ext uri="{BB962C8B-B14F-4D97-AF65-F5344CB8AC3E}">
        <p14:creationId xmlns:p14="http://schemas.microsoft.com/office/powerpoint/2010/main" val="736590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Från region Kronoberg </a:t>
            </a:r>
          </a:p>
        </p:txBody>
      </p:sp>
      <p:sp>
        <p:nvSpPr>
          <p:cNvPr id="4" name="Platshållare för bildnummer 3"/>
          <p:cNvSpPr>
            <a:spLocks noGrp="1"/>
          </p:cNvSpPr>
          <p:nvPr>
            <p:ph type="sldNum" sz="quarter" idx="5"/>
          </p:nvPr>
        </p:nvSpPr>
        <p:spPr/>
        <p:txBody>
          <a:bodyPr/>
          <a:lstStyle/>
          <a:p>
            <a:fld id="{7A104A38-0BB1-4DDF-9D7C-01CCC47B8418}" type="slidenum">
              <a:rPr lang="sv-SE" smtClean="0"/>
              <a:t>12</a:t>
            </a:fld>
            <a:endParaRPr lang="sv-SE"/>
          </a:p>
        </p:txBody>
      </p:sp>
    </p:spTree>
    <p:extLst>
      <p:ext uri="{BB962C8B-B14F-4D97-AF65-F5344CB8AC3E}">
        <p14:creationId xmlns:p14="http://schemas.microsoft.com/office/powerpoint/2010/main" val="3662035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Region Kalmar har valt att göra på liknande sätt som Region Jönköping och Region Östergötland. </a:t>
            </a:r>
          </a:p>
          <a:p>
            <a:endParaRPr lang="sv-SE" dirty="0"/>
          </a:p>
        </p:txBody>
      </p:sp>
      <p:sp>
        <p:nvSpPr>
          <p:cNvPr id="4" name="Platshållare för bildnummer 3"/>
          <p:cNvSpPr>
            <a:spLocks noGrp="1"/>
          </p:cNvSpPr>
          <p:nvPr>
            <p:ph type="sldNum" sz="quarter" idx="5"/>
          </p:nvPr>
        </p:nvSpPr>
        <p:spPr/>
        <p:txBody>
          <a:bodyPr/>
          <a:lstStyle/>
          <a:p>
            <a:fld id="{10AF7771-42DE-4822-BBE8-3115493F6976}" type="slidenum">
              <a:rPr lang="sv-SE" smtClean="0"/>
              <a:t>16</a:t>
            </a:fld>
            <a:endParaRPr lang="sv-SE"/>
          </a:p>
        </p:txBody>
      </p:sp>
    </p:spTree>
    <p:extLst>
      <p:ext uri="{BB962C8B-B14F-4D97-AF65-F5344CB8AC3E}">
        <p14:creationId xmlns:p14="http://schemas.microsoft.com/office/powerpoint/2010/main" val="860711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har valt att ha med giltighet för att kunna göra revideringar och det blir tydligt för patienten/vårdgivare också. </a:t>
            </a:r>
          </a:p>
        </p:txBody>
      </p:sp>
      <p:sp>
        <p:nvSpPr>
          <p:cNvPr id="4" name="Platshållare för bildnummer 3"/>
          <p:cNvSpPr>
            <a:spLocks noGrp="1"/>
          </p:cNvSpPr>
          <p:nvPr>
            <p:ph type="sldNum" sz="quarter" idx="5"/>
          </p:nvPr>
        </p:nvSpPr>
        <p:spPr/>
        <p:txBody>
          <a:bodyPr/>
          <a:lstStyle/>
          <a:p>
            <a:fld id="{10AF7771-42DE-4822-BBE8-3115493F6976}" type="slidenum">
              <a:rPr lang="sv-SE" smtClean="0"/>
              <a:t>19</a:t>
            </a:fld>
            <a:endParaRPr lang="sv-SE"/>
          </a:p>
        </p:txBody>
      </p:sp>
    </p:spTree>
    <p:extLst>
      <p:ext uri="{BB962C8B-B14F-4D97-AF65-F5344CB8AC3E}">
        <p14:creationId xmlns:p14="http://schemas.microsoft.com/office/powerpoint/2010/main" val="2798526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0AF7771-42DE-4822-BBE8-3115493F6976}" type="slidenum">
              <a:rPr lang="sv-SE" smtClean="0"/>
              <a:t>20</a:t>
            </a:fld>
            <a:endParaRPr lang="sv-SE"/>
          </a:p>
        </p:txBody>
      </p:sp>
    </p:spTree>
    <p:extLst>
      <p:ext uri="{BB962C8B-B14F-4D97-AF65-F5344CB8AC3E}">
        <p14:creationId xmlns:p14="http://schemas.microsoft.com/office/powerpoint/2010/main" val="541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anlig textsi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377217" y="374277"/>
            <a:ext cx="11223100" cy="1130331"/>
          </a:xfrm>
          <a:prstGeom prst="rect">
            <a:avLst/>
          </a:prstGeom>
        </p:spPr>
        <p:txBody>
          <a:bodyPr anchor="t">
            <a:normAutofit/>
          </a:bodyPr>
          <a:lstStyle>
            <a:lvl1pPr algn="l">
              <a:defRPr sz="2400">
                <a:solidFill>
                  <a:srgbClr val="DB0D15"/>
                </a:solidFill>
                <a:latin typeface="Arial" panose="020B0604020202020204" pitchFamily="34" charset="0"/>
                <a:cs typeface="Arial" panose="020B0604020202020204" pitchFamily="34" charset="0"/>
              </a:defRPr>
            </a:lvl1pPr>
          </a:lstStyle>
          <a:p>
            <a:r>
              <a:rPr lang="sv-SE" dirty="0"/>
              <a:t>Rubrik i överkant</a:t>
            </a:r>
          </a:p>
        </p:txBody>
      </p:sp>
      <p:sp>
        <p:nvSpPr>
          <p:cNvPr id="7" name="Platshållare för text 6">
            <a:extLst>
              <a:ext uri="{FF2B5EF4-FFF2-40B4-BE49-F238E27FC236}">
                <a16:creationId xmlns:a16="http://schemas.microsoft.com/office/drawing/2014/main" id="{5B3E5ED0-B940-429B-B70C-B1B3B7A7C79C}"/>
              </a:ext>
            </a:extLst>
          </p:cNvPr>
          <p:cNvSpPr>
            <a:spLocks noGrp="1"/>
          </p:cNvSpPr>
          <p:nvPr>
            <p:ph type="body" sz="quarter" idx="10" hasCustomPrompt="1"/>
          </p:nvPr>
        </p:nvSpPr>
        <p:spPr>
          <a:xfrm>
            <a:off x="1768157" y="1631850"/>
            <a:ext cx="8402637" cy="3341406"/>
          </a:xfrm>
          <a:prstGeom prst="rect">
            <a:avLst/>
          </a:prstGeom>
        </p:spPr>
        <p:txBody>
          <a:bodyPr/>
          <a:lstStyle>
            <a:lvl1pPr marL="0" indent="0">
              <a:lnSpc>
                <a:spcPct val="100000"/>
              </a:lnSpc>
              <a:buFontTx/>
              <a:buNone/>
              <a:defRPr sz="1800"/>
            </a:lvl1pPr>
            <a:lvl2pPr marL="457200" indent="0">
              <a:lnSpc>
                <a:spcPct val="100000"/>
              </a:lnSpc>
              <a:buFontTx/>
              <a:buNone/>
              <a:defRPr sz="1600"/>
            </a:lvl2pPr>
            <a:lvl3pPr marL="914400" indent="0">
              <a:lnSpc>
                <a:spcPct val="100000"/>
              </a:lnSpc>
              <a:buFontTx/>
              <a:buNone/>
              <a:defRPr sz="1400"/>
            </a:lvl3pPr>
            <a:lvl4pPr marL="1371600" indent="0">
              <a:lnSpc>
                <a:spcPct val="100000"/>
              </a:lnSpc>
              <a:buFontTx/>
              <a:buNone/>
              <a:defRPr sz="1200"/>
            </a:lvl4pPr>
            <a:lvl5pPr marL="1828800" indent="0">
              <a:lnSpc>
                <a:spcPct val="100000"/>
              </a:lnSpc>
              <a:buFontTx/>
              <a:buNone/>
              <a:defRPr sz="1100"/>
            </a:lvl5pPr>
          </a:lstStyle>
          <a:p>
            <a:pPr lvl="0"/>
            <a:r>
              <a:rPr lang="sv-SE" dirty="0"/>
              <a:t>Klicka här för att lägga in text</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text 8">
            <a:extLst>
              <a:ext uri="{FF2B5EF4-FFF2-40B4-BE49-F238E27FC236}">
                <a16:creationId xmlns:a16="http://schemas.microsoft.com/office/drawing/2014/main" id="{2C92496B-EEA1-4395-81D1-FF36C8DEBFAE}"/>
              </a:ext>
            </a:extLst>
          </p:cNvPr>
          <p:cNvSpPr>
            <a:spLocks noGrp="1"/>
          </p:cNvSpPr>
          <p:nvPr>
            <p:ph type="body" sz="quarter" idx="11" hasCustomPrompt="1"/>
          </p:nvPr>
        </p:nvSpPr>
        <p:spPr>
          <a:xfrm>
            <a:off x="1410537" y="6371498"/>
            <a:ext cx="6713034" cy="276893"/>
          </a:xfrm>
          <a:prstGeom prst="rect">
            <a:avLst/>
          </a:prstGeom>
        </p:spPr>
        <p:txBody>
          <a:bodyPr/>
          <a:lstStyle>
            <a:lvl1pPr marL="0" indent="0">
              <a:buNone/>
              <a:defRPr sz="1000">
                <a:solidFill>
                  <a:schemeClr val="bg1">
                    <a:lumMod val="50000"/>
                  </a:schemeClr>
                </a:solidFill>
              </a:defRPr>
            </a:lvl1pPr>
            <a:lvl2pPr>
              <a:defRPr sz="1000">
                <a:solidFill>
                  <a:schemeClr val="bg1">
                    <a:lumMod val="50000"/>
                  </a:schemeClr>
                </a:solidFill>
              </a:defRPr>
            </a:lvl2pPr>
            <a:lvl3pPr>
              <a:defRPr sz="100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sv-SE" dirty="0"/>
              <a:t>Klicka här för att lägga in datum, författare och </a:t>
            </a:r>
            <a:r>
              <a:rPr lang="sv-SE" dirty="0" err="1"/>
              <a:t>ev</a:t>
            </a:r>
            <a:r>
              <a:rPr lang="sv-SE" dirty="0"/>
              <a:t> projektbeskrivning</a:t>
            </a:r>
          </a:p>
        </p:txBody>
      </p:sp>
    </p:spTree>
    <p:extLst>
      <p:ext uri="{BB962C8B-B14F-4D97-AF65-F5344CB8AC3E}">
        <p14:creationId xmlns:p14="http://schemas.microsoft.com/office/powerpoint/2010/main" val="197023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sida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293196" y="5869693"/>
            <a:ext cx="9554189" cy="486704"/>
          </a:xfrm>
          <a:prstGeom prst="rect">
            <a:avLst/>
          </a:prstGeom>
        </p:spPr>
        <p:txBody>
          <a:bodyPr anchor="t">
            <a:normAutofit/>
          </a:bodyPr>
          <a:lstStyle>
            <a:lvl1pPr>
              <a:defRPr sz="2400">
                <a:solidFill>
                  <a:srgbClr val="DB0D15"/>
                </a:solidFill>
                <a:latin typeface="Arial" panose="020B0604020202020204" pitchFamily="34" charset="0"/>
                <a:cs typeface="Arial" panose="020B0604020202020204" pitchFamily="34" charset="0"/>
              </a:defRPr>
            </a:lvl1pPr>
          </a:lstStyle>
          <a:p>
            <a:r>
              <a:rPr lang="sv-SE" dirty="0"/>
              <a:t>Detta rubrikfält används när du behöver hela satsytan</a:t>
            </a:r>
          </a:p>
        </p:txBody>
      </p:sp>
      <p:sp>
        <p:nvSpPr>
          <p:cNvPr id="6" name="Platshållare för text 8">
            <a:extLst>
              <a:ext uri="{FF2B5EF4-FFF2-40B4-BE49-F238E27FC236}">
                <a16:creationId xmlns:a16="http://schemas.microsoft.com/office/drawing/2014/main" id="{E4990DEF-B8AA-49A6-8D03-6D3B9291E512}"/>
              </a:ext>
            </a:extLst>
          </p:cNvPr>
          <p:cNvSpPr>
            <a:spLocks noGrp="1"/>
          </p:cNvSpPr>
          <p:nvPr>
            <p:ph type="body" sz="quarter" idx="11" hasCustomPrompt="1"/>
          </p:nvPr>
        </p:nvSpPr>
        <p:spPr>
          <a:xfrm>
            <a:off x="1410537" y="6371498"/>
            <a:ext cx="6713034" cy="276893"/>
          </a:xfrm>
          <a:prstGeom prst="rect">
            <a:avLst/>
          </a:prstGeom>
        </p:spPr>
        <p:txBody>
          <a:bodyPr/>
          <a:lstStyle>
            <a:lvl1pPr marL="0" indent="0">
              <a:buNone/>
              <a:defRPr sz="1000">
                <a:solidFill>
                  <a:schemeClr val="bg1">
                    <a:lumMod val="50000"/>
                  </a:schemeClr>
                </a:solidFill>
              </a:defRPr>
            </a:lvl1pPr>
            <a:lvl2pPr>
              <a:defRPr sz="1000">
                <a:solidFill>
                  <a:schemeClr val="bg1">
                    <a:lumMod val="50000"/>
                  </a:schemeClr>
                </a:solidFill>
              </a:defRPr>
            </a:lvl2pPr>
            <a:lvl3pPr>
              <a:defRPr sz="100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sv-SE" dirty="0"/>
              <a:t>Klicka här för att lägga in datum, författare och </a:t>
            </a:r>
            <a:r>
              <a:rPr lang="sv-SE" dirty="0" err="1"/>
              <a:t>ev</a:t>
            </a:r>
            <a:r>
              <a:rPr lang="sv-SE" dirty="0"/>
              <a:t> projektbeskrivning</a:t>
            </a:r>
          </a:p>
        </p:txBody>
      </p:sp>
    </p:spTree>
    <p:extLst>
      <p:ext uri="{BB962C8B-B14F-4D97-AF65-F5344CB8AC3E}">
        <p14:creationId xmlns:p14="http://schemas.microsoft.com/office/powerpoint/2010/main" val="2008382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lbild med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293196" y="5869694"/>
            <a:ext cx="9554189" cy="486704"/>
          </a:xfrm>
          <a:prstGeom prst="rect">
            <a:avLst/>
          </a:prstGeom>
        </p:spPr>
        <p:txBody>
          <a:bodyPr anchor="t">
            <a:normAutofit/>
          </a:bodyPr>
          <a:lstStyle>
            <a:lvl1pPr>
              <a:defRPr sz="2400">
                <a:solidFill>
                  <a:srgbClr val="DB0D15"/>
                </a:solidFill>
                <a:latin typeface="Arial" panose="020B0604020202020204" pitchFamily="34" charset="0"/>
                <a:cs typeface="Arial" panose="020B0604020202020204" pitchFamily="34" charset="0"/>
              </a:defRPr>
            </a:lvl1pPr>
          </a:lstStyle>
          <a:p>
            <a:r>
              <a:rPr lang="sv-SE" dirty="0"/>
              <a:t>Detta rubrikfält används vid helbild</a:t>
            </a:r>
          </a:p>
        </p:txBody>
      </p:sp>
      <p:sp>
        <p:nvSpPr>
          <p:cNvPr id="9" name="Platshållare för bild 9">
            <a:extLst>
              <a:ext uri="{FF2B5EF4-FFF2-40B4-BE49-F238E27FC236}">
                <a16:creationId xmlns:a16="http://schemas.microsoft.com/office/drawing/2014/main" id="{347E835F-CBD4-4961-833E-DF753E0BB00E}"/>
              </a:ext>
            </a:extLst>
          </p:cNvPr>
          <p:cNvSpPr>
            <a:spLocks noGrp="1"/>
          </p:cNvSpPr>
          <p:nvPr>
            <p:ph type="pic" sz="quarter" idx="10" hasCustomPrompt="1"/>
          </p:nvPr>
        </p:nvSpPr>
        <p:spPr>
          <a:xfrm>
            <a:off x="187326" y="177657"/>
            <a:ext cx="11822785" cy="5418298"/>
          </a:xfrm>
          <a:custGeom>
            <a:avLst/>
            <a:gdLst>
              <a:gd name="connsiteX0" fmla="*/ 0 w 5468938"/>
              <a:gd name="connsiteY0" fmla="*/ 0 h 6858000"/>
              <a:gd name="connsiteX1" fmla="*/ 2734469 w 5468938"/>
              <a:gd name="connsiteY1" fmla="*/ 0 h 6858000"/>
              <a:gd name="connsiteX2" fmla="*/ 5468938 w 5468938"/>
              <a:gd name="connsiteY2" fmla="*/ 3429000 h 6858000"/>
              <a:gd name="connsiteX3" fmla="*/ 2734469 w 5468938"/>
              <a:gd name="connsiteY3" fmla="*/ 6858000 h 6858000"/>
              <a:gd name="connsiteX4" fmla="*/ 0 w 5468938"/>
              <a:gd name="connsiteY4" fmla="*/ 6858000 h 6858000"/>
              <a:gd name="connsiteX5" fmla="*/ 0 w 5468938"/>
              <a:gd name="connsiteY5" fmla="*/ 0 h 6858000"/>
              <a:gd name="connsiteX0" fmla="*/ 0 w 5792556"/>
              <a:gd name="connsiteY0" fmla="*/ 0 h 6858000"/>
              <a:gd name="connsiteX1" fmla="*/ 4724633 w 5792556"/>
              <a:gd name="connsiteY1" fmla="*/ 0 h 6858000"/>
              <a:gd name="connsiteX2" fmla="*/ 5468938 w 5792556"/>
              <a:gd name="connsiteY2" fmla="*/ 3429000 h 6858000"/>
              <a:gd name="connsiteX3" fmla="*/ 2734469 w 5792556"/>
              <a:gd name="connsiteY3" fmla="*/ 6858000 h 6858000"/>
              <a:gd name="connsiteX4" fmla="*/ 0 w 5792556"/>
              <a:gd name="connsiteY4" fmla="*/ 6858000 h 6858000"/>
              <a:gd name="connsiteX5" fmla="*/ 0 w 5792556"/>
              <a:gd name="connsiteY5" fmla="*/ 0 h 6858000"/>
              <a:gd name="connsiteX0" fmla="*/ 0 w 5715582"/>
              <a:gd name="connsiteY0" fmla="*/ 0 h 6858000"/>
              <a:gd name="connsiteX1" fmla="*/ 4724633 w 5715582"/>
              <a:gd name="connsiteY1" fmla="*/ 0 h 6858000"/>
              <a:gd name="connsiteX2" fmla="*/ 5468938 w 5715582"/>
              <a:gd name="connsiteY2" fmla="*/ 3429000 h 6858000"/>
              <a:gd name="connsiteX3" fmla="*/ 4814281 w 5715582"/>
              <a:gd name="connsiteY3" fmla="*/ 6858000 h 6858000"/>
              <a:gd name="connsiteX4" fmla="*/ 0 w 5715582"/>
              <a:gd name="connsiteY4" fmla="*/ 6858000 h 6858000"/>
              <a:gd name="connsiteX5" fmla="*/ 0 w 5715582"/>
              <a:gd name="connsiteY5" fmla="*/ 0 h 6858000"/>
              <a:gd name="connsiteX0" fmla="*/ 0 w 5657592"/>
              <a:gd name="connsiteY0" fmla="*/ 0 h 6858000"/>
              <a:gd name="connsiteX1" fmla="*/ 4724633 w 5657592"/>
              <a:gd name="connsiteY1" fmla="*/ 0 h 6858000"/>
              <a:gd name="connsiteX2" fmla="*/ 5468938 w 5657592"/>
              <a:gd name="connsiteY2" fmla="*/ 3429000 h 6858000"/>
              <a:gd name="connsiteX3" fmla="*/ 4814281 w 5657592"/>
              <a:gd name="connsiteY3" fmla="*/ 6858000 h 6858000"/>
              <a:gd name="connsiteX4" fmla="*/ 0 w 5657592"/>
              <a:gd name="connsiteY4" fmla="*/ 6858000 h 6858000"/>
              <a:gd name="connsiteX5" fmla="*/ 0 w 5657592"/>
              <a:gd name="connsiteY5" fmla="*/ 0 h 6858000"/>
              <a:gd name="connsiteX0" fmla="*/ 0 w 5540797"/>
              <a:gd name="connsiteY0" fmla="*/ 0 h 6858000"/>
              <a:gd name="connsiteX1" fmla="*/ 4724633 w 5540797"/>
              <a:gd name="connsiteY1" fmla="*/ 0 h 6858000"/>
              <a:gd name="connsiteX2" fmla="*/ 5468938 w 5540797"/>
              <a:gd name="connsiteY2" fmla="*/ 3429000 h 6858000"/>
              <a:gd name="connsiteX3" fmla="*/ 4814281 w 5540797"/>
              <a:gd name="connsiteY3" fmla="*/ 6858000 h 6858000"/>
              <a:gd name="connsiteX4" fmla="*/ 0 w 5540797"/>
              <a:gd name="connsiteY4" fmla="*/ 6858000 h 6858000"/>
              <a:gd name="connsiteX5" fmla="*/ 0 w 5540797"/>
              <a:gd name="connsiteY5" fmla="*/ 0 h 6858000"/>
              <a:gd name="connsiteX0" fmla="*/ 0 w 5367229"/>
              <a:gd name="connsiteY0" fmla="*/ 0 h 6858000"/>
              <a:gd name="connsiteX1" fmla="*/ 4724633 w 5367229"/>
              <a:gd name="connsiteY1" fmla="*/ 0 h 6858000"/>
              <a:gd name="connsiteX2" fmla="*/ 4814281 w 5367229"/>
              <a:gd name="connsiteY2" fmla="*/ 6858000 h 6858000"/>
              <a:gd name="connsiteX3" fmla="*/ 0 w 5367229"/>
              <a:gd name="connsiteY3" fmla="*/ 6858000 h 6858000"/>
              <a:gd name="connsiteX4" fmla="*/ 0 w 5367229"/>
              <a:gd name="connsiteY4" fmla="*/ 0 h 6858000"/>
              <a:gd name="connsiteX0" fmla="*/ 0 w 5373612"/>
              <a:gd name="connsiteY0" fmla="*/ 0 h 6858000"/>
              <a:gd name="connsiteX1" fmla="*/ 4724633 w 5373612"/>
              <a:gd name="connsiteY1" fmla="*/ 0 h 6858000"/>
              <a:gd name="connsiteX2" fmla="*/ 4814281 w 5373612"/>
              <a:gd name="connsiteY2" fmla="*/ 6858000 h 6858000"/>
              <a:gd name="connsiteX3" fmla="*/ 0 w 5373612"/>
              <a:gd name="connsiteY3" fmla="*/ 6858000 h 6858000"/>
              <a:gd name="connsiteX4" fmla="*/ 0 w 5373612"/>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 name="connsiteX0" fmla="*/ 0 w 5409044"/>
              <a:gd name="connsiteY0" fmla="*/ 0 h 7446632"/>
              <a:gd name="connsiteX1" fmla="*/ 4724633 w 5409044"/>
              <a:gd name="connsiteY1" fmla="*/ 0 h 7446632"/>
              <a:gd name="connsiteX2" fmla="*/ 4814281 w 5409044"/>
              <a:gd name="connsiteY2" fmla="*/ 6858000 h 7446632"/>
              <a:gd name="connsiteX3" fmla="*/ 2262026 w 5409044"/>
              <a:gd name="connsiteY3" fmla="*/ 7446629 h 7446632"/>
              <a:gd name="connsiteX4" fmla="*/ 0 w 5409044"/>
              <a:gd name="connsiteY4" fmla="*/ 6858000 h 7446632"/>
              <a:gd name="connsiteX5" fmla="*/ 0 w 5409044"/>
              <a:gd name="connsiteY5" fmla="*/ 0 h 7446632"/>
              <a:gd name="connsiteX0" fmla="*/ 0 w 5409044"/>
              <a:gd name="connsiteY0" fmla="*/ 334 h 7446966"/>
              <a:gd name="connsiteX1" fmla="*/ 357026 w 5409044"/>
              <a:gd name="connsiteY1" fmla="*/ 2352 h 7446966"/>
              <a:gd name="connsiteX2" fmla="*/ 4724633 w 5409044"/>
              <a:gd name="connsiteY2" fmla="*/ 334 h 7446966"/>
              <a:gd name="connsiteX3" fmla="*/ 4814281 w 5409044"/>
              <a:gd name="connsiteY3" fmla="*/ 6858334 h 7446966"/>
              <a:gd name="connsiteX4" fmla="*/ 2262026 w 5409044"/>
              <a:gd name="connsiteY4" fmla="*/ 7446963 h 7446966"/>
              <a:gd name="connsiteX5" fmla="*/ 0 w 5409044"/>
              <a:gd name="connsiteY5" fmla="*/ 6858334 h 7446966"/>
              <a:gd name="connsiteX6" fmla="*/ 0 w 5409044"/>
              <a:gd name="connsiteY6" fmla="*/ 334 h 7446966"/>
              <a:gd name="connsiteX0" fmla="*/ 3175 w 5409044"/>
              <a:gd name="connsiteY0" fmla="*/ 199091 h 7446632"/>
              <a:gd name="connsiteX1" fmla="*/ 357026 w 5409044"/>
              <a:gd name="connsiteY1" fmla="*/ 2018 h 7446632"/>
              <a:gd name="connsiteX2" fmla="*/ 4724633 w 5409044"/>
              <a:gd name="connsiteY2" fmla="*/ 0 h 7446632"/>
              <a:gd name="connsiteX3" fmla="*/ 4814281 w 5409044"/>
              <a:gd name="connsiteY3" fmla="*/ 6858000 h 7446632"/>
              <a:gd name="connsiteX4" fmla="*/ 2262026 w 5409044"/>
              <a:gd name="connsiteY4" fmla="*/ 7446629 h 7446632"/>
              <a:gd name="connsiteX5" fmla="*/ 0 w 5409044"/>
              <a:gd name="connsiteY5" fmla="*/ 6858000 h 7446632"/>
              <a:gd name="connsiteX6" fmla="*/ 3175 w 5409044"/>
              <a:gd name="connsiteY6" fmla="*/ 199091 h 7446632"/>
              <a:gd name="connsiteX0" fmla="*/ 3175 w 5409044"/>
              <a:gd name="connsiteY0" fmla="*/ 199867 h 7447408"/>
              <a:gd name="connsiteX1" fmla="*/ 357026 w 5409044"/>
              <a:gd name="connsiteY1" fmla="*/ 2794 h 7447408"/>
              <a:gd name="connsiteX2" fmla="*/ 4724633 w 5409044"/>
              <a:gd name="connsiteY2" fmla="*/ 776 h 7447408"/>
              <a:gd name="connsiteX3" fmla="*/ 4814281 w 5409044"/>
              <a:gd name="connsiteY3" fmla="*/ 6858776 h 7447408"/>
              <a:gd name="connsiteX4" fmla="*/ 2262026 w 5409044"/>
              <a:gd name="connsiteY4" fmla="*/ 7447405 h 7447408"/>
              <a:gd name="connsiteX5" fmla="*/ 0 w 5409044"/>
              <a:gd name="connsiteY5" fmla="*/ 6858776 h 7447408"/>
              <a:gd name="connsiteX6" fmla="*/ 3175 w 5409044"/>
              <a:gd name="connsiteY6" fmla="*/ 199867 h 7447408"/>
              <a:gd name="connsiteX0" fmla="*/ 3175 w 5409044"/>
              <a:gd name="connsiteY0" fmla="*/ 202804 h 7450345"/>
              <a:gd name="connsiteX1" fmla="*/ 103026 w 5409044"/>
              <a:gd name="connsiteY1" fmla="*/ 2176 h 7450345"/>
              <a:gd name="connsiteX2" fmla="*/ 4724633 w 5409044"/>
              <a:gd name="connsiteY2" fmla="*/ 3713 h 7450345"/>
              <a:gd name="connsiteX3" fmla="*/ 4814281 w 5409044"/>
              <a:gd name="connsiteY3" fmla="*/ 6861713 h 7450345"/>
              <a:gd name="connsiteX4" fmla="*/ 2262026 w 5409044"/>
              <a:gd name="connsiteY4" fmla="*/ 7450342 h 7450345"/>
              <a:gd name="connsiteX5" fmla="*/ 0 w 5409044"/>
              <a:gd name="connsiteY5" fmla="*/ 6861713 h 7450345"/>
              <a:gd name="connsiteX6" fmla="*/ 3175 w 5409044"/>
              <a:gd name="connsiteY6" fmla="*/ 202804 h 7450345"/>
              <a:gd name="connsiteX0" fmla="*/ 3175 w 5409044"/>
              <a:gd name="connsiteY0" fmla="*/ 205811 h 7449797"/>
              <a:gd name="connsiteX1" fmla="*/ 103026 w 5409044"/>
              <a:gd name="connsiteY1" fmla="*/ 1628 h 7449797"/>
              <a:gd name="connsiteX2" fmla="*/ 4724633 w 5409044"/>
              <a:gd name="connsiteY2" fmla="*/ 3165 h 7449797"/>
              <a:gd name="connsiteX3" fmla="*/ 4814281 w 5409044"/>
              <a:gd name="connsiteY3" fmla="*/ 6861165 h 7449797"/>
              <a:gd name="connsiteX4" fmla="*/ 2262026 w 5409044"/>
              <a:gd name="connsiteY4" fmla="*/ 7449794 h 7449797"/>
              <a:gd name="connsiteX5" fmla="*/ 0 w 5409044"/>
              <a:gd name="connsiteY5" fmla="*/ 6861165 h 7449797"/>
              <a:gd name="connsiteX6" fmla="*/ 3175 w 5409044"/>
              <a:gd name="connsiteY6" fmla="*/ 205811 h 7449797"/>
              <a:gd name="connsiteX0" fmla="*/ 3175 w 5409044"/>
              <a:gd name="connsiteY0" fmla="*/ 205811 h 7449797"/>
              <a:gd name="connsiteX1" fmla="*/ 141126 w 5409044"/>
              <a:gd name="connsiteY1" fmla="*/ 1628 h 7449797"/>
              <a:gd name="connsiteX2" fmla="*/ 4724633 w 5409044"/>
              <a:gd name="connsiteY2" fmla="*/ 3165 h 7449797"/>
              <a:gd name="connsiteX3" fmla="*/ 4814281 w 5409044"/>
              <a:gd name="connsiteY3" fmla="*/ 6861165 h 7449797"/>
              <a:gd name="connsiteX4" fmla="*/ 2262026 w 5409044"/>
              <a:gd name="connsiteY4" fmla="*/ 7449794 h 7449797"/>
              <a:gd name="connsiteX5" fmla="*/ 0 w 5409044"/>
              <a:gd name="connsiteY5" fmla="*/ 6861165 h 7449797"/>
              <a:gd name="connsiteX6" fmla="*/ 3175 w 5409044"/>
              <a:gd name="connsiteY6" fmla="*/ 205811 h 7449797"/>
              <a:gd name="connsiteX0" fmla="*/ 9525 w 5415394"/>
              <a:gd name="connsiteY0" fmla="*/ 205811 h 7449797"/>
              <a:gd name="connsiteX1" fmla="*/ 147476 w 5415394"/>
              <a:gd name="connsiteY1" fmla="*/ 1628 h 7449797"/>
              <a:gd name="connsiteX2" fmla="*/ 4730983 w 5415394"/>
              <a:gd name="connsiteY2" fmla="*/ 3165 h 7449797"/>
              <a:gd name="connsiteX3" fmla="*/ 4820631 w 5415394"/>
              <a:gd name="connsiteY3" fmla="*/ 6861165 h 7449797"/>
              <a:gd name="connsiteX4" fmla="*/ 2268376 w 5415394"/>
              <a:gd name="connsiteY4" fmla="*/ 7449794 h 7449797"/>
              <a:gd name="connsiteX5" fmla="*/ 0 w 5415394"/>
              <a:gd name="connsiteY5" fmla="*/ 5211548 h 7449797"/>
              <a:gd name="connsiteX6" fmla="*/ 9525 w 5415394"/>
              <a:gd name="connsiteY6" fmla="*/ 205811 h 7449797"/>
              <a:gd name="connsiteX0" fmla="*/ 9525 w 5415394"/>
              <a:gd name="connsiteY0" fmla="*/ 205811 h 6861165"/>
              <a:gd name="connsiteX1" fmla="*/ 147476 w 5415394"/>
              <a:gd name="connsiteY1" fmla="*/ 1628 h 6861165"/>
              <a:gd name="connsiteX2" fmla="*/ 4730983 w 5415394"/>
              <a:gd name="connsiteY2" fmla="*/ 3165 h 6861165"/>
              <a:gd name="connsiteX3" fmla="*/ 4820631 w 5415394"/>
              <a:gd name="connsiteY3" fmla="*/ 6861165 h 6861165"/>
              <a:gd name="connsiteX4" fmla="*/ 2042951 w 5415394"/>
              <a:gd name="connsiteY4" fmla="*/ 5558423 h 6861165"/>
              <a:gd name="connsiteX5" fmla="*/ 0 w 5415394"/>
              <a:gd name="connsiteY5" fmla="*/ 5211548 h 6861165"/>
              <a:gd name="connsiteX6" fmla="*/ 9525 w 5415394"/>
              <a:gd name="connsiteY6" fmla="*/ 205811 h 6861165"/>
              <a:gd name="connsiteX0" fmla="*/ 3175 w 5409044"/>
              <a:gd name="connsiteY0" fmla="*/ 205811 h 6861165"/>
              <a:gd name="connsiteX1" fmla="*/ 141126 w 5409044"/>
              <a:gd name="connsiteY1" fmla="*/ 1628 h 6861165"/>
              <a:gd name="connsiteX2" fmla="*/ 4724633 w 5409044"/>
              <a:gd name="connsiteY2" fmla="*/ 3165 h 6861165"/>
              <a:gd name="connsiteX3" fmla="*/ 4814281 w 5409044"/>
              <a:gd name="connsiteY3" fmla="*/ 6861165 h 6861165"/>
              <a:gd name="connsiteX4" fmla="*/ 2036601 w 5409044"/>
              <a:gd name="connsiteY4" fmla="*/ 5558423 h 6861165"/>
              <a:gd name="connsiteX5" fmla="*/ 0 w 5409044"/>
              <a:gd name="connsiteY5" fmla="*/ 5222214 h 6861165"/>
              <a:gd name="connsiteX6" fmla="*/ 3175 w 5409044"/>
              <a:gd name="connsiteY6" fmla="*/ 205811 h 6861165"/>
              <a:gd name="connsiteX0" fmla="*/ 3175 w 5409044"/>
              <a:gd name="connsiteY0" fmla="*/ 205811 h 6861165"/>
              <a:gd name="connsiteX1" fmla="*/ 141126 w 5409044"/>
              <a:gd name="connsiteY1" fmla="*/ 1628 h 6861165"/>
              <a:gd name="connsiteX2" fmla="*/ 4724633 w 5409044"/>
              <a:gd name="connsiteY2" fmla="*/ 3165 h 6861165"/>
              <a:gd name="connsiteX3" fmla="*/ 4814281 w 5409044"/>
              <a:gd name="connsiteY3" fmla="*/ 6861165 h 6861165"/>
              <a:gd name="connsiteX4" fmla="*/ 1906426 w 5409044"/>
              <a:gd name="connsiteY4" fmla="*/ 6066818 h 6861165"/>
              <a:gd name="connsiteX5" fmla="*/ 0 w 5409044"/>
              <a:gd name="connsiteY5" fmla="*/ 5222214 h 6861165"/>
              <a:gd name="connsiteX6" fmla="*/ 3175 w 5409044"/>
              <a:gd name="connsiteY6" fmla="*/ 205811 h 6861165"/>
              <a:gd name="connsiteX0" fmla="*/ 3175 w 6997717"/>
              <a:gd name="connsiteY0" fmla="*/ 205811 h 6068353"/>
              <a:gd name="connsiteX1" fmla="*/ 141126 w 6997717"/>
              <a:gd name="connsiteY1" fmla="*/ 1628 h 6068353"/>
              <a:gd name="connsiteX2" fmla="*/ 4724633 w 6997717"/>
              <a:gd name="connsiteY2" fmla="*/ 3165 h 6068353"/>
              <a:gd name="connsiteX3" fmla="*/ 6789131 w 6997717"/>
              <a:gd name="connsiteY3" fmla="*/ 6068353 h 6068353"/>
              <a:gd name="connsiteX4" fmla="*/ 1906426 w 6997717"/>
              <a:gd name="connsiteY4" fmla="*/ 6066818 h 6068353"/>
              <a:gd name="connsiteX5" fmla="*/ 0 w 6997717"/>
              <a:gd name="connsiteY5" fmla="*/ 5222214 h 6068353"/>
              <a:gd name="connsiteX6" fmla="*/ 3175 w 6997717"/>
              <a:gd name="connsiteY6" fmla="*/ 205811 h 6068353"/>
              <a:gd name="connsiteX0" fmla="*/ 3175 w 6997717"/>
              <a:gd name="connsiteY0" fmla="*/ 205811 h 6068353"/>
              <a:gd name="connsiteX1" fmla="*/ 141126 w 6997717"/>
              <a:gd name="connsiteY1" fmla="*/ 1628 h 6068353"/>
              <a:gd name="connsiteX2" fmla="*/ 4724633 w 6997717"/>
              <a:gd name="connsiteY2" fmla="*/ 3165 h 6068353"/>
              <a:gd name="connsiteX3" fmla="*/ 6789131 w 6997717"/>
              <a:gd name="connsiteY3" fmla="*/ 6068353 h 6068353"/>
              <a:gd name="connsiteX4" fmla="*/ 1906426 w 6997717"/>
              <a:gd name="connsiteY4" fmla="*/ 6066818 h 6068353"/>
              <a:gd name="connsiteX5" fmla="*/ 0 w 6997717"/>
              <a:gd name="connsiteY5" fmla="*/ 5222214 h 6068353"/>
              <a:gd name="connsiteX6" fmla="*/ 3175 w 6997717"/>
              <a:gd name="connsiteY6" fmla="*/ 205811 h 6068353"/>
              <a:gd name="connsiteX0" fmla="*/ 3175 w 6997717"/>
              <a:gd name="connsiteY0" fmla="*/ 205811 h 6068353"/>
              <a:gd name="connsiteX1" fmla="*/ 141126 w 6997717"/>
              <a:gd name="connsiteY1" fmla="*/ 1628 h 6068353"/>
              <a:gd name="connsiteX2" fmla="*/ 4724633 w 6997717"/>
              <a:gd name="connsiteY2" fmla="*/ 3165 h 6068353"/>
              <a:gd name="connsiteX3" fmla="*/ 6789131 w 6997717"/>
              <a:gd name="connsiteY3" fmla="*/ 6068353 h 6068353"/>
              <a:gd name="connsiteX4" fmla="*/ 1906426 w 6997717"/>
              <a:gd name="connsiteY4" fmla="*/ 6066818 h 6068353"/>
              <a:gd name="connsiteX5" fmla="*/ 0 w 6997717"/>
              <a:gd name="connsiteY5" fmla="*/ 5222214 h 6068353"/>
              <a:gd name="connsiteX6" fmla="*/ 3175 w 6997717"/>
              <a:gd name="connsiteY6" fmla="*/ 205811 h 6068353"/>
              <a:gd name="connsiteX0" fmla="*/ 775 w 6995317"/>
              <a:gd name="connsiteY0" fmla="*/ 205811 h 6068353"/>
              <a:gd name="connsiteX1" fmla="*/ 138726 w 6995317"/>
              <a:gd name="connsiteY1" fmla="*/ 1628 h 6068353"/>
              <a:gd name="connsiteX2" fmla="*/ 4722233 w 6995317"/>
              <a:gd name="connsiteY2" fmla="*/ 3165 h 6068353"/>
              <a:gd name="connsiteX3" fmla="*/ 6786731 w 6995317"/>
              <a:gd name="connsiteY3" fmla="*/ 6068353 h 6068353"/>
              <a:gd name="connsiteX4" fmla="*/ 1904026 w 6995317"/>
              <a:gd name="connsiteY4" fmla="*/ 6066818 h 6068353"/>
              <a:gd name="connsiteX5" fmla="*/ 7125 w 6995317"/>
              <a:gd name="connsiteY5" fmla="*/ 5495965 h 6068353"/>
              <a:gd name="connsiteX6" fmla="*/ 775 w 6995317"/>
              <a:gd name="connsiteY6" fmla="*/ 205811 h 6068353"/>
              <a:gd name="connsiteX0" fmla="*/ 775 w 6995317"/>
              <a:gd name="connsiteY0" fmla="*/ 205811 h 6068572"/>
              <a:gd name="connsiteX1" fmla="*/ 138726 w 6995317"/>
              <a:gd name="connsiteY1" fmla="*/ 1628 h 6068572"/>
              <a:gd name="connsiteX2" fmla="*/ 4722233 w 6995317"/>
              <a:gd name="connsiteY2" fmla="*/ 3165 h 6068572"/>
              <a:gd name="connsiteX3" fmla="*/ 6786731 w 6995317"/>
              <a:gd name="connsiteY3" fmla="*/ 6068353 h 6068572"/>
              <a:gd name="connsiteX4" fmla="*/ 1904026 w 6995317"/>
              <a:gd name="connsiteY4" fmla="*/ 6066818 h 6068572"/>
              <a:gd name="connsiteX5" fmla="*/ 7125 w 6995317"/>
              <a:gd name="connsiteY5" fmla="*/ 5495965 h 6068572"/>
              <a:gd name="connsiteX6" fmla="*/ 775 w 6995317"/>
              <a:gd name="connsiteY6" fmla="*/ 205811 h 6068572"/>
              <a:gd name="connsiteX0" fmla="*/ 775 w 6995317"/>
              <a:gd name="connsiteY0" fmla="*/ 205811 h 6070189"/>
              <a:gd name="connsiteX1" fmla="*/ 138726 w 6995317"/>
              <a:gd name="connsiteY1" fmla="*/ 1628 h 6070189"/>
              <a:gd name="connsiteX2" fmla="*/ 4722233 w 6995317"/>
              <a:gd name="connsiteY2" fmla="*/ 3165 h 6070189"/>
              <a:gd name="connsiteX3" fmla="*/ 6786731 w 6995317"/>
              <a:gd name="connsiteY3" fmla="*/ 6068353 h 6070189"/>
              <a:gd name="connsiteX4" fmla="*/ 1904026 w 6995317"/>
              <a:gd name="connsiteY4" fmla="*/ 6066818 h 6070189"/>
              <a:gd name="connsiteX5" fmla="*/ 7125 w 6995317"/>
              <a:gd name="connsiteY5" fmla="*/ 5495965 h 6070189"/>
              <a:gd name="connsiteX6" fmla="*/ 775 w 6995317"/>
              <a:gd name="connsiteY6" fmla="*/ 205811 h 6070189"/>
              <a:gd name="connsiteX0" fmla="*/ 775 w 6995317"/>
              <a:gd name="connsiteY0" fmla="*/ 205811 h 6069883"/>
              <a:gd name="connsiteX1" fmla="*/ 138726 w 6995317"/>
              <a:gd name="connsiteY1" fmla="*/ 1628 h 6069883"/>
              <a:gd name="connsiteX2" fmla="*/ 4722233 w 6995317"/>
              <a:gd name="connsiteY2" fmla="*/ 3165 h 6069883"/>
              <a:gd name="connsiteX3" fmla="*/ 6786731 w 6995317"/>
              <a:gd name="connsiteY3" fmla="*/ 6068353 h 6069883"/>
              <a:gd name="connsiteX4" fmla="*/ 1904026 w 6995317"/>
              <a:gd name="connsiteY4" fmla="*/ 6066818 h 6069883"/>
              <a:gd name="connsiteX5" fmla="*/ 7125 w 6995317"/>
              <a:gd name="connsiteY5" fmla="*/ 5495965 h 6069883"/>
              <a:gd name="connsiteX6" fmla="*/ 775 w 6995317"/>
              <a:gd name="connsiteY6" fmla="*/ 205811 h 6069883"/>
              <a:gd name="connsiteX0" fmla="*/ 775 w 8098398"/>
              <a:gd name="connsiteY0" fmla="*/ 205811 h 6069883"/>
              <a:gd name="connsiteX1" fmla="*/ 138726 w 8098398"/>
              <a:gd name="connsiteY1" fmla="*/ 1628 h 6069883"/>
              <a:gd name="connsiteX2" fmla="*/ 7782933 w 8098398"/>
              <a:gd name="connsiteY2" fmla="*/ 6721 h 6069883"/>
              <a:gd name="connsiteX3" fmla="*/ 6786731 w 8098398"/>
              <a:gd name="connsiteY3" fmla="*/ 6068353 h 6069883"/>
              <a:gd name="connsiteX4" fmla="*/ 1904026 w 8098398"/>
              <a:gd name="connsiteY4" fmla="*/ 6066818 h 6069883"/>
              <a:gd name="connsiteX5" fmla="*/ 7125 w 8098398"/>
              <a:gd name="connsiteY5" fmla="*/ 5495965 h 6069883"/>
              <a:gd name="connsiteX6" fmla="*/ 775 w 8098398"/>
              <a:gd name="connsiteY6" fmla="*/ 205811 h 6069883"/>
              <a:gd name="connsiteX0" fmla="*/ 775 w 11796917"/>
              <a:gd name="connsiteY0" fmla="*/ 205811 h 6069883"/>
              <a:gd name="connsiteX1" fmla="*/ 138726 w 11796917"/>
              <a:gd name="connsiteY1" fmla="*/ 1628 h 6069883"/>
              <a:gd name="connsiteX2" fmla="*/ 11704058 w 11796917"/>
              <a:gd name="connsiteY2" fmla="*/ 10276 h 6069883"/>
              <a:gd name="connsiteX3" fmla="*/ 6786731 w 11796917"/>
              <a:gd name="connsiteY3" fmla="*/ 6068353 h 6069883"/>
              <a:gd name="connsiteX4" fmla="*/ 1904026 w 11796917"/>
              <a:gd name="connsiteY4" fmla="*/ 6066818 h 6069883"/>
              <a:gd name="connsiteX5" fmla="*/ 7125 w 11796917"/>
              <a:gd name="connsiteY5" fmla="*/ 5495965 h 6069883"/>
              <a:gd name="connsiteX6" fmla="*/ 775 w 11796917"/>
              <a:gd name="connsiteY6" fmla="*/ 205811 h 6069883"/>
              <a:gd name="connsiteX0" fmla="*/ 775 w 12397281"/>
              <a:gd name="connsiteY0" fmla="*/ 205811 h 6069883"/>
              <a:gd name="connsiteX1" fmla="*/ 138726 w 12397281"/>
              <a:gd name="connsiteY1" fmla="*/ 1628 h 6069883"/>
              <a:gd name="connsiteX2" fmla="*/ 11704058 w 12397281"/>
              <a:gd name="connsiteY2" fmla="*/ 10276 h 6069883"/>
              <a:gd name="connsiteX3" fmla="*/ 11809581 w 12397281"/>
              <a:gd name="connsiteY3" fmla="*/ 6064798 h 6069883"/>
              <a:gd name="connsiteX4" fmla="*/ 1904026 w 12397281"/>
              <a:gd name="connsiteY4" fmla="*/ 6066818 h 6069883"/>
              <a:gd name="connsiteX5" fmla="*/ 7125 w 12397281"/>
              <a:gd name="connsiteY5" fmla="*/ 5495965 h 6069883"/>
              <a:gd name="connsiteX6" fmla="*/ 775 w 12397281"/>
              <a:gd name="connsiteY6" fmla="*/ 205811 h 6069883"/>
              <a:gd name="connsiteX0" fmla="*/ 775 w 12104055"/>
              <a:gd name="connsiteY0" fmla="*/ 205811 h 6069883"/>
              <a:gd name="connsiteX1" fmla="*/ 138726 w 12104055"/>
              <a:gd name="connsiteY1" fmla="*/ 1628 h 6069883"/>
              <a:gd name="connsiteX2" fmla="*/ 11704058 w 12104055"/>
              <a:gd name="connsiteY2" fmla="*/ 10276 h 6069883"/>
              <a:gd name="connsiteX3" fmla="*/ 11809581 w 12104055"/>
              <a:gd name="connsiteY3" fmla="*/ 6064798 h 6069883"/>
              <a:gd name="connsiteX4" fmla="*/ 1904026 w 12104055"/>
              <a:gd name="connsiteY4" fmla="*/ 6066818 h 6069883"/>
              <a:gd name="connsiteX5" fmla="*/ 7125 w 12104055"/>
              <a:gd name="connsiteY5" fmla="*/ 5495965 h 6069883"/>
              <a:gd name="connsiteX6" fmla="*/ 775 w 12104055"/>
              <a:gd name="connsiteY6" fmla="*/ 205811 h 6069883"/>
              <a:gd name="connsiteX0" fmla="*/ 775 w 12100788"/>
              <a:gd name="connsiteY0" fmla="*/ 205811 h 6069883"/>
              <a:gd name="connsiteX1" fmla="*/ 138726 w 12100788"/>
              <a:gd name="connsiteY1" fmla="*/ 1628 h 6069883"/>
              <a:gd name="connsiteX2" fmla="*/ 11704058 w 12100788"/>
              <a:gd name="connsiteY2" fmla="*/ 10276 h 6069883"/>
              <a:gd name="connsiteX3" fmla="*/ 11809581 w 12100788"/>
              <a:gd name="connsiteY3" fmla="*/ 6064798 h 6069883"/>
              <a:gd name="connsiteX4" fmla="*/ 1904026 w 12100788"/>
              <a:gd name="connsiteY4" fmla="*/ 6066818 h 6069883"/>
              <a:gd name="connsiteX5" fmla="*/ 7125 w 12100788"/>
              <a:gd name="connsiteY5" fmla="*/ 5495965 h 6069883"/>
              <a:gd name="connsiteX6" fmla="*/ 775 w 12100788"/>
              <a:gd name="connsiteY6" fmla="*/ 205811 h 6069883"/>
              <a:gd name="connsiteX0" fmla="*/ 775 w 11811571"/>
              <a:gd name="connsiteY0" fmla="*/ 205811 h 6069883"/>
              <a:gd name="connsiteX1" fmla="*/ 138726 w 11811571"/>
              <a:gd name="connsiteY1" fmla="*/ 1628 h 6069883"/>
              <a:gd name="connsiteX2" fmla="*/ 11704058 w 11811571"/>
              <a:gd name="connsiteY2" fmla="*/ 10276 h 6069883"/>
              <a:gd name="connsiteX3" fmla="*/ 11809581 w 11811571"/>
              <a:gd name="connsiteY3" fmla="*/ 6064798 h 6069883"/>
              <a:gd name="connsiteX4" fmla="*/ 1904026 w 11811571"/>
              <a:gd name="connsiteY4" fmla="*/ 6066818 h 6069883"/>
              <a:gd name="connsiteX5" fmla="*/ 7125 w 11811571"/>
              <a:gd name="connsiteY5" fmla="*/ 5495965 h 6069883"/>
              <a:gd name="connsiteX6" fmla="*/ 775 w 11811571"/>
              <a:gd name="connsiteY6" fmla="*/ 205811 h 6069883"/>
              <a:gd name="connsiteX0" fmla="*/ 775 w 12594111"/>
              <a:gd name="connsiteY0" fmla="*/ 499933 h 6364005"/>
              <a:gd name="connsiteX1" fmla="*/ 138726 w 12594111"/>
              <a:gd name="connsiteY1" fmla="*/ 295750 h 6364005"/>
              <a:gd name="connsiteX2" fmla="*/ 11704058 w 12594111"/>
              <a:gd name="connsiteY2" fmla="*/ 304398 h 6364005"/>
              <a:gd name="connsiteX3" fmla="*/ 11816376 w 12594111"/>
              <a:gd name="connsiteY3" fmla="*/ 413074 h 6364005"/>
              <a:gd name="connsiteX4" fmla="*/ 11809581 w 12594111"/>
              <a:gd name="connsiteY4" fmla="*/ 6358920 h 6364005"/>
              <a:gd name="connsiteX5" fmla="*/ 1904026 w 12594111"/>
              <a:gd name="connsiteY5" fmla="*/ 6360940 h 6364005"/>
              <a:gd name="connsiteX6" fmla="*/ 7125 w 12594111"/>
              <a:gd name="connsiteY6" fmla="*/ 5790087 h 6364005"/>
              <a:gd name="connsiteX7" fmla="*/ 775 w 12594111"/>
              <a:gd name="connsiteY7" fmla="*/ 499933 h 6364005"/>
              <a:gd name="connsiteX0" fmla="*/ 775 w 12594111"/>
              <a:gd name="connsiteY0" fmla="*/ 499933 h 6364005"/>
              <a:gd name="connsiteX1" fmla="*/ 138726 w 12594111"/>
              <a:gd name="connsiteY1" fmla="*/ 295750 h 6364005"/>
              <a:gd name="connsiteX2" fmla="*/ 11704058 w 12594111"/>
              <a:gd name="connsiteY2" fmla="*/ 304398 h 6364005"/>
              <a:gd name="connsiteX3" fmla="*/ 11816376 w 12594111"/>
              <a:gd name="connsiteY3" fmla="*/ 413074 h 6364005"/>
              <a:gd name="connsiteX4" fmla="*/ 11809581 w 12594111"/>
              <a:gd name="connsiteY4" fmla="*/ 6358920 h 6364005"/>
              <a:gd name="connsiteX5" fmla="*/ 1904026 w 12594111"/>
              <a:gd name="connsiteY5" fmla="*/ 6360940 h 6364005"/>
              <a:gd name="connsiteX6" fmla="*/ 7125 w 12594111"/>
              <a:gd name="connsiteY6" fmla="*/ 5790087 h 6364005"/>
              <a:gd name="connsiteX7" fmla="*/ 775 w 12594111"/>
              <a:gd name="connsiteY7" fmla="*/ 499933 h 6364005"/>
              <a:gd name="connsiteX0" fmla="*/ 775 w 12594111"/>
              <a:gd name="connsiteY0" fmla="*/ 499933 h 6364005"/>
              <a:gd name="connsiteX1" fmla="*/ 138726 w 12594111"/>
              <a:gd name="connsiteY1" fmla="*/ 295750 h 6364005"/>
              <a:gd name="connsiteX2" fmla="*/ 11704058 w 12594111"/>
              <a:gd name="connsiteY2" fmla="*/ 304398 h 6364005"/>
              <a:gd name="connsiteX3" fmla="*/ 11816376 w 12594111"/>
              <a:gd name="connsiteY3" fmla="*/ 413074 h 6364005"/>
              <a:gd name="connsiteX4" fmla="*/ 11809581 w 12594111"/>
              <a:gd name="connsiteY4" fmla="*/ 6358920 h 6364005"/>
              <a:gd name="connsiteX5" fmla="*/ 1904026 w 12594111"/>
              <a:gd name="connsiteY5" fmla="*/ 6360940 h 6364005"/>
              <a:gd name="connsiteX6" fmla="*/ 7125 w 12594111"/>
              <a:gd name="connsiteY6" fmla="*/ 5790087 h 6364005"/>
              <a:gd name="connsiteX7" fmla="*/ 775 w 12594111"/>
              <a:gd name="connsiteY7" fmla="*/ 499933 h 6364005"/>
              <a:gd name="connsiteX0" fmla="*/ 775 w 12594111"/>
              <a:gd name="connsiteY0" fmla="*/ 499933 h 6364005"/>
              <a:gd name="connsiteX1" fmla="*/ 138726 w 12594111"/>
              <a:gd name="connsiteY1" fmla="*/ 295750 h 6364005"/>
              <a:gd name="connsiteX2" fmla="*/ 11704058 w 12594111"/>
              <a:gd name="connsiteY2" fmla="*/ 304398 h 6364005"/>
              <a:gd name="connsiteX3" fmla="*/ 11816376 w 12594111"/>
              <a:gd name="connsiteY3" fmla="*/ 413074 h 6364005"/>
              <a:gd name="connsiteX4" fmla="*/ 11809581 w 12594111"/>
              <a:gd name="connsiteY4" fmla="*/ 6358920 h 6364005"/>
              <a:gd name="connsiteX5" fmla="*/ 1904026 w 12594111"/>
              <a:gd name="connsiteY5" fmla="*/ 6360940 h 6364005"/>
              <a:gd name="connsiteX6" fmla="*/ 7125 w 12594111"/>
              <a:gd name="connsiteY6" fmla="*/ 5790087 h 6364005"/>
              <a:gd name="connsiteX7" fmla="*/ 775 w 12594111"/>
              <a:gd name="connsiteY7" fmla="*/ 499933 h 6364005"/>
              <a:gd name="connsiteX0" fmla="*/ 775 w 12594986"/>
              <a:gd name="connsiteY0" fmla="*/ 205812 h 6069884"/>
              <a:gd name="connsiteX1" fmla="*/ 138726 w 12594986"/>
              <a:gd name="connsiteY1" fmla="*/ 1629 h 6069884"/>
              <a:gd name="connsiteX2" fmla="*/ 11704058 w 12594986"/>
              <a:gd name="connsiteY2" fmla="*/ 10277 h 6069884"/>
              <a:gd name="connsiteX3" fmla="*/ 11819551 w 12594986"/>
              <a:gd name="connsiteY3" fmla="*/ 1121522 h 6069884"/>
              <a:gd name="connsiteX4" fmla="*/ 11809581 w 12594986"/>
              <a:gd name="connsiteY4" fmla="*/ 6064799 h 6069884"/>
              <a:gd name="connsiteX5" fmla="*/ 1904026 w 12594986"/>
              <a:gd name="connsiteY5" fmla="*/ 6066819 h 6069884"/>
              <a:gd name="connsiteX6" fmla="*/ 7125 w 12594986"/>
              <a:gd name="connsiteY6" fmla="*/ 5495966 h 6069884"/>
              <a:gd name="connsiteX7" fmla="*/ 775 w 12594986"/>
              <a:gd name="connsiteY7" fmla="*/ 205812 h 6069884"/>
              <a:gd name="connsiteX0" fmla="*/ 775 w 11821813"/>
              <a:gd name="connsiteY0" fmla="*/ 205812 h 6069884"/>
              <a:gd name="connsiteX1" fmla="*/ 138726 w 11821813"/>
              <a:gd name="connsiteY1" fmla="*/ 1629 h 6069884"/>
              <a:gd name="connsiteX2" fmla="*/ 9735558 w 11821813"/>
              <a:gd name="connsiteY2" fmla="*/ 6722 h 6069884"/>
              <a:gd name="connsiteX3" fmla="*/ 11819551 w 11821813"/>
              <a:gd name="connsiteY3" fmla="*/ 1121522 h 6069884"/>
              <a:gd name="connsiteX4" fmla="*/ 11809581 w 11821813"/>
              <a:gd name="connsiteY4" fmla="*/ 6064799 h 6069884"/>
              <a:gd name="connsiteX5" fmla="*/ 1904026 w 11821813"/>
              <a:gd name="connsiteY5" fmla="*/ 6066819 h 6069884"/>
              <a:gd name="connsiteX6" fmla="*/ 7125 w 11821813"/>
              <a:gd name="connsiteY6" fmla="*/ 5495966 h 6069884"/>
              <a:gd name="connsiteX7" fmla="*/ 775 w 11821813"/>
              <a:gd name="connsiteY7" fmla="*/ 205812 h 6069884"/>
              <a:gd name="connsiteX0" fmla="*/ 775 w 11821813"/>
              <a:gd name="connsiteY0" fmla="*/ 205812 h 6069884"/>
              <a:gd name="connsiteX1" fmla="*/ 138726 w 11821813"/>
              <a:gd name="connsiteY1" fmla="*/ 1629 h 6069884"/>
              <a:gd name="connsiteX2" fmla="*/ 9735558 w 11821813"/>
              <a:gd name="connsiteY2" fmla="*/ 6722 h 6069884"/>
              <a:gd name="connsiteX3" fmla="*/ 11819551 w 11821813"/>
              <a:gd name="connsiteY3" fmla="*/ 1121522 h 6069884"/>
              <a:gd name="connsiteX4" fmla="*/ 11809581 w 11821813"/>
              <a:gd name="connsiteY4" fmla="*/ 6064799 h 6069884"/>
              <a:gd name="connsiteX5" fmla="*/ 1904026 w 11821813"/>
              <a:gd name="connsiteY5" fmla="*/ 6066819 h 6069884"/>
              <a:gd name="connsiteX6" fmla="*/ 7125 w 11821813"/>
              <a:gd name="connsiteY6" fmla="*/ 5495966 h 6069884"/>
              <a:gd name="connsiteX7" fmla="*/ 775 w 11821813"/>
              <a:gd name="connsiteY7" fmla="*/ 205812 h 6069884"/>
              <a:gd name="connsiteX0" fmla="*/ 775 w 11837957"/>
              <a:gd name="connsiteY0" fmla="*/ 205812 h 6069884"/>
              <a:gd name="connsiteX1" fmla="*/ 138726 w 11837957"/>
              <a:gd name="connsiteY1" fmla="*/ 1629 h 6069884"/>
              <a:gd name="connsiteX2" fmla="*/ 11192883 w 11837957"/>
              <a:gd name="connsiteY2" fmla="*/ 6722 h 6069884"/>
              <a:gd name="connsiteX3" fmla="*/ 11819551 w 11837957"/>
              <a:gd name="connsiteY3" fmla="*/ 1121522 h 6069884"/>
              <a:gd name="connsiteX4" fmla="*/ 11809581 w 11837957"/>
              <a:gd name="connsiteY4" fmla="*/ 6064799 h 6069884"/>
              <a:gd name="connsiteX5" fmla="*/ 1904026 w 11837957"/>
              <a:gd name="connsiteY5" fmla="*/ 6066819 h 6069884"/>
              <a:gd name="connsiteX6" fmla="*/ 7125 w 11837957"/>
              <a:gd name="connsiteY6" fmla="*/ 5495966 h 6069884"/>
              <a:gd name="connsiteX7" fmla="*/ 775 w 11837957"/>
              <a:gd name="connsiteY7" fmla="*/ 205812 h 6069884"/>
              <a:gd name="connsiteX0" fmla="*/ 775 w 11825545"/>
              <a:gd name="connsiteY0" fmla="*/ 205812 h 6069884"/>
              <a:gd name="connsiteX1" fmla="*/ 138726 w 11825545"/>
              <a:gd name="connsiteY1" fmla="*/ 1629 h 6069884"/>
              <a:gd name="connsiteX2" fmla="*/ 11192883 w 11825545"/>
              <a:gd name="connsiteY2" fmla="*/ 6722 h 6069884"/>
              <a:gd name="connsiteX3" fmla="*/ 11819551 w 11825545"/>
              <a:gd name="connsiteY3" fmla="*/ 1121522 h 6069884"/>
              <a:gd name="connsiteX4" fmla="*/ 11809581 w 11825545"/>
              <a:gd name="connsiteY4" fmla="*/ 6064799 h 6069884"/>
              <a:gd name="connsiteX5" fmla="*/ 1904026 w 11825545"/>
              <a:gd name="connsiteY5" fmla="*/ 6066819 h 6069884"/>
              <a:gd name="connsiteX6" fmla="*/ 7125 w 11825545"/>
              <a:gd name="connsiteY6" fmla="*/ 5495966 h 6069884"/>
              <a:gd name="connsiteX7" fmla="*/ 775 w 11825545"/>
              <a:gd name="connsiteY7" fmla="*/ 205812 h 6069884"/>
              <a:gd name="connsiteX0" fmla="*/ 775 w 11821813"/>
              <a:gd name="connsiteY0" fmla="*/ 205812 h 6069884"/>
              <a:gd name="connsiteX1" fmla="*/ 138726 w 11821813"/>
              <a:gd name="connsiteY1" fmla="*/ 1629 h 6069884"/>
              <a:gd name="connsiteX2" fmla="*/ 11192883 w 11821813"/>
              <a:gd name="connsiteY2" fmla="*/ 6722 h 6069884"/>
              <a:gd name="connsiteX3" fmla="*/ 11819551 w 11821813"/>
              <a:gd name="connsiteY3" fmla="*/ 1121522 h 6069884"/>
              <a:gd name="connsiteX4" fmla="*/ 11809581 w 11821813"/>
              <a:gd name="connsiteY4" fmla="*/ 6064799 h 6069884"/>
              <a:gd name="connsiteX5" fmla="*/ 1904026 w 11821813"/>
              <a:gd name="connsiteY5" fmla="*/ 6066819 h 6069884"/>
              <a:gd name="connsiteX6" fmla="*/ 7125 w 11821813"/>
              <a:gd name="connsiteY6" fmla="*/ 5495966 h 6069884"/>
              <a:gd name="connsiteX7" fmla="*/ 775 w 11821813"/>
              <a:gd name="connsiteY7" fmla="*/ 205812 h 6069884"/>
              <a:gd name="connsiteX0" fmla="*/ 775 w 11866535"/>
              <a:gd name="connsiteY0" fmla="*/ 205812 h 6069884"/>
              <a:gd name="connsiteX1" fmla="*/ 138726 w 11866535"/>
              <a:gd name="connsiteY1" fmla="*/ 1629 h 6069884"/>
              <a:gd name="connsiteX2" fmla="*/ 11700883 w 11866535"/>
              <a:gd name="connsiteY2" fmla="*/ 13832 h 6069884"/>
              <a:gd name="connsiteX3" fmla="*/ 11819551 w 11866535"/>
              <a:gd name="connsiteY3" fmla="*/ 1121522 h 6069884"/>
              <a:gd name="connsiteX4" fmla="*/ 11809581 w 11866535"/>
              <a:gd name="connsiteY4" fmla="*/ 6064799 h 6069884"/>
              <a:gd name="connsiteX5" fmla="*/ 1904026 w 11866535"/>
              <a:gd name="connsiteY5" fmla="*/ 6066819 h 6069884"/>
              <a:gd name="connsiteX6" fmla="*/ 7125 w 11866535"/>
              <a:gd name="connsiteY6" fmla="*/ 5495966 h 6069884"/>
              <a:gd name="connsiteX7" fmla="*/ 775 w 11866535"/>
              <a:gd name="connsiteY7" fmla="*/ 205812 h 6069884"/>
              <a:gd name="connsiteX0" fmla="*/ 775 w 11871795"/>
              <a:gd name="connsiteY0" fmla="*/ 205812 h 6069884"/>
              <a:gd name="connsiteX1" fmla="*/ 138726 w 11871795"/>
              <a:gd name="connsiteY1" fmla="*/ 1629 h 6069884"/>
              <a:gd name="connsiteX2" fmla="*/ 11700883 w 11871795"/>
              <a:gd name="connsiteY2" fmla="*/ 13832 h 6069884"/>
              <a:gd name="connsiteX3" fmla="*/ 11819551 w 11871795"/>
              <a:gd name="connsiteY3" fmla="*/ 1121522 h 6069884"/>
              <a:gd name="connsiteX4" fmla="*/ 11809581 w 11871795"/>
              <a:gd name="connsiteY4" fmla="*/ 6064799 h 6069884"/>
              <a:gd name="connsiteX5" fmla="*/ 1904026 w 11871795"/>
              <a:gd name="connsiteY5" fmla="*/ 6066819 h 6069884"/>
              <a:gd name="connsiteX6" fmla="*/ 7125 w 11871795"/>
              <a:gd name="connsiteY6" fmla="*/ 5495966 h 6069884"/>
              <a:gd name="connsiteX7" fmla="*/ 775 w 11871795"/>
              <a:gd name="connsiteY7" fmla="*/ 205812 h 6069884"/>
              <a:gd name="connsiteX0" fmla="*/ 775 w 11850218"/>
              <a:gd name="connsiteY0" fmla="*/ 205812 h 6069884"/>
              <a:gd name="connsiteX1" fmla="*/ 138726 w 11850218"/>
              <a:gd name="connsiteY1" fmla="*/ 1629 h 6069884"/>
              <a:gd name="connsiteX2" fmla="*/ 11659608 w 11850218"/>
              <a:gd name="connsiteY2" fmla="*/ 10277 h 6069884"/>
              <a:gd name="connsiteX3" fmla="*/ 11819551 w 11850218"/>
              <a:gd name="connsiteY3" fmla="*/ 1121522 h 6069884"/>
              <a:gd name="connsiteX4" fmla="*/ 11809581 w 11850218"/>
              <a:gd name="connsiteY4" fmla="*/ 6064799 h 6069884"/>
              <a:gd name="connsiteX5" fmla="*/ 1904026 w 11850218"/>
              <a:gd name="connsiteY5" fmla="*/ 6066819 h 6069884"/>
              <a:gd name="connsiteX6" fmla="*/ 7125 w 11850218"/>
              <a:gd name="connsiteY6" fmla="*/ 5495966 h 6069884"/>
              <a:gd name="connsiteX7" fmla="*/ 775 w 11850218"/>
              <a:gd name="connsiteY7" fmla="*/ 205812 h 6069884"/>
              <a:gd name="connsiteX0" fmla="*/ 775 w 11831396"/>
              <a:gd name="connsiteY0" fmla="*/ 205812 h 6069884"/>
              <a:gd name="connsiteX1" fmla="*/ 138726 w 11831396"/>
              <a:gd name="connsiteY1" fmla="*/ 1629 h 6069884"/>
              <a:gd name="connsiteX2" fmla="*/ 11659608 w 11831396"/>
              <a:gd name="connsiteY2" fmla="*/ 10277 h 6069884"/>
              <a:gd name="connsiteX3" fmla="*/ 11819551 w 11831396"/>
              <a:gd name="connsiteY3" fmla="*/ 1121522 h 6069884"/>
              <a:gd name="connsiteX4" fmla="*/ 11809581 w 11831396"/>
              <a:gd name="connsiteY4" fmla="*/ 6064799 h 6069884"/>
              <a:gd name="connsiteX5" fmla="*/ 1904026 w 11831396"/>
              <a:gd name="connsiteY5" fmla="*/ 6066819 h 6069884"/>
              <a:gd name="connsiteX6" fmla="*/ 7125 w 11831396"/>
              <a:gd name="connsiteY6" fmla="*/ 5495966 h 6069884"/>
              <a:gd name="connsiteX7" fmla="*/ 775 w 11831396"/>
              <a:gd name="connsiteY7" fmla="*/ 205812 h 6069884"/>
              <a:gd name="connsiteX0" fmla="*/ 775 w 11826314"/>
              <a:gd name="connsiteY0" fmla="*/ 205812 h 6069884"/>
              <a:gd name="connsiteX1" fmla="*/ 138726 w 11826314"/>
              <a:gd name="connsiteY1" fmla="*/ 1629 h 6069884"/>
              <a:gd name="connsiteX2" fmla="*/ 11659608 w 11826314"/>
              <a:gd name="connsiteY2" fmla="*/ 10277 h 6069884"/>
              <a:gd name="connsiteX3" fmla="*/ 11819551 w 11826314"/>
              <a:gd name="connsiteY3" fmla="*/ 1121522 h 6069884"/>
              <a:gd name="connsiteX4" fmla="*/ 11809581 w 11826314"/>
              <a:gd name="connsiteY4" fmla="*/ 6064799 h 6069884"/>
              <a:gd name="connsiteX5" fmla="*/ 1904026 w 11826314"/>
              <a:gd name="connsiteY5" fmla="*/ 6066819 h 6069884"/>
              <a:gd name="connsiteX6" fmla="*/ 7125 w 11826314"/>
              <a:gd name="connsiteY6" fmla="*/ 5495966 h 6069884"/>
              <a:gd name="connsiteX7" fmla="*/ 775 w 11826314"/>
              <a:gd name="connsiteY7" fmla="*/ 205812 h 6069884"/>
              <a:gd name="connsiteX0" fmla="*/ 775 w 11823476"/>
              <a:gd name="connsiteY0" fmla="*/ 205812 h 6069884"/>
              <a:gd name="connsiteX1" fmla="*/ 138726 w 11823476"/>
              <a:gd name="connsiteY1" fmla="*/ 1629 h 6069884"/>
              <a:gd name="connsiteX2" fmla="*/ 11659608 w 11823476"/>
              <a:gd name="connsiteY2" fmla="*/ 10277 h 6069884"/>
              <a:gd name="connsiteX3" fmla="*/ 11819551 w 11823476"/>
              <a:gd name="connsiteY3" fmla="*/ 1121522 h 6069884"/>
              <a:gd name="connsiteX4" fmla="*/ 11809581 w 11823476"/>
              <a:gd name="connsiteY4" fmla="*/ 6064799 h 6069884"/>
              <a:gd name="connsiteX5" fmla="*/ 1904026 w 11823476"/>
              <a:gd name="connsiteY5" fmla="*/ 6066819 h 6069884"/>
              <a:gd name="connsiteX6" fmla="*/ 7125 w 11823476"/>
              <a:gd name="connsiteY6" fmla="*/ 5495966 h 6069884"/>
              <a:gd name="connsiteX7" fmla="*/ 775 w 11823476"/>
              <a:gd name="connsiteY7" fmla="*/ 205812 h 6069884"/>
              <a:gd name="connsiteX0" fmla="*/ 775 w 12559042"/>
              <a:gd name="connsiteY0" fmla="*/ 205812 h 6069884"/>
              <a:gd name="connsiteX1" fmla="*/ 138726 w 12559042"/>
              <a:gd name="connsiteY1" fmla="*/ 1629 h 6069884"/>
              <a:gd name="connsiteX2" fmla="*/ 11659608 w 12559042"/>
              <a:gd name="connsiteY2" fmla="*/ 10277 h 6069884"/>
              <a:gd name="connsiteX3" fmla="*/ 11810026 w 12559042"/>
              <a:gd name="connsiteY3" fmla="*/ 122510 h 6069884"/>
              <a:gd name="connsiteX4" fmla="*/ 11819551 w 12559042"/>
              <a:gd name="connsiteY4" fmla="*/ 1121522 h 6069884"/>
              <a:gd name="connsiteX5" fmla="*/ 11809581 w 12559042"/>
              <a:gd name="connsiteY5" fmla="*/ 6064799 h 6069884"/>
              <a:gd name="connsiteX6" fmla="*/ 1904026 w 12559042"/>
              <a:gd name="connsiteY6" fmla="*/ 6066819 h 6069884"/>
              <a:gd name="connsiteX7" fmla="*/ 7125 w 12559042"/>
              <a:gd name="connsiteY7" fmla="*/ 5495966 h 6069884"/>
              <a:gd name="connsiteX8" fmla="*/ 775 w 12559042"/>
              <a:gd name="connsiteY8" fmla="*/ 205812 h 6069884"/>
              <a:gd name="connsiteX0" fmla="*/ 775 w 11825341"/>
              <a:gd name="connsiteY0" fmla="*/ 211183 h 6075255"/>
              <a:gd name="connsiteX1" fmla="*/ 138726 w 11825341"/>
              <a:gd name="connsiteY1" fmla="*/ 7000 h 6075255"/>
              <a:gd name="connsiteX2" fmla="*/ 11659608 w 11825341"/>
              <a:gd name="connsiteY2" fmla="*/ 15648 h 6075255"/>
              <a:gd name="connsiteX3" fmla="*/ 11810026 w 11825341"/>
              <a:gd name="connsiteY3" fmla="*/ 127881 h 6075255"/>
              <a:gd name="connsiteX4" fmla="*/ 11819551 w 11825341"/>
              <a:gd name="connsiteY4" fmla="*/ 1126893 h 6075255"/>
              <a:gd name="connsiteX5" fmla="*/ 11809581 w 11825341"/>
              <a:gd name="connsiteY5" fmla="*/ 6070170 h 6075255"/>
              <a:gd name="connsiteX6" fmla="*/ 1904026 w 11825341"/>
              <a:gd name="connsiteY6" fmla="*/ 6072190 h 6075255"/>
              <a:gd name="connsiteX7" fmla="*/ 7125 w 11825341"/>
              <a:gd name="connsiteY7" fmla="*/ 5501337 h 6075255"/>
              <a:gd name="connsiteX8" fmla="*/ 775 w 11825341"/>
              <a:gd name="connsiteY8" fmla="*/ 211183 h 6075255"/>
              <a:gd name="connsiteX0" fmla="*/ 775 w 11821813"/>
              <a:gd name="connsiteY0" fmla="*/ 211183 h 6075255"/>
              <a:gd name="connsiteX1" fmla="*/ 138726 w 11821813"/>
              <a:gd name="connsiteY1" fmla="*/ 7000 h 6075255"/>
              <a:gd name="connsiteX2" fmla="*/ 11659608 w 11821813"/>
              <a:gd name="connsiteY2" fmla="*/ 15648 h 6075255"/>
              <a:gd name="connsiteX3" fmla="*/ 11810026 w 11821813"/>
              <a:gd name="connsiteY3" fmla="*/ 127881 h 6075255"/>
              <a:gd name="connsiteX4" fmla="*/ 11819551 w 11821813"/>
              <a:gd name="connsiteY4" fmla="*/ 1126893 h 6075255"/>
              <a:gd name="connsiteX5" fmla="*/ 11809581 w 11821813"/>
              <a:gd name="connsiteY5" fmla="*/ 6070170 h 6075255"/>
              <a:gd name="connsiteX6" fmla="*/ 1904026 w 11821813"/>
              <a:gd name="connsiteY6" fmla="*/ 6072190 h 6075255"/>
              <a:gd name="connsiteX7" fmla="*/ 7125 w 11821813"/>
              <a:gd name="connsiteY7" fmla="*/ 5501337 h 6075255"/>
              <a:gd name="connsiteX8" fmla="*/ 775 w 11821813"/>
              <a:gd name="connsiteY8" fmla="*/ 211183 h 6075255"/>
              <a:gd name="connsiteX0" fmla="*/ 775 w 11821813"/>
              <a:gd name="connsiteY0" fmla="*/ 205812 h 6069884"/>
              <a:gd name="connsiteX1" fmla="*/ 138726 w 11821813"/>
              <a:gd name="connsiteY1" fmla="*/ 1629 h 6069884"/>
              <a:gd name="connsiteX2" fmla="*/ 11659608 w 11821813"/>
              <a:gd name="connsiteY2" fmla="*/ 10277 h 6069884"/>
              <a:gd name="connsiteX3" fmla="*/ 11816376 w 11821813"/>
              <a:gd name="connsiteY3" fmla="*/ 193614 h 6069884"/>
              <a:gd name="connsiteX4" fmla="*/ 11819551 w 11821813"/>
              <a:gd name="connsiteY4" fmla="*/ 1121522 h 6069884"/>
              <a:gd name="connsiteX5" fmla="*/ 11809581 w 11821813"/>
              <a:gd name="connsiteY5" fmla="*/ 6064799 h 6069884"/>
              <a:gd name="connsiteX6" fmla="*/ 1904026 w 11821813"/>
              <a:gd name="connsiteY6" fmla="*/ 6066819 h 6069884"/>
              <a:gd name="connsiteX7" fmla="*/ 7125 w 11821813"/>
              <a:gd name="connsiteY7" fmla="*/ 5495966 h 6069884"/>
              <a:gd name="connsiteX8" fmla="*/ 775 w 11821813"/>
              <a:gd name="connsiteY8" fmla="*/ 205812 h 6069884"/>
              <a:gd name="connsiteX0" fmla="*/ 775 w 11821813"/>
              <a:gd name="connsiteY0" fmla="*/ 205812 h 6069884"/>
              <a:gd name="connsiteX1" fmla="*/ 138726 w 11821813"/>
              <a:gd name="connsiteY1" fmla="*/ 1629 h 6069884"/>
              <a:gd name="connsiteX2" fmla="*/ 11659608 w 11821813"/>
              <a:gd name="connsiteY2" fmla="*/ 10277 h 6069884"/>
              <a:gd name="connsiteX3" fmla="*/ 11816376 w 11821813"/>
              <a:gd name="connsiteY3" fmla="*/ 193614 h 6069884"/>
              <a:gd name="connsiteX4" fmla="*/ 11819551 w 11821813"/>
              <a:gd name="connsiteY4" fmla="*/ 1121522 h 6069884"/>
              <a:gd name="connsiteX5" fmla="*/ 11809581 w 11821813"/>
              <a:gd name="connsiteY5" fmla="*/ 6064799 h 6069884"/>
              <a:gd name="connsiteX6" fmla="*/ 1904026 w 11821813"/>
              <a:gd name="connsiteY6" fmla="*/ 6066819 h 6069884"/>
              <a:gd name="connsiteX7" fmla="*/ 7125 w 11821813"/>
              <a:gd name="connsiteY7" fmla="*/ 5495966 h 6069884"/>
              <a:gd name="connsiteX8" fmla="*/ 775 w 11821813"/>
              <a:gd name="connsiteY8" fmla="*/ 205812 h 6069884"/>
              <a:gd name="connsiteX0" fmla="*/ 775 w 11821813"/>
              <a:gd name="connsiteY0" fmla="*/ 174049 h 6080783"/>
              <a:gd name="connsiteX1" fmla="*/ 138726 w 11821813"/>
              <a:gd name="connsiteY1" fmla="*/ 12528 h 6080783"/>
              <a:gd name="connsiteX2" fmla="*/ 11659608 w 11821813"/>
              <a:gd name="connsiteY2" fmla="*/ 21176 h 6080783"/>
              <a:gd name="connsiteX3" fmla="*/ 11816376 w 11821813"/>
              <a:gd name="connsiteY3" fmla="*/ 204513 h 6080783"/>
              <a:gd name="connsiteX4" fmla="*/ 11819551 w 11821813"/>
              <a:gd name="connsiteY4" fmla="*/ 1132421 h 6080783"/>
              <a:gd name="connsiteX5" fmla="*/ 11809581 w 11821813"/>
              <a:gd name="connsiteY5" fmla="*/ 6075698 h 6080783"/>
              <a:gd name="connsiteX6" fmla="*/ 1904026 w 11821813"/>
              <a:gd name="connsiteY6" fmla="*/ 6077718 h 6080783"/>
              <a:gd name="connsiteX7" fmla="*/ 7125 w 11821813"/>
              <a:gd name="connsiteY7" fmla="*/ 5506865 h 6080783"/>
              <a:gd name="connsiteX8" fmla="*/ 775 w 11821813"/>
              <a:gd name="connsiteY8" fmla="*/ 174049 h 6080783"/>
              <a:gd name="connsiteX0" fmla="*/ 2536 w 11823574"/>
              <a:gd name="connsiteY0" fmla="*/ 174049 h 6080783"/>
              <a:gd name="connsiteX1" fmla="*/ 140487 w 11823574"/>
              <a:gd name="connsiteY1" fmla="*/ 12528 h 6080783"/>
              <a:gd name="connsiteX2" fmla="*/ 11661369 w 11823574"/>
              <a:gd name="connsiteY2" fmla="*/ 21176 h 6080783"/>
              <a:gd name="connsiteX3" fmla="*/ 11818137 w 11823574"/>
              <a:gd name="connsiteY3" fmla="*/ 204513 h 6080783"/>
              <a:gd name="connsiteX4" fmla="*/ 11821312 w 11823574"/>
              <a:gd name="connsiteY4" fmla="*/ 1132421 h 6080783"/>
              <a:gd name="connsiteX5" fmla="*/ 11811342 w 11823574"/>
              <a:gd name="connsiteY5" fmla="*/ 6075698 h 6080783"/>
              <a:gd name="connsiteX6" fmla="*/ 1905787 w 11823574"/>
              <a:gd name="connsiteY6" fmla="*/ 6077718 h 6080783"/>
              <a:gd name="connsiteX7" fmla="*/ 8886 w 11823574"/>
              <a:gd name="connsiteY7" fmla="*/ 5506865 h 6080783"/>
              <a:gd name="connsiteX8" fmla="*/ 2536 w 11823574"/>
              <a:gd name="connsiteY8" fmla="*/ 174049 h 6080783"/>
              <a:gd name="connsiteX0" fmla="*/ 2536 w 11823574"/>
              <a:gd name="connsiteY0" fmla="*/ 163317 h 6070051"/>
              <a:gd name="connsiteX1" fmla="*/ 140487 w 11823574"/>
              <a:gd name="connsiteY1" fmla="*/ 1796 h 6070051"/>
              <a:gd name="connsiteX2" fmla="*/ 11661369 w 11823574"/>
              <a:gd name="connsiteY2" fmla="*/ 10444 h 6070051"/>
              <a:gd name="connsiteX3" fmla="*/ 11818137 w 11823574"/>
              <a:gd name="connsiteY3" fmla="*/ 193781 h 6070051"/>
              <a:gd name="connsiteX4" fmla="*/ 11821312 w 11823574"/>
              <a:gd name="connsiteY4" fmla="*/ 1121689 h 6070051"/>
              <a:gd name="connsiteX5" fmla="*/ 11811342 w 11823574"/>
              <a:gd name="connsiteY5" fmla="*/ 6064966 h 6070051"/>
              <a:gd name="connsiteX6" fmla="*/ 1905787 w 11823574"/>
              <a:gd name="connsiteY6" fmla="*/ 6066986 h 6070051"/>
              <a:gd name="connsiteX7" fmla="*/ 8886 w 11823574"/>
              <a:gd name="connsiteY7" fmla="*/ 5496133 h 6070051"/>
              <a:gd name="connsiteX8" fmla="*/ 2536 w 11823574"/>
              <a:gd name="connsiteY8" fmla="*/ 163317 h 6070051"/>
              <a:gd name="connsiteX0" fmla="*/ 1747 w 11822785"/>
              <a:gd name="connsiteY0" fmla="*/ 163317 h 6070051"/>
              <a:gd name="connsiteX1" fmla="*/ 158748 w 11822785"/>
              <a:gd name="connsiteY1" fmla="*/ 1796 h 6070051"/>
              <a:gd name="connsiteX2" fmla="*/ 11660580 w 11822785"/>
              <a:gd name="connsiteY2" fmla="*/ 10444 h 6070051"/>
              <a:gd name="connsiteX3" fmla="*/ 11817348 w 11822785"/>
              <a:gd name="connsiteY3" fmla="*/ 193781 h 6070051"/>
              <a:gd name="connsiteX4" fmla="*/ 11820523 w 11822785"/>
              <a:gd name="connsiteY4" fmla="*/ 1121689 h 6070051"/>
              <a:gd name="connsiteX5" fmla="*/ 11810553 w 11822785"/>
              <a:gd name="connsiteY5" fmla="*/ 6064966 h 6070051"/>
              <a:gd name="connsiteX6" fmla="*/ 1904998 w 11822785"/>
              <a:gd name="connsiteY6" fmla="*/ 6066986 h 6070051"/>
              <a:gd name="connsiteX7" fmla="*/ 8097 w 11822785"/>
              <a:gd name="connsiteY7" fmla="*/ 5496133 h 6070051"/>
              <a:gd name="connsiteX8" fmla="*/ 1747 w 11822785"/>
              <a:gd name="connsiteY8" fmla="*/ 163317 h 6070051"/>
              <a:gd name="connsiteX0" fmla="*/ 1747 w 11822785"/>
              <a:gd name="connsiteY0" fmla="*/ 163317 h 6069854"/>
              <a:gd name="connsiteX1" fmla="*/ 158748 w 11822785"/>
              <a:gd name="connsiteY1" fmla="*/ 1796 h 6069854"/>
              <a:gd name="connsiteX2" fmla="*/ 11660580 w 11822785"/>
              <a:gd name="connsiteY2" fmla="*/ 10444 h 6069854"/>
              <a:gd name="connsiteX3" fmla="*/ 11817348 w 11822785"/>
              <a:gd name="connsiteY3" fmla="*/ 193781 h 6069854"/>
              <a:gd name="connsiteX4" fmla="*/ 11820523 w 11822785"/>
              <a:gd name="connsiteY4" fmla="*/ 1121689 h 6069854"/>
              <a:gd name="connsiteX5" fmla="*/ 11810553 w 11822785"/>
              <a:gd name="connsiteY5" fmla="*/ 6064966 h 6069854"/>
              <a:gd name="connsiteX6" fmla="*/ 1904998 w 11822785"/>
              <a:gd name="connsiteY6" fmla="*/ 6066986 h 6069854"/>
              <a:gd name="connsiteX7" fmla="*/ 8097 w 11822785"/>
              <a:gd name="connsiteY7" fmla="*/ 5496133 h 6069854"/>
              <a:gd name="connsiteX8" fmla="*/ 1747 w 11822785"/>
              <a:gd name="connsiteY8" fmla="*/ 163317 h 6069854"/>
              <a:gd name="connsiteX0" fmla="*/ 1747 w 11822785"/>
              <a:gd name="connsiteY0" fmla="*/ 163317 h 6071616"/>
              <a:gd name="connsiteX1" fmla="*/ 158748 w 11822785"/>
              <a:gd name="connsiteY1" fmla="*/ 1796 h 6071616"/>
              <a:gd name="connsiteX2" fmla="*/ 11660580 w 11822785"/>
              <a:gd name="connsiteY2" fmla="*/ 10444 h 6071616"/>
              <a:gd name="connsiteX3" fmla="*/ 11817348 w 11822785"/>
              <a:gd name="connsiteY3" fmla="*/ 193781 h 6071616"/>
              <a:gd name="connsiteX4" fmla="*/ 11820523 w 11822785"/>
              <a:gd name="connsiteY4" fmla="*/ 1121689 h 6071616"/>
              <a:gd name="connsiteX5" fmla="*/ 11810553 w 11822785"/>
              <a:gd name="connsiteY5" fmla="*/ 6064966 h 6071616"/>
              <a:gd name="connsiteX6" fmla="*/ 1527173 w 11822785"/>
              <a:gd name="connsiteY6" fmla="*/ 6068764 h 6071616"/>
              <a:gd name="connsiteX7" fmla="*/ 8097 w 11822785"/>
              <a:gd name="connsiteY7" fmla="*/ 5496133 h 6071616"/>
              <a:gd name="connsiteX8" fmla="*/ 1747 w 11822785"/>
              <a:gd name="connsiteY8" fmla="*/ 163317 h 6071616"/>
              <a:gd name="connsiteX0" fmla="*/ 1747 w 11822785"/>
              <a:gd name="connsiteY0" fmla="*/ 163317 h 6072159"/>
              <a:gd name="connsiteX1" fmla="*/ 158748 w 11822785"/>
              <a:gd name="connsiteY1" fmla="*/ 1796 h 6072159"/>
              <a:gd name="connsiteX2" fmla="*/ 11660580 w 11822785"/>
              <a:gd name="connsiteY2" fmla="*/ 10444 h 6072159"/>
              <a:gd name="connsiteX3" fmla="*/ 11817348 w 11822785"/>
              <a:gd name="connsiteY3" fmla="*/ 193781 h 6072159"/>
              <a:gd name="connsiteX4" fmla="*/ 11820523 w 11822785"/>
              <a:gd name="connsiteY4" fmla="*/ 1121689 h 6072159"/>
              <a:gd name="connsiteX5" fmla="*/ 11810553 w 11822785"/>
              <a:gd name="connsiteY5" fmla="*/ 6064966 h 6072159"/>
              <a:gd name="connsiteX6" fmla="*/ 1527173 w 11822785"/>
              <a:gd name="connsiteY6" fmla="*/ 6068764 h 6072159"/>
              <a:gd name="connsiteX7" fmla="*/ 8097 w 11822785"/>
              <a:gd name="connsiteY7" fmla="*/ 5496133 h 6072159"/>
              <a:gd name="connsiteX8" fmla="*/ 1747 w 11822785"/>
              <a:gd name="connsiteY8" fmla="*/ 163317 h 6072159"/>
              <a:gd name="connsiteX0" fmla="*/ 1747 w 11822785"/>
              <a:gd name="connsiteY0" fmla="*/ 163317 h 6072036"/>
              <a:gd name="connsiteX1" fmla="*/ 158748 w 11822785"/>
              <a:gd name="connsiteY1" fmla="*/ 1796 h 6072036"/>
              <a:gd name="connsiteX2" fmla="*/ 11660580 w 11822785"/>
              <a:gd name="connsiteY2" fmla="*/ 10444 h 6072036"/>
              <a:gd name="connsiteX3" fmla="*/ 11817348 w 11822785"/>
              <a:gd name="connsiteY3" fmla="*/ 193781 h 6072036"/>
              <a:gd name="connsiteX4" fmla="*/ 11820523 w 11822785"/>
              <a:gd name="connsiteY4" fmla="*/ 1121689 h 6072036"/>
              <a:gd name="connsiteX5" fmla="*/ 11810553 w 11822785"/>
              <a:gd name="connsiteY5" fmla="*/ 6064966 h 6072036"/>
              <a:gd name="connsiteX6" fmla="*/ 1527173 w 11822785"/>
              <a:gd name="connsiteY6" fmla="*/ 6068764 h 6072036"/>
              <a:gd name="connsiteX7" fmla="*/ 8097 w 11822785"/>
              <a:gd name="connsiteY7" fmla="*/ 5483690 h 6072036"/>
              <a:gd name="connsiteX8" fmla="*/ 1747 w 11822785"/>
              <a:gd name="connsiteY8" fmla="*/ 163317 h 6072036"/>
              <a:gd name="connsiteX0" fmla="*/ 1747 w 11822785"/>
              <a:gd name="connsiteY0" fmla="*/ 163317 h 6071507"/>
              <a:gd name="connsiteX1" fmla="*/ 158748 w 11822785"/>
              <a:gd name="connsiteY1" fmla="*/ 1796 h 6071507"/>
              <a:gd name="connsiteX2" fmla="*/ 11660580 w 11822785"/>
              <a:gd name="connsiteY2" fmla="*/ 10444 h 6071507"/>
              <a:gd name="connsiteX3" fmla="*/ 11817348 w 11822785"/>
              <a:gd name="connsiteY3" fmla="*/ 193781 h 6071507"/>
              <a:gd name="connsiteX4" fmla="*/ 11820523 w 11822785"/>
              <a:gd name="connsiteY4" fmla="*/ 1121689 h 6071507"/>
              <a:gd name="connsiteX5" fmla="*/ 11810553 w 11822785"/>
              <a:gd name="connsiteY5" fmla="*/ 6064966 h 6071507"/>
              <a:gd name="connsiteX6" fmla="*/ 1527173 w 11822785"/>
              <a:gd name="connsiteY6" fmla="*/ 6068764 h 6071507"/>
              <a:gd name="connsiteX7" fmla="*/ 8097 w 11822785"/>
              <a:gd name="connsiteY7" fmla="*/ 5483690 h 6071507"/>
              <a:gd name="connsiteX8" fmla="*/ 1747 w 11822785"/>
              <a:gd name="connsiteY8" fmla="*/ 163317 h 6071507"/>
              <a:gd name="connsiteX0" fmla="*/ 1747 w 11822785"/>
              <a:gd name="connsiteY0" fmla="*/ 163317 h 6071988"/>
              <a:gd name="connsiteX1" fmla="*/ 158748 w 11822785"/>
              <a:gd name="connsiteY1" fmla="*/ 1796 h 6071988"/>
              <a:gd name="connsiteX2" fmla="*/ 11660580 w 11822785"/>
              <a:gd name="connsiteY2" fmla="*/ 10444 h 6071988"/>
              <a:gd name="connsiteX3" fmla="*/ 11817348 w 11822785"/>
              <a:gd name="connsiteY3" fmla="*/ 193781 h 6071988"/>
              <a:gd name="connsiteX4" fmla="*/ 11820523 w 11822785"/>
              <a:gd name="connsiteY4" fmla="*/ 1121689 h 6071988"/>
              <a:gd name="connsiteX5" fmla="*/ 11810553 w 11822785"/>
              <a:gd name="connsiteY5" fmla="*/ 6064966 h 6071988"/>
              <a:gd name="connsiteX6" fmla="*/ 1527173 w 11822785"/>
              <a:gd name="connsiteY6" fmla="*/ 6068764 h 6071988"/>
              <a:gd name="connsiteX7" fmla="*/ 8097 w 11822785"/>
              <a:gd name="connsiteY7" fmla="*/ 5483690 h 6071988"/>
              <a:gd name="connsiteX8" fmla="*/ 1747 w 11822785"/>
              <a:gd name="connsiteY8" fmla="*/ 163317 h 6071988"/>
              <a:gd name="connsiteX0" fmla="*/ 1747 w 11822785"/>
              <a:gd name="connsiteY0" fmla="*/ 163317 h 6071988"/>
              <a:gd name="connsiteX1" fmla="*/ 158748 w 11822785"/>
              <a:gd name="connsiteY1" fmla="*/ 1796 h 6071988"/>
              <a:gd name="connsiteX2" fmla="*/ 11660580 w 11822785"/>
              <a:gd name="connsiteY2" fmla="*/ 10444 h 6071988"/>
              <a:gd name="connsiteX3" fmla="*/ 11817348 w 11822785"/>
              <a:gd name="connsiteY3" fmla="*/ 193781 h 6071988"/>
              <a:gd name="connsiteX4" fmla="*/ 11820523 w 11822785"/>
              <a:gd name="connsiteY4" fmla="*/ 1121689 h 6071988"/>
              <a:gd name="connsiteX5" fmla="*/ 11810553 w 11822785"/>
              <a:gd name="connsiteY5" fmla="*/ 6064966 h 6071988"/>
              <a:gd name="connsiteX6" fmla="*/ 1417636 w 11822785"/>
              <a:gd name="connsiteY6" fmla="*/ 6068764 h 6071988"/>
              <a:gd name="connsiteX7" fmla="*/ 8097 w 11822785"/>
              <a:gd name="connsiteY7" fmla="*/ 5483690 h 6071988"/>
              <a:gd name="connsiteX8" fmla="*/ 1747 w 11822785"/>
              <a:gd name="connsiteY8" fmla="*/ 163317 h 6071988"/>
              <a:gd name="connsiteX0" fmla="*/ 1747 w 11822785"/>
              <a:gd name="connsiteY0" fmla="*/ 163317 h 6068782"/>
              <a:gd name="connsiteX1" fmla="*/ 158748 w 11822785"/>
              <a:gd name="connsiteY1" fmla="*/ 1796 h 6068782"/>
              <a:gd name="connsiteX2" fmla="*/ 11660580 w 11822785"/>
              <a:gd name="connsiteY2" fmla="*/ 10444 h 6068782"/>
              <a:gd name="connsiteX3" fmla="*/ 11817348 w 11822785"/>
              <a:gd name="connsiteY3" fmla="*/ 193781 h 6068782"/>
              <a:gd name="connsiteX4" fmla="*/ 11820523 w 11822785"/>
              <a:gd name="connsiteY4" fmla="*/ 1121689 h 6068782"/>
              <a:gd name="connsiteX5" fmla="*/ 11810553 w 11822785"/>
              <a:gd name="connsiteY5" fmla="*/ 6064966 h 6068782"/>
              <a:gd name="connsiteX6" fmla="*/ 1417636 w 11822785"/>
              <a:gd name="connsiteY6" fmla="*/ 6068764 h 6068782"/>
              <a:gd name="connsiteX7" fmla="*/ 8097 w 11822785"/>
              <a:gd name="connsiteY7" fmla="*/ 5483690 h 6068782"/>
              <a:gd name="connsiteX8" fmla="*/ 1747 w 11822785"/>
              <a:gd name="connsiteY8" fmla="*/ 163317 h 6068782"/>
              <a:gd name="connsiteX0" fmla="*/ 1747 w 11822785"/>
              <a:gd name="connsiteY0" fmla="*/ 161678 h 6067143"/>
              <a:gd name="connsiteX1" fmla="*/ 158748 w 11822785"/>
              <a:gd name="connsiteY1" fmla="*/ 157 h 6067143"/>
              <a:gd name="connsiteX2" fmla="*/ 11660580 w 11822785"/>
              <a:gd name="connsiteY2" fmla="*/ 8805 h 6067143"/>
              <a:gd name="connsiteX3" fmla="*/ 11817348 w 11822785"/>
              <a:gd name="connsiteY3" fmla="*/ 192142 h 6067143"/>
              <a:gd name="connsiteX4" fmla="*/ 11820523 w 11822785"/>
              <a:gd name="connsiteY4" fmla="*/ 1120050 h 6067143"/>
              <a:gd name="connsiteX5" fmla="*/ 11810553 w 11822785"/>
              <a:gd name="connsiteY5" fmla="*/ 6063327 h 6067143"/>
              <a:gd name="connsiteX6" fmla="*/ 1417636 w 11822785"/>
              <a:gd name="connsiteY6" fmla="*/ 6067125 h 6067143"/>
              <a:gd name="connsiteX7" fmla="*/ 8097 w 11822785"/>
              <a:gd name="connsiteY7" fmla="*/ 5482051 h 6067143"/>
              <a:gd name="connsiteX8" fmla="*/ 1747 w 11822785"/>
              <a:gd name="connsiteY8" fmla="*/ 161678 h 6067143"/>
              <a:gd name="connsiteX0" fmla="*/ 1747 w 11824170"/>
              <a:gd name="connsiteY0" fmla="*/ 161678 h 6067143"/>
              <a:gd name="connsiteX1" fmla="*/ 158748 w 11824170"/>
              <a:gd name="connsiteY1" fmla="*/ 157 h 6067143"/>
              <a:gd name="connsiteX2" fmla="*/ 11660580 w 11824170"/>
              <a:gd name="connsiteY2" fmla="*/ 8805 h 6067143"/>
              <a:gd name="connsiteX3" fmla="*/ 11820523 w 11824170"/>
              <a:gd name="connsiteY3" fmla="*/ 192143 h 6067143"/>
              <a:gd name="connsiteX4" fmla="*/ 11820523 w 11824170"/>
              <a:gd name="connsiteY4" fmla="*/ 1120050 h 6067143"/>
              <a:gd name="connsiteX5" fmla="*/ 11810553 w 11824170"/>
              <a:gd name="connsiteY5" fmla="*/ 6063327 h 6067143"/>
              <a:gd name="connsiteX6" fmla="*/ 1417636 w 11824170"/>
              <a:gd name="connsiteY6" fmla="*/ 6067125 h 6067143"/>
              <a:gd name="connsiteX7" fmla="*/ 8097 w 11824170"/>
              <a:gd name="connsiteY7" fmla="*/ 5482051 h 6067143"/>
              <a:gd name="connsiteX8" fmla="*/ 1747 w 11824170"/>
              <a:gd name="connsiteY8" fmla="*/ 161678 h 6067143"/>
              <a:gd name="connsiteX0" fmla="*/ 1747 w 11824170"/>
              <a:gd name="connsiteY0" fmla="*/ 161678 h 6067143"/>
              <a:gd name="connsiteX1" fmla="*/ 158748 w 11824170"/>
              <a:gd name="connsiteY1" fmla="*/ 157 h 6067143"/>
              <a:gd name="connsiteX2" fmla="*/ 11660580 w 11824170"/>
              <a:gd name="connsiteY2" fmla="*/ 8805 h 6067143"/>
              <a:gd name="connsiteX3" fmla="*/ 11820523 w 11824170"/>
              <a:gd name="connsiteY3" fmla="*/ 192143 h 6067143"/>
              <a:gd name="connsiteX4" fmla="*/ 11820523 w 11824170"/>
              <a:gd name="connsiteY4" fmla="*/ 1120050 h 6067143"/>
              <a:gd name="connsiteX5" fmla="*/ 11810553 w 11824170"/>
              <a:gd name="connsiteY5" fmla="*/ 6063327 h 6067143"/>
              <a:gd name="connsiteX6" fmla="*/ 1417636 w 11824170"/>
              <a:gd name="connsiteY6" fmla="*/ 6067125 h 6067143"/>
              <a:gd name="connsiteX7" fmla="*/ 8097 w 11824170"/>
              <a:gd name="connsiteY7" fmla="*/ 5482051 h 6067143"/>
              <a:gd name="connsiteX8" fmla="*/ 1747 w 11824170"/>
              <a:gd name="connsiteY8" fmla="*/ 161678 h 6067143"/>
              <a:gd name="connsiteX0" fmla="*/ 1747 w 11822785"/>
              <a:gd name="connsiteY0" fmla="*/ 161678 h 6067143"/>
              <a:gd name="connsiteX1" fmla="*/ 158748 w 11822785"/>
              <a:gd name="connsiteY1" fmla="*/ 157 h 6067143"/>
              <a:gd name="connsiteX2" fmla="*/ 11660580 w 11822785"/>
              <a:gd name="connsiteY2" fmla="*/ 8805 h 6067143"/>
              <a:gd name="connsiteX3" fmla="*/ 11820523 w 11822785"/>
              <a:gd name="connsiteY3" fmla="*/ 192143 h 6067143"/>
              <a:gd name="connsiteX4" fmla="*/ 11820523 w 11822785"/>
              <a:gd name="connsiteY4" fmla="*/ 1120050 h 6067143"/>
              <a:gd name="connsiteX5" fmla="*/ 11810553 w 11822785"/>
              <a:gd name="connsiteY5" fmla="*/ 6063327 h 6067143"/>
              <a:gd name="connsiteX6" fmla="*/ 1417636 w 11822785"/>
              <a:gd name="connsiteY6" fmla="*/ 6067125 h 6067143"/>
              <a:gd name="connsiteX7" fmla="*/ 8097 w 11822785"/>
              <a:gd name="connsiteY7" fmla="*/ 5482051 h 6067143"/>
              <a:gd name="connsiteX8" fmla="*/ 1747 w 11822785"/>
              <a:gd name="connsiteY8" fmla="*/ 161678 h 606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2785" h="6067143">
                <a:moveTo>
                  <a:pt x="1747" y="161678"/>
                </a:moveTo>
                <a:cubicBezTo>
                  <a:pt x="-9419" y="-21337"/>
                  <a:pt x="31802" y="1855"/>
                  <a:pt x="158748" y="157"/>
                </a:cubicBezTo>
                <a:lnTo>
                  <a:pt x="11660580" y="8805"/>
                </a:lnTo>
                <a:cubicBezTo>
                  <a:pt x="11839967" y="5251"/>
                  <a:pt x="11816091" y="10491"/>
                  <a:pt x="11820523" y="192143"/>
                </a:cubicBezTo>
                <a:cubicBezTo>
                  <a:pt x="11821780" y="388017"/>
                  <a:pt x="11821656" y="162850"/>
                  <a:pt x="11820523" y="1120050"/>
                </a:cubicBezTo>
                <a:cubicBezTo>
                  <a:pt x="11828585" y="1709622"/>
                  <a:pt x="11812670" y="4906106"/>
                  <a:pt x="11810553" y="6063327"/>
                </a:cubicBezTo>
                <a:lnTo>
                  <a:pt x="1417636" y="6067125"/>
                </a:lnTo>
                <a:cubicBezTo>
                  <a:pt x="644049" y="6070006"/>
                  <a:pt x="243522" y="5731592"/>
                  <a:pt x="8097" y="5482051"/>
                </a:cubicBezTo>
                <a:cubicBezTo>
                  <a:pt x="9155" y="3262415"/>
                  <a:pt x="689" y="2381314"/>
                  <a:pt x="1747" y="161678"/>
                </a:cubicBezTo>
                <a:close/>
              </a:path>
            </a:pathLst>
          </a:custGeom>
          <a:solidFill>
            <a:schemeClr val="bg2"/>
          </a:solidFill>
        </p:spPr>
        <p:txBody>
          <a:bodyPr/>
          <a:lstStyle>
            <a:lvl1pPr marL="0" marR="0" indent="0" algn="ctr" defTabSz="914400" rtl="0" eaLnBrk="1" fontAlgn="auto" latinLnBrk="0" hangingPunct="1">
              <a:lnSpc>
                <a:spcPct val="300000"/>
              </a:lnSpc>
              <a:spcBef>
                <a:spcPts val="4200"/>
              </a:spcBef>
              <a:spcAft>
                <a:spcPts val="0"/>
              </a:spcAft>
              <a:buClrTx/>
              <a:buSzTx/>
              <a:buFontTx/>
              <a:buNone/>
              <a:tabLst/>
              <a:defRPr sz="14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300000"/>
              </a:lnSpc>
              <a:spcBef>
                <a:spcPts val="4200"/>
              </a:spcBef>
              <a:spcAft>
                <a:spcPts val="0"/>
              </a:spcAft>
              <a:buClrTx/>
              <a:buSzTx/>
              <a:buFontTx/>
              <a:buNone/>
              <a:tabLst/>
              <a:defRPr/>
            </a:pPr>
            <a:r>
              <a:rPr lang="sv-SE" dirty="0"/>
              <a:t>Klicka på ikonen för att lägga in bild   </a:t>
            </a:r>
          </a:p>
          <a:p>
            <a:pPr marL="0" marR="0" lvl="0" indent="0" algn="ctr" defTabSz="914400" rtl="0" eaLnBrk="1" fontAlgn="auto" latinLnBrk="0" hangingPunct="1">
              <a:lnSpc>
                <a:spcPct val="300000"/>
              </a:lnSpc>
              <a:spcBef>
                <a:spcPts val="4200"/>
              </a:spcBef>
              <a:spcAft>
                <a:spcPts val="0"/>
              </a:spcAft>
              <a:buClrTx/>
              <a:buSzTx/>
              <a:buFontTx/>
              <a:buNone/>
              <a:tabLst/>
              <a:defRPr/>
            </a:pPr>
            <a:r>
              <a:rPr lang="sv-SE" dirty="0"/>
              <a:t>   </a:t>
            </a:r>
          </a:p>
          <a:p>
            <a:endParaRPr lang="sv-SE" dirty="0"/>
          </a:p>
        </p:txBody>
      </p:sp>
      <p:sp>
        <p:nvSpPr>
          <p:cNvPr id="6" name="Platshållare för text 8">
            <a:extLst>
              <a:ext uri="{FF2B5EF4-FFF2-40B4-BE49-F238E27FC236}">
                <a16:creationId xmlns:a16="http://schemas.microsoft.com/office/drawing/2014/main" id="{E622E4C8-152B-42E0-8E3F-85BC4C913B8B}"/>
              </a:ext>
            </a:extLst>
          </p:cNvPr>
          <p:cNvSpPr>
            <a:spLocks noGrp="1"/>
          </p:cNvSpPr>
          <p:nvPr>
            <p:ph type="body" sz="quarter" idx="11" hasCustomPrompt="1"/>
          </p:nvPr>
        </p:nvSpPr>
        <p:spPr>
          <a:xfrm>
            <a:off x="1410537" y="6371498"/>
            <a:ext cx="6713034" cy="276893"/>
          </a:xfrm>
          <a:prstGeom prst="rect">
            <a:avLst/>
          </a:prstGeom>
        </p:spPr>
        <p:txBody>
          <a:bodyPr/>
          <a:lstStyle>
            <a:lvl1pPr marL="0" indent="0">
              <a:buNone/>
              <a:defRPr sz="1000">
                <a:solidFill>
                  <a:schemeClr val="bg1">
                    <a:lumMod val="50000"/>
                  </a:schemeClr>
                </a:solidFill>
              </a:defRPr>
            </a:lvl1pPr>
            <a:lvl2pPr>
              <a:defRPr sz="1000">
                <a:solidFill>
                  <a:schemeClr val="bg1">
                    <a:lumMod val="50000"/>
                  </a:schemeClr>
                </a:solidFill>
              </a:defRPr>
            </a:lvl2pPr>
            <a:lvl3pPr>
              <a:defRPr sz="100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sv-SE" dirty="0"/>
              <a:t>Klicka här för att lägga in datum, författare och </a:t>
            </a:r>
            <a:r>
              <a:rPr lang="sv-SE" dirty="0" err="1"/>
              <a:t>ev</a:t>
            </a:r>
            <a:r>
              <a:rPr lang="sv-SE" dirty="0"/>
              <a:t> projektbeskrivning</a:t>
            </a:r>
          </a:p>
        </p:txBody>
      </p:sp>
    </p:spTree>
    <p:extLst>
      <p:ext uri="{BB962C8B-B14F-4D97-AF65-F5344CB8AC3E}">
        <p14:creationId xmlns:p14="http://schemas.microsoft.com/office/powerpoint/2010/main" val="2216663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lvbild med text och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293196" y="5869693"/>
            <a:ext cx="9554189" cy="486704"/>
          </a:xfrm>
          <a:prstGeom prst="rect">
            <a:avLst/>
          </a:prstGeom>
        </p:spPr>
        <p:txBody>
          <a:bodyPr anchor="t">
            <a:normAutofit/>
          </a:bodyPr>
          <a:lstStyle>
            <a:lvl1pPr>
              <a:defRPr sz="2400">
                <a:solidFill>
                  <a:srgbClr val="DB0D15"/>
                </a:solidFill>
                <a:latin typeface="Arial" panose="020B0604020202020204" pitchFamily="34" charset="0"/>
                <a:cs typeface="Arial" panose="020B0604020202020204" pitchFamily="34" charset="0"/>
              </a:defRPr>
            </a:lvl1pPr>
          </a:lstStyle>
          <a:p>
            <a:r>
              <a:rPr lang="sv-SE" dirty="0"/>
              <a:t>Detta rubrikfält används vid </a:t>
            </a:r>
            <a:r>
              <a:rPr lang="sv-SE" dirty="0" err="1"/>
              <a:t>halvbild</a:t>
            </a:r>
            <a:endParaRPr lang="sv-SE" dirty="0"/>
          </a:p>
        </p:txBody>
      </p:sp>
      <p:sp>
        <p:nvSpPr>
          <p:cNvPr id="9" name="Platshållare för bild 9">
            <a:extLst>
              <a:ext uri="{FF2B5EF4-FFF2-40B4-BE49-F238E27FC236}">
                <a16:creationId xmlns:a16="http://schemas.microsoft.com/office/drawing/2014/main" id="{347E835F-CBD4-4961-833E-DF753E0BB00E}"/>
              </a:ext>
            </a:extLst>
          </p:cNvPr>
          <p:cNvSpPr>
            <a:spLocks noGrp="1"/>
          </p:cNvSpPr>
          <p:nvPr>
            <p:ph type="pic" sz="quarter" idx="10" hasCustomPrompt="1"/>
          </p:nvPr>
        </p:nvSpPr>
        <p:spPr>
          <a:xfrm>
            <a:off x="188644" y="177224"/>
            <a:ext cx="5813861" cy="5420085"/>
          </a:xfrm>
          <a:custGeom>
            <a:avLst/>
            <a:gdLst>
              <a:gd name="connsiteX0" fmla="*/ 0 w 5468938"/>
              <a:gd name="connsiteY0" fmla="*/ 0 h 6858000"/>
              <a:gd name="connsiteX1" fmla="*/ 2734469 w 5468938"/>
              <a:gd name="connsiteY1" fmla="*/ 0 h 6858000"/>
              <a:gd name="connsiteX2" fmla="*/ 5468938 w 5468938"/>
              <a:gd name="connsiteY2" fmla="*/ 3429000 h 6858000"/>
              <a:gd name="connsiteX3" fmla="*/ 2734469 w 5468938"/>
              <a:gd name="connsiteY3" fmla="*/ 6858000 h 6858000"/>
              <a:gd name="connsiteX4" fmla="*/ 0 w 5468938"/>
              <a:gd name="connsiteY4" fmla="*/ 6858000 h 6858000"/>
              <a:gd name="connsiteX5" fmla="*/ 0 w 5468938"/>
              <a:gd name="connsiteY5" fmla="*/ 0 h 6858000"/>
              <a:gd name="connsiteX0" fmla="*/ 0 w 5792556"/>
              <a:gd name="connsiteY0" fmla="*/ 0 h 6858000"/>
              <a:gd name="connsiteX1" fmla="*/ 4724633 w 5792556"/>
              <a:gd name="connsiteY1" fmla="*/ 0 h 6858000"/>
              <a:gd name="connsiteX2" fmla="*/ 5468938 w 5792556"/>
              <a:gd name="connsiteY2" fmla="*/ 3429000 h 6858000"/>
              <a:gd name="connsiteX3" fmla="*/ 2734469 w 5792556"/>
              <a:gd name="connsiteY3" fmla="*/ 6858000 h 6858000"/>
              <a:gd name="connsiteX4" fmla="*/ 0 w 5792556"/>
              <a:gd name="connsiteY4" fmla="*/ 6858000 h 6858000"/>
              <a:gd name="connsiteX5" fmla="*/ 0 w 5792556"/>
              <a:gd name="connsiteY5" fmla="*/ 0 h 6858000"/>
              <a:gd name="connsiteX0" fmla="*/ 0 w 5715582"/>
              <a:gd name="connsiteY0" fmla="*/ 0 h 6858000"/>
              <a:gd name="connsiteX1" fmla="*/ 4724633 w 5715582"/>
              <a:gd name="connsiteY1" fmla="*/ 0 h 6858000"/>
              <a:gd name="connsiteX2" fmla="*/ 5468938 w 5715582"/>
              <a:gd name="connsiteY2" fmla="*/ 3429000 h 6858000"/>
              <a:gd name="connsiteX3" fmla="*/ 4814281 w 5715582"/>
              <a:gd name="connsiteY3" fmla="*/ 6858000 h 6858000"/>
              <a:gd name="connsiteX4" fmla="*/ 0 w 5715582"/>
              <a:gd name="connsiteY4" fmla="*/ 6858000 h 6858000"/>
              <a:gd name="connsiteX5" fmla="*/ 0 w 5715582"/>
              <a:gd name="connsiteY5" fmla="*/ 0 h 6858000"/>
              <a:gd name="connsiteX0" fmla="*/ 0 w 5657592"/>
              <a:gd name="connsiteY0" fmla="*/ 0 h 6858000"/>
              <a:gd name="connsiteX1" fmla="*/ 4724633 w 5657592"/>
              <a:gd name="connsiteY1" fmla="*/ 0 h 6858000"/>
              <a:gd name="connsiteX2" fmla="*/ 5468938 w 5657592"/>
              <a:gd name="connsiteY2" fmla="*/ 3429000 h 6858000"/>
              <a:gd name="connsiteX3" fmla="*/ 4814281 w 5657592"/>
              <a:gd name="connsiteY3" fmla="*/ 6858000 h 6858000"/>
              <a:gd name="connsiteX4" fmla="*/ 0 w 5657592"/>
              <a:gd name="connsiteY4" fmla="*/ 6858000 h 6858000"/>
              <a:gd name="connsiteX5" fmla="*/ 0 w 5657592"/>
              <a:gd name="connsiteY5" fmla="*/ 0 h 6858000"/>
              <a:gd name="connsiteX0" fmla="*/ 0 w 5540797"/>
              <a:gd name="connsiteY0" fmla="*/ 0 h 6858000"/>
              <a:gd name="connsiteX1" fmla="*/ 4724633 w 5540797"/>
              <a:gd name="connsiteY1" fmla="*/ 0 h 6858000"/>
              <a:gd name="connsiteX2" fmla="*/ 5468938 w 5540797"/>
              <a:gd name="connsiteY2" fmla="*/ 3429000 h 6858000"/>
              <a:gd name="connsiteX3" fmla="*/ 4814281 w 5540797"/>
              <a:gd name="connsiteY3" fmla="*/ 6858000 h 6858000"/>
              <a:gd name="connsiteX4" fmla="*/ 0 w 5540797"/>
              <a:gd name="connsiteY4" fmla="*/ 6858000 h 6858000"/>
              <a:gd name="connsiteX5" fmla="*/ 0 w 5540797"/>
              <a:gd name="connsiteY5" fmla="*/ 0 h 6858000"/>
              <a:gd name="connsiteX0" fmla="*/ 0 w 5367229"/>
              <a:gd name="connsiteY0" fmla="*/ 0 h 6858000"/>
              <a:gd name="connsiteX1" fmla="*/ 4724633 w 5367229"/>
              <a:gd name="connsiteY1" fmla="*/ 0 h 6858000"/>
              <a:gd name="connsiteX2" fmla="*/ 4814281 w 5367229"/>
              <a:gd name="connsiteY2" fmla="*/ 6858000 h 6858000"/>
              <a:gd name="connsiteX3" fmla="*/ 0 w 5367229"/>
              <a:gd name="connsiteY3" fmla="*/ 6858000 h 6858000"/>
              <a:gd name="connsiteX4" fmla="*/ 0 w 5367229"/>
              <a:gd name="connsiteY4" fmla="*/ 0 h 6858000"/>
              <a:gd name="connsiteX0" fmla="*/ 0 w 5373612"/>
              <a:gd name="connsiteY0" fmla="*/ 0 h 6858000"/>
              <a:gd name="connsiteX1" fmla="*/ 4724633 w 5373612"/>
              <a:gd name="connsiteY1" fmla="*/ 0 h 6858000"/>
              <a:gd name="connsiteX2" fmla="*/ 4814281 w 5373612"/>
              <a:gd name="connsiteY2" fmla="*/ 6858000 h 6858000"/>
              <a:gd name="connsiteX3" fmla="*/ 0 w 5373612"/>
              <a:gd name="connsiteY3" fmla="*/ 6858000 h 6858000"/>
              <a:gd name="connsiteX4" fmla="*/ 0 w 5373612"/>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 name="connsiteX0" fmla="*/ 0 w 5409044"/>
              <a:gd name="connsiteY0" fmla="*/ 0 h 7446632"/>
              <a:gd name="connsiteX1" fmla="*/ 4724633 w 5409044"/>
              <a:gd name="connsiteY1" fmla="*/ 0 h 7446632"/>
              <a:gd name="connsiteX2" fmla="*/ 4814281 w 5409044"/>
              <a:gd name="connsiteY2" fmla="*/ 6858000 h 7446632"/>
              <a:gd name="connsiteX3" fmla="*/ 2262026 w 5409044"/>
              <a:gd name="connsiteY3" fmla="*/ 7446629 h 7446632"/>
              <a:gd name="connsiteX4" fmla="*/ 0 w 5409044"/>
              <a:gd name="connsiteY4" fmla="*/ 6858000 h 7446632"/>
              <a:gd name="connsiteX5" fmla="*/ 0 w 5409044"/>
              <a:gd name="connsiteY5" fmla="*/ 0 h 7446632"/>
              <a:gd name="connsiteX0" fmla="*/ 0 w 5409044"/>
              <a:gd name="connsiteY0" fmla="*/ 334 h 7446966"/>
              <a:gd name="connsiteX1" fmla="*/ 357026 w 5409044"/>
              <a:gd name="connsiteY1" fmla="*/ 2352 h 7446966"/>
              <a:gd name="connsiteX2" fmla="*/ 4724633 w 5409044"/>
              <a:gd name="connsiteY2" fmla="*/ 334 h 7446966"/>
              <a:gd name="connsiteX3" fmla="*/ 4814281 w 5409044"/>
              <a:gd name="connsiteY3" fmla="*/ 6858334 h 7446966"/>
              <a:gd name="connsiteX4" fmla="*/ 2262026 w 5409044"/>
              <a:gd name="connsiteY4" fmla="*/ 7446963 h 7446966"/>
              <a:gd name="connsiteX5" fmla="*/ 0 w 5409044"/>
              <a:gd name="connsiteY5" fmla="*/ 6858334 h 7446966"/>
              <a:gd name="connsiteX6" fmla="*/ 0 w 5409044"/>
              <a:gd name="connsiteY6" fmla="*/ 334 h 7446966"/>
              <a:gd name="connsiteX0" fmla="*/ 3175 w 5409044"/>
              <a:gd name="connsiteY0" fmla="*/ 199091 h 7446632"/>
              <a:gd name="connsiteX1" fmla="*/ 357026 w 5409044"/>
              <a:gd name="connsiteY1" fmla="*/ 2018 h 7446632"/>
              <a:gd name="connsiteX2" fmla="*/ 4724633 w 5409044"/>
              <a:gd name="connsiteY2" fmla="*/ 0 h 7446632"/>
              <a:gd name="connsiteX3" fmla="*/ 4814281 w 5409044"/>
              <a:gd name="connsiteY3" fmla="*/ 6858000 h 7446632"/>
              <a:gd name="connsiteX4" fmla="*/ 2262026 w 5409044"/>
              <a:gd name="connsiteY4" fmla="*/ 7446629 h 7446632"/>
              <a:gd name="connsiteX5" fmla="*/ 0 w 5409044"/>
              <a:gd name="connsiteY5" fmla="*/ 6858000 h 7446632"/>
              <a:gd name="connsiteX6" fmla="*/ 3175 w 5409044"/>
              <a:gd name="connsiteY6" fmla="*/ 199091 h 7446632"/>
              <a:gd name="connsiteX0" fmla="*/ 3175 w 5409044"/>
              <a:gd name="connsiteY0" fmla="*/ 199867 h 7447408"/>
              <a:gd name="connsiteX1" fmla="*/ 357026 w 5409044"/>
              <a:gd name="connsiteY1" fmla="*/ 2794 h 7447408"/>
              <a:gd name="connsiteX2" fmla="*/ 4724633 w 5409044"/>
              <a:gd name="connsiteY2" fmla="*/ 776 h 7447408"/>
              <a:gd name="connsiteX3" fmla="*/ 4814281 w 5409044"/>
              <a:gd name="connsiteY3" fmla="*/ 6858776 h 7447408"/>
              <a:gd name="connsiteX4" fmla="*/ 2262026 w 5409044"/>
              <a:gd name="connsiteY4" fmla="*/ 7447405 h 7447408"/>
              <a:gd name="connsiteX5" fmla="*/ 0 w 5409044"/>
              <a:gd name="connsiteY5" fmla="*/ 6858776 h 7447408"/>
              <a:gd name="connsiteX6" fmla="*/ 3175 w 5409044"/>
              <a:gd name="connsiteY6" fmla="*/ 199867 h 7447408"/>
              <a:gd name="connsiteX0" fmla="*/ 3175 w 5409044"/>
              <a:gd name="connsiteY0" fmla="*/ 202804 h 7450345"/>
              <a:gd name="connsiteX1" fmla="*/ 103026 w 5409044"/>
              <a:gd name="connsiteY1" fmla="*/ 2176 h 7450345"/>
              <a:gd name="connsiteX2" fmla="*/ 4724633 w 5409044"/>
              <a:gd name="connsiteY2" fmla="*/ 3713 h 7450345"/>
              <a:gd name="connsiteX3" fmla="*/ 4814281 w 5409044"/>
              <a:gd name="connsiteY3" fmla="*/ 6861713 h 7450345"/>
              <a:gd name="connsiteX4" fmla="*/ 2262026 w 5409044"/>
              <a:gd name="connsiteY4" fmla="*/ 7450342 h 7450345"/>
              <a:gd name="connsiteX5" fmla="*/ 0 w 5409044"/>
              <a:gd name="connsiteY5" fmla="*/ 6861713 h 7450345"/>
              <a:gd name="connsiteX6" fmla="*/ 3175 w 5409044"/>
              <a:gd name="connsiteY6" fmla="*/ 202804 h 7450345"/>
              <a:gd name="connsiteX0" fmla="*/ 3175 w 5409044"/>
              <a:gd name="connsiteY0" fmla="*/ 205811 h 7449797"/>
              <a:gd name="connsiteX1" fmla="*/ 103026 w 5409044"/>
              <a:gd name="connsiteY1" fmla="*/ 1628 h 7449797"/>
              <a:gd name="connsiteX2" fmla="*/ 4724633 w 5409044"/>
              <a:gd name="connsiteY2" fmla="*/ 3165 h 7449797"/>
              <a:gd name="connsiteX3" fmla="*/ 4814281 w 5409044"/>
              <a:gd name="connsiteY3" fmla="*/ 6861165 h 7449797"/>
              <a:gd name="connsiteX4" fmla="*/ 2262026 w 5409044"/>
              <a:gd name="connsiteY4" fmla="*/ 7449794 h 7449797"/>
              <a:gd name="connsiteX5" fmla="*/ 0 w 5409044"/>
              <a:gd name="connsiteY5" fmla="*/ 6861165 h 7449797"/>
              <a:gd name="connsiteX6" fmla="*/ 3175 w 5409044"/>
              <a:gd name="connsiteY6" fmla="*/ 205811 h 7449797"/>
              <a:gd name="connsiteX0" fmla="*/ 3175 w 5409044"/>
              <a:gd name="connsiteY0" fmla="*/ 205811 h 7449797"/>
              <a:gd name="connsiteX1" fmla="*/ 141126 w 5409044"/>
              <a:gd name="connsiteY1" fmla="*/ 1628 h 7449797"/>
              <a:gd name="connsiteX2" fmla="*/ 4724633 w 5409044"/>
              <a:gd name="connsiteY2" fmla="*/ 3165 h 7449797"/>
              <a:gd name="connsiteX3" fmla="*/ 4814281 w 5409044"/>
              <a:gd name="connsiteY3" fmla="*/ 6861165 h 7449797"/>
              <a:gd name="connsiteX4" fmla="*/ 2262026 w 5409044"/>
              <a:gd name="connsiteY4" fmla="*/ 7449794 h 7449797"/>
              <a:gd name="connsiteX5" fmla="*/ 0 w 5409044"/>
              <a:gd name="connsiteY5" fmla="*/ 6861165 h 7449797"/>
              <a:gd name="connsiteX6" fmla="*/ 3175 w 5409044"/>
              <a:gd name="connsiteY6" fmla="*/ 205811 h 7449797"/>
              <a:gd name="connsiteX0" fmla="*/ 9525 w 5415394"/>
              <a:gd name="connsiteY0" fmla="*/ 205811 h 7449797"/>
              <a:gd name="connsiteX1" fmla="*/ 147476 w 5415394"/>
              <a:gd name="connsiteY1" fmla="*/ 1628 h 7449797"/>
              <a:gd name="connsiteX2" fmla="*/ 4730983 w 5415394"/>
              <a:gd name="connsiteY2" fmla="*/ 3165 h 7449797"/>
              <a:gd name="connsiteX3" fmla="*/ 4820631 w 5415394"/>
              <a:gd name="connsiteY3" fmla="*/ 6861165 h 7449797"/>
              <a:gd name="connsiteX4" fmla="*/ 2268376 w 5415394"/>
              <a:gd name="connsiteY4" fmla="*/ 7449794 h 7449797"/>
              <a:gd name="connsiteX5" fmla="*/ 0 w 5415394"/>
              <a:gd name="connsiteY5" fmla="*/ 5211548 h 7449797"/>
              <a:gd name="connsiteX6" fmla="*/ 9525 w 5415394"/>
              <a:gd name="connsiteY6" fmla="*/ 205811 h 7449797"/>
              <a:gd name="connsiteX0" fmla="*/ 9525 w 5415394"/>
              <a:gd name="connsiteY0" fmla="*/ 205811 h 6861165"/>
              <a:gd name="connsiteX1" fmla="*/ 147476 w 5415394"/>
              <a:gd name="connsiteY1" fmla="*/ 1628 h 6861165"/>
              <a:gd name="connsiteX2" fmla="*/ 4730983 w 5415394"/>
              <a:gd name="connsiteY2" fmla="*/ 3165 h 6861165"/>
              <a:gd name="connsiteX3" fmla="*/ 4820631 w 5415394"/>
              <a:gd name="connsiteY3" fmla="*/ 6861165 h 6861165"/>
              <a:gd name="connsiteX4" fmla="*/ 2042951 w 5415394"/>
              <a:gd name="connsiteY4" fmla="*/ 5558423 h 6861165"/>
              <a:gd name="connsiteX5" fmla="*/ 0 w 5415394"/>
              <a:gd name="connsiteY5" fmla="*/ 5211548 h 6861165"/>
              <a:gd name="connsiteX6" fmla="*/ 9525 w 5415394"/>
              <a:gd name="connsiteY6" fmla="*/ 205811 h 6861165"/>
              <a:gd name="connsiteX0" fmla="*/ 3175 w 5409044"/>
              <a:gd name="connsiteY0" fmla="*/ 205811 h 6861165"/>
              <a:gd name="connsiteX1" fmla="*/ 141126 w 5409044"/>
              <a:gd name="connsiteY1" fmla="*/ 1628 h 6861165"/>
              <a:gd name="connsiteX2" fmla="*/ 4724633 w 5409044"/>
              <a:gd name="connsiteY2" fmla="*/ 3165 h 6861165"/>
              <a:gd name="connsiteX3" fmla="*/ 4814281 w 5409044"/>
              <a:gd name="connsiteY3" fmla="*/ 6861165 h 6861165"/>
              <a:gd name="connsiteX4" fmla="*/ 2036601 w 5409044"/>
              <a:gd name="connsiteY4" fmla="*/ 5558423 h 6861165"/>
              <a:gd name="connsiteX5" fmla="*/ 0 w 5409044"/>
              <a:gd name="connsiteY5" fmla="*/ 5222214 h 6861165"/>
              <a:gd name="connsiteX6" fmla="*/ 3175 w 5409044"/>
              <a:gd name="connsiteY6" fmla="*/ 205811 h 6861165"/>
              <a:gd name="connsiteX0" fmla="*/ 3175 w 5409044"/>
              <a:gd name="connsiteY0" fmla="*/ 205811 h 6861165"/>
              <a:gd name="connsiteX1" fmla="*/ 141126 w 5409044"/>
              <a:gd name="connsiteY1" fmla="*/ 1628 h 6861165"/>
              <a:gd name="connsiteX2" fmla="*/ 4724633 w 5409044"/>
              <a:gd name="connsiteY2" fmla="*/ 3165 h 6861165"/>
              <a:gd name="connsiteX3" fmla="*/ 4814281 w 5409044"/>
              <a:gd name="connsiteY3" fmla="*/ 6861165 h 6861165"/>
              <a:gd name="connsiteX4" fmla="*/ 1906426 w 5409044"/>
              <a:gd name="connsiteY4" fmla="*/ 6066818 h 6861165"/>
              <a:gd name="connsiteX5" fmla="*/ 0 w 5409044"/>
              <a:gd name="connsiteY5" fmla="*/ 5222214 h 6861165"/>
              <a:gd name="connsiteX6" fmla="*/ 3175 w 5409044"/>
              <a:gd name="connsiteY6" fmla="*/ 205811 h 6861165"/>
              <a:gd name="connsiteX0" fmla="*/ 3175 w 6997717"/>
              <a:gd name="connsiteY0" fmla="*/ 205811 h 6068353"/>
              <a:gd name="connsiteX1" fmla="*/ 141126 w 6997717"/>
              <a:gd name="connsiteY1" fmla="*/ 1628 h 6068353"/>
              <a:gd name="connsiteX2" fmla="*/ 4724633 w 6997717"/>
              <a:gd name="connsiteY2" fmla="*/ 3165 h 6068353"/>
              <a:gd name="connsiteX3" fmla="*/ 6789131 w 6997717"/>
              <a:gd name="connsiteY3" fmla="*/ 6068353 h 6068353"/>
              <a:gd name="connsiteX4" fmla="*/ 1906426 w 6997717"/>
              <a:gd name="connsiteY4" fmla="*/ 6066818 h 6068353"/>
              <a:gd name="connsiteX5" fmla="*/ 0 w 6997717"/>
              <a:gd name="connsiteY5" fmla="*/ 5222214 h 6068353"/>
              <a:gd name="connsiteX6" fmla="*/ 3175 w 6997717"/>
              <a:gd name="connsiteY6" fmla="*/ 205811 h 6068353"/>
              <a:gd name="connsiteX0" fmla="*/ 3175 w 6997717"/>
              <a:gd name="connsiteY0" fmla="*/ 205811 h 6068353"/>
              <a:gd name="connsiteX1" fmla="*/ 141126 w 6997717"/>
              <a:gd name="connsiteY1" fmla="*/ 1628 h 6068353"/>
              <a:gd name="connsiteX2" fmla="*/ 4724633 w 6997717"/>
              <a:gd name="connsiteY2" fmla="*/ 3165 h 6068353"/>
              <a:gd name="connsiteX3" fmla="*/ 6789131 w 6997717"/>
              <a:gd name="connsiteY3" fmla="*/ 6068353 h 6068353"/>
              <a:gd name="connsiteX4" fmla="*/ 1906426 w 6997717"/>
              <a:gd name="connsiteY4" fmla="*/ 6066818 h 6068353"/>
              <a:gd name="connsiteX5" fmla="*/ 0 w 6997717"/>
              <a:gd name="connsiteY5" fmla="*/ 5222214 h 6068353"/>
              <a:gd name="connsiteX6" fmla="*/ 3175 w 6997717"/>
              <a:gd name="connsiteY6" fmla="*/ 205811 h 6068353"/>
              <a:gd name="connsiteX0" fmla="*/ 3175 w 6997717"/>
              <a:gd name="connsiteY0" fmla="*/ 205811 h 6068353"/>
              <a:gd name="connsiteX1" fmla="*/ 141126 w 6997717"/>
              <a:gd name="connsiteY1" fmla="*/ 1628 h 6068353"/>
              <a:gd name="connsiteX2" fmla="*/ 4724633 w 6997717"/>
              <a:gd name="connsiteY2" fmla="*/ 3165 h 6068353"/>
              <a:gd name="connsiteX3" fmla="*/ 6789131 w 6997717"/>
              <a:gd name="connsiteY3" fmla="*/ 6068353 h 6068353"/>
              <a:gd name="connsiteX4" fmla="*/ 1906426 w 6997717"/>
              <a:gd name="connsiteY4" fmla="*/ 6066818 h 6068353"/>
              <a:gd name="connsiteX5" fmla="*/ 0 w 6997717"/>
              <a:gd name="connsiteY5" fmla="*/ 5222214 h 6068353"/>
              <a:gd name="connsiteX6" fmla="*/ 3175 w 6997717"/>
              <a:gd name="connsiteY6" fmla="*/ 205811 h 6068353"/>
              <a:gd name="connsiteX0" fmla="*/ 775 w 6995317"/>
              <a:gd name="connsiteY0" fmla="*/ 205811 h 6068353"/>
              <a:gd name="connsiteX1" fmla="*/ 138726 w 6995317"/>
              <a:gd name="connsiteY1" fmla="*/ 1628 h 6068353"/>
              <a:gd name="connsiteX2" fmla="*/ 4722233 w 6995317"/>
              <a:gd name="connsiteY2" fmla="*/ 3165 h 6068353"/>
              <a:gd name="connsiteX3" fmla="*/ 6786731 w 6995317"/>
              <a:gd name="connsiteY3" fmla="*/ 6068353 h 6068353"/>
              <a:gd name="connsiteX4" fmla="*/ 1904026 w 6995317"/>
              <a:gd name="connsiteY4" fmla="*/ 6066818 h 6068353"/>
              <a:gd name="connsiteX5" fmla="*/ 7125 w 6995317"/>
              <a:gd name="connsiteY5" fmla="*/ 5495965 h 6068353"/>
              <a:gd name="connsiteX6" fmla="*/ 775 w 6995317"/>
              <a:gd name="connsiteY6" fmla="*/ 205811 h 6068353"/>
              <a:gd name="connsiteX0" fmla="*/ 775 w 6995317"/>
              <a:gd name="connsiteY0" fmla="*/ 205811 h 6068572"/>
              <a:gd name="connsiteX1" fmla="*/ 138726 w 6995317"/>
              <a:gd name="connsiteY1" fmla="*/ 1628 h 6068572"/>
              <a:gd name="connsiteX2" fmla="*/ 4722233 w 6995317"/>
              <a:gd name="connsiteY2" fmla="*/ 3165 h 6068572"/>
              <a:gd name="connsiteX3" fmla="*/ 6786731 w 6995317"/>
              <a:gd name="connsiteY3" fmla="*/ 6068353 h 6068572"/>
              <a:gd name="connsiteX4" fmla="*/ 1904026 w 6995317"/>
              <a:gd name="connsiteY4" fmla="*/ 6066818 h 6068572"/>
              <a:gd name="connsiteX5" fmla="*/ 7125 w 6995317"/>
              <a:gd name="connsiteY5" fmla="*/ 5495965 h 6068572"/>
              <a:gd name="connsiteX6" fmla="*/ 775 w 6995317"/>
              <a:gd name="connsiteY6" fmla="*/ 205811 h 6068572"/>
              <a:gd name="connsiteX0" fmla="*/ 775 w 6995317"/>
              <a:gd name="connsiteY0" fmla="*/ 205811 h 6070189"/>
              <a:gd name="connsiteX1" fmla="*/ 138726 w 6995317"/>
              <a:gd name="connsiteY1" fmla="*/ 1628 h 6070189"/>
              <a:gd name="connsiteX2" fmla="*/ 4722233 w 6995317"/>
              <a:gd name="connsiteY2" fmla="*/ 3165 h 6070189"/>
              <a:gd name="connsiteX3" fmla="*/ 6786731 w 6995317"/>
              <a:gd name="connsiteY3" fmla="*/ 6068353 h 6070189"/>
              <a:gd name="connsiteX4" fmla="*/ 1904026 w 6995317"/>
              <a:gd name="connsiteY4" fmla="*/ 6066818 h 6070189"/>
              <a:gd name="connsiteX5" fmla="*/ 7125 w 6995317"/>
              <a:gd name="connsiteY5" fmla="*/ 5495965 h 6070189"/>
              <a:gd name="connsiteX6" fmla="*/ 775 w 6995317"/>
              <a:gd name="connsiteY6" fmla="*/ 205811 h 6070189"/>
              <a:gd name="connsiteX0" fmla="*/ 775 w 6995317"/>
              <a:gd name="connsiteY0" fmla="*/ 205811 h 6069883"/>
              <a:gd name="connsiteX1" fmla="*/ 138726 w 6995317"/>
              <a:gd name="connsiteY1" fmla="*/ 1628 h 6069883"/>
              <a:gd name="connsiteX2" fmla="*/ 4722233 w 6995317"/>
              <a:gd name="connsiteY2" fmla="*/ 3165 h 6069883"/>
              <a:gd name="connsiteX3" fmla="*/ 6786731 w 6995317"/>
              <a:gd name="connsiteY3" fmla="*/ 6068353 h 6069883"/>
              <a:gd name="connsiteX4" fmla="*/ 1904026 w 6995317"/>
              <a:gd name="connsiteY4" fmla="*/ 6066818 h 6069883"/>
              <a:gd name="connsiteX5" fmla="*/ 7125 w 6995317"/>
              <a:gd name="connsiteY5" fmla="*/ 5495965 h 6069883"/>
              <a:gd name="connsiteX6" fmla="*/ 775 w 6995317"/>
              <a:gd name="connsiteY6" fmla="*/ 205811 h 6069883"/>
              <a:gd name="connsiteX0" fmla="*/ 775 w 8098398"/>
              <a:gd name="connsiteY0" fmla="*/ 205811 h 6069883"/>
              <a:gd name="connsiteX1" fmla="*/ 138726 w 8098398"/>
              <a:gd name="connsiteY1" fmla="*/ 1628 h 6069883"/>
              <a:gd name="connsiteX2" fmla="*/ 7782933 w 8098398"/>
              <a:gd name="connsiteY2" fmla="*/ 6721 h 6069883"/>
              <a:gd name="connsiteX3" fmla="*/ 6786731 w 8098398"/>
              <a:gd name="connsiteY3" fmla="*/ 6068353 h 6069883"/>
              <a:gd name="connsiteX4" fmla="*/ 1904026 w 8098398"/>
              <a:gd name="connsiteY4" fmla="*/ 6066818 h 6069883"/>
              <a:gd name="connsiteX5" fmla="*/ 7125 w 8098398"/>
              <a:gd name="connsiteY5" fmla="*/ 5495965 h 6069883"/>
              <a:gd name="connsiteX6" fmla="*/ 775 w 8098398"/>
              <a:gd name="connsiteY6" fmla="*/ 205811 h 6069883"/>
              <a:gd name="connsiteX0" fmla="*/ 775 w 11796917"/>
              <a:gd name="connsiteY0" fmla="*/ 205811 h 6069883"/>
              <a:gd name="connsiteX1" fmla="*/ 138726 w 11796917"/>
              <a:gd name="connsiteY1" fmla="*/ 1628 h 6069883"/>
              <a:gd name="connsiteX2" fmla="*/ 11704058 w 11796917"/>
              <a:gd name="connsiteY2" fmla="*/ 10276 h 6069883"/>
              <a:gd name="connsiteX3" fmla="*/ 6786731 w 11796917"/>
              <a:gd name="connsiteY3" fmla="*/ 6068353 h 6069883"/>
              <a:gd name="connsiteX4" fmla="*/ 1904026 w 11796917"/>
              <a:gd name="connsiteY4" fmla="*/ 6066818 h 6069883"/>
              <a:gd name="connsiteX5" fmla="*/ 7125 w 11796917"/>
              <a:gd name="connsiteY5" fmla="*/ 5495965 h 6069883"/>
              <a:gd name="connsiteX6" fmla="*/ 775 w 11796917"/>
              <a:gd name="connsiteY6" fmla="*/ 205811 h 6069883"/>
              <a:gd name="connsiteX0" fmla="*/ 775 w 12397281"/>
              <a:gd name="connsiteY0" fmla="*/ 205811 h 6069883"/>
              <a:gd name="connsiteX1" fmla="*/ 138726 w 12397281"/>
              <a:gd name="connsiteY1" fmla="*/ 1628 h 6069883"/>
              <a:gd name="connsiteX2" fmla="*/ 11704058 w 12397281"/>
              <a:gd name="connsiteY2" fmla="*/ 10276 h 6069883"/>
              <a:gd name="connsiteX3" fmla="*/ 11809581 w 12397281"/>
              <a:gd name="connsiteY3" fmla="*/ 6064798 h 6069883"/>
              <a:gd name="connsiteX4" fmla="*/ 1904026 w 12397281"/>
              <a:gd name="connsiteY4" fmla="*/ 6066818 h 6069883"/>
              <a:gd name="connsiteX5" fmla="*/ 7125 w 12397281"/>
              <a:gd name="connsiteY5" fmla="*/ 5495965 h 6069883"/>
              <a:gd name="connsiteX6" fmla="*/ 775 w 12397281"/>
              <a:gd name="connsiteY6" fmla="*/ 205811 h 6069883"/>
              <a:gd name="connsiteX0" fmla="*/ 775 w 12104055"/>
              <a:gd name="connsiteY0" fmla="*/ 205811 h 6069883"/>
              <a:gd name="connsiteX1" fmla="*/ 138726 w 12104055"/>
              <a:gd name="connsiteY1" fmla="*/ 1628 h 6069883"/>
              <a:gd name="connsiteX2" fmla="*/ 11704058 w 12104055"/>
              <a:gd name="connsiteY2" fmla="*/ 10276 h 6069883"/>
              <a:gd name="connsiteX3" fmla="*/ 11809581 w 12104055"/>
              <a:gd name="connsiteY3" fmla="*/ 6064798 h 6069883"/>
              <a:gd name="connsiteX4" fmla="*/ 1904026 w 12104055"/>
              <a:gd name="connsiteY4" fmla="*/ 6066818 h 6069883"/>
              <a:gd name="connsiteX5" fmla="*/ 7125 w 12104055"/>
              <a:gd name="connsiteY5" fmla="*/ 5495965 h 6069883"/>
              <a:gd name="connsiteX6" fmla="*/ 775 w 12104055"/>
              <a:gd name="connsiteY6" fmla="*/ 205811 h 6069883"/>
              <a:gd name="connsiteX0" fmla="*/ 775 w 12100788"/>
              <a:gd name="connsiteY0" fmla="*/ 205811 h 6069883"/>
              <a:gd name="connsiteX1" fmla="*/ 138726 w 12100788"/>
              <a:gd name="connsiteY1" fmla="*/ 1628 h 6069883"/>
              <a:gd name="connsiteX2" fmla="*/ 11704058 w 12100788"/>
              <a:gd name="connsiteY2" fmla="*/ 10276 h 6069883"/>
              <a:gd name="connsiteX3" fmla="*/ 11809581 w 12100788"/>
              <a:gd name="connsiteY3" fmla="*/ 6064798 h 6069883"/>
              <a:gd name="connsiteX4" fmla="*/ 1904026 w 12100788"/>
              <a:gd name="connsiteY4" fmla="*/ 6066818 h 6069883"/>
              <a:gd name="connsiteX5" fmla="*/ 7125 w 12100788"/>
              <a:gd name="connsiteY5" fmla="*/ 5495965 h 6069883"/>
              <a:gd name="connsiteX6" fmla="*/ 775 w 12100788"/>
              <a:gd name="connsiteY6" fmla="*/ 205811 h 6069883"/>
              <a:gd name="connsiteX0" fmla="*/ 775 w 11811571"/>
              <a:gd name="connsiteY0" fmla="*/ 205811 h 6069883"/>
              <a:gd name="connsiteX1" fmla="*/ 138726 w 11811571"/>
              <a:gd name="connsiteY1" fmla="*/ 1628 h 6069883"/>
              <a:gd name="connsiteX2" fmla="*/ 11704058 w 11811571"/>
              <a:gd name="connsiteY2" fmla="*/ 10276 h 6069883"/>
              <a:gd name="connsiteX3" fmla="*/ 11809581 w 11811571"/>
              <a:gd name="connsiteY3" fmla="*/ 6064798 h 6069883"/>
              <a:gd name="connsiteX4" fmla="*/ 1904026 w 11811571"/>
              <a:gd name="connsiteY4" fmla="*/ 6066818 h 6069883"/>
              <a:gd name="connsiteX5" fmla="*/ 7125 w 11811571"/>
              <a:gd name="connsiteY5" fmla="*/ 5495965 h 6069883"/>
              <a:gd name="connsiteX6" fmla="*/ 775 w 11811571"/>
              <a:gd name="connsiteY6" fmla="*/ 205811 h 6069883"/>
              <a:gd name="connsiteX0" fmla="*/ 775 w 12594111"/>
              <a:gd name="connsiteY0" fmla="*/ 499933 h 6364005"/>
              <a:gd name="connsiteX1" fmla="*/ 138726 w 12594111"/>
              <a:gd name="connsiteY1" fmla="*/ 295750 h 6364005"/>
              <a:gd name="connsiteX2" fmla="*/ 11704058 w 12594111"/>
              <a:gd name="connsiteY2" fmla="*/ 304398 h 6364005"/>
              <a:gd name="connsiteX3" fmla="*/ 11816376 w 12594111"/>
              <a:gd name="connsiteY3" fmla="*/ 413074 h 6364005"/>
              <a:gd name="connsiteX4" fmla="*/ 11809581 w 12594111"/>
              <a:gd name="connsiteY4" fmla="*/ 6358920 h 6364005"/>
              <a:gd name="connsiteX5" fmla="*/ 1904026 w 12594111"/>
              <a:gd name="connsiteY5" fmla="*/ 6360940 h 6364005"/>
              <a:gd name="connsiteX6" fmla="*/ 7125 w 12594111"/>
              <a:gd name="connsiteY6" fmla="*/ 5790087 h 6364005"/>
              <a:gd name="connsiteX7" fmla="*/ 775 w 12594111"/>
              <a:gd name="connsiteY7" fmla="*/ 499933 h 6364005"/>
              <a:gd name="connsiteX0" fmla="*/ 775 w 12594111"/>
              <a:gd name="connsiteY0" fmla="*/ 499933 h 6364005"/>
              <a:gd name="connsiteX1" fmla="*/ 138726 w 12594111"/>
              <a:gd name="connsiteY1" fmla="*/ 295750 h 6364005"/>
              <a:gd name="connsiteX2" fmla="*/ 11704058 w 12594111"/>
              <a:gd name="connsiteY2" fmla="*/ 304398 h 6364005"/>
              <a:gd name="connsiteX3" fmla="*/ 11816376 w 12594111"/>
              <a:gd name="connsiteY3" fmla="*/ 413074 h 6364005"/>
              <a:gd name="connsiteX4" fmla="*/ 11809581 w 12594111"/>
              <a:gd name="connsiteY4" fmla="*/ 6358920 h 6364005"/>
              <a:gd name="connsiteX5" fmla="*/ 1904026 w 12594111"/>
              <a:gd name="connsiteY5" fmla="*/ 6360940 h 6364005"/>
              <a:gd name="connsiteX6" fmla="*/ 7125 w 12594111"/>
              <a:gd name="connsiteY6" fmla="*/ 5790087 h 6364005"/>
              <a:gd name="connsiteX7" fmla="*/ 775 w 12594111"/>
              <a:gd name="connsiteY7" fmla="*/ 499933 h 6364005"/>
              <a:gd name="connsiteX0" fmla="*/ 775 w 12594111"/>
              <a:gd name="connsiteY0" fmla="*/ 499933 h 6364005"/>
              <a:gd name="connsiteX1" fmla="*/ 138726 w 12594111"/>
              <a:gd name="connsiteY1" fmla="*/ 295750 h 6364005"/>
              <a:gd name="connsiteX2" fmla="*/ 11704058 w 12594111"/>
              <a:gd name="connsiteY2" fmla="*/ 304398 h 6364005"/>
              <a:gd name="connsiteX3" fmla="*/ 11816376 w 12594111"/>
              <a:gd name="connsiteY3" fmla="*/ 413074 h 6364005"/>
              <a:gd name="connsiteX4" fmla="*/ 11809581 w 12594111"/>
              <a:gd name="connsiteY4" fmla="*/ 6358920 h 6364005"/>
              <a:gd name="connsiteX5" fmla="*/ 1904026 w 12594111"/>
              <a:gd name="connsiteY5" fmla="*/ 6360940 h 6364005"/>
              <a:gd name="connsiteX6" fmla="*/ 7125 w 12594111"/>
              <a:gd name="connsiteY6" fmla="*/ 5790087 h 6364005"/>
              <a:gd name="connsiteX7" fmla="*/ 775 w 12594111"/>
              <a:gd name="connsiteY7" fmla="*/ 499933 h 6364005"/>
              <a:gd name="connsiteX0" fmla="*/ 775 w 12594111"/>
              <a:gd name="connsiteY0" fmla="*/ 499933 h 6364005"/>
              <a:gd name="connsiteX1" fmla="*/ 138726 w 12594111"/>
              <a:gd name="connsiteY1" fmla="*/ 295750 h 6364005"/>
              <a:gd name="connsiteX2" fmla="*/ 11704058 w 12594111"/>
              <a:gd name="connsiteY2" fmla="*/ 304398 h 6364005"/>
              <a:gd name="connsiteX3" fmla="*/ 11816376 w 12594111"/>
              <a:gd name="connsiteY3" fmla="*/ 413074 h 6364005"/>
              <a:gd name="connsiteX4" fmla="*/ 11809581 w 12594111"/>
              <a:gd name="connsiteY4" fmla="*/ 6358920 h 6364005"/>
              <a:gd name="connsiteX5" fmla="*/ 1904026 w 12594111"/>
              <a:gd name="connsiteY5" fmla="*/ 6360940 h 6364005"/>
              <a:gd name="connsiteX6" fmla="*/ 7125 w 12594111"/>
              <a:gd name="connsiteY6" fmla="*/ 5790087 h 6364005"/>
              <a:gd name="connsiteX7" fmla="*/ 775 w 12594111"/>
              <a:gd name="connsiteY7" fmla="*/ 499933 h 6364005"/>
              <a:gd name="connsiteX0" fmla="*/ 775 w 12594986"/>
              <a:gd name="connsiteY0" fmla="*/ 205812 h 6069884"/>
              <a:gd name="connsiteX1" fmla="*/ 138726 w 12594986"/>
              <a:gd name="connsiteY1" fmla="*/ 1629 h 6069884"/>
              <a:gd name="connsiteX2" fmla="*/ 11704058 w 12594986"/>
              <a:gd name="connsiteY2" fmla="*/ 10277 h 6069884"/>
              <a:gd name="connsiteX3" fmla="*/ 11819551 w 12594986"/>
              <a:gd name="connsiteY3" fmla="*/ 1121522 h 6069884"/>
              <a:gd name="connsiteX4" fmla="*/ 11809581 w 12594986"/>
              <a:gd name="connsiteY4" fmla="*/ 6064799 h 6069884"/>
              <a:gd name="connsiteX5" fmla="*/ 1904026 w 12594986"/>
              <a:gd name="connsiteY5" fmla="*/ 6066819 h 6069884"/>
              <a:gd name="connsiteX6" fmla="*/ 7125 w 12594986"/>
              <a:gd name="connsiteY6" fmla="*/ 5495966 h 6069884"/>
              <a:gd name="connsiteX7" fmla="*/ 775 w 12594986"/>
              <a:gd name="connsiteY7" fmla="*/ 205812 h 6069884"/>
              <a:gd name="connsiteX0" fmla="*/ 775 w 11821813"/>
              <a:gd name="connsiteY0" fmla="*/ 205812 h 6069884"/>
              <a:gd name="connsiteX1" fmla="*/ 138726 w 11821813"/>
              <a:gd name="connsiteY1" fmla="*/ 1629 h 6069884"/>
              <a:gd name="connsiteX2" fmla="*/ 9735558 w 11821813"/>
              <a:gd name="connsiteY2" fmla="*/ 6722 h 6069884"/>
              <a:gd name="connsiteX3" fmla="*/ 11819551 w 11821813"/>
              <a:gd name="connsiteY3" fmla="*/ 1121522 h 6069884"/>
              <a:gd name="connsiteX4" fmla="*/ 11809581 w 11821813"/>
              <a:gd name="connsiteY4" fmla="*/ 6064799 h 6069884"/>
              <a:gd name="connsiteX5" fmla="*/ 1904026 w 11821813"/>
              <a:gd name="connsiteY5" fmla="*/ 6066819 h 6069884"/>
              <a:gd name="connsiteX6" fmla="*/ 7125 w 11821813"/>
              <a:gd name="connsiteY6" fmla="*/ 5495966 h 6069884"/>
              <a:gd name="connsiteX7" fmla="*/ 775 w 11821813"/>
              <a:gd name="connsiteY7" fmla="*/ 205812 h 6069884"/>
              <a:gd name="connsiteX0" fmla="*/ 775 w 11821813"/>
              <a:gd name="connsiteY0" fmla="*/ 205812 h 6069884"/>
              <a:gd name="connsiteX1" fmla="*/ 138726 w 11821813"/>
              <a:gd name="connsiteY1" fmla="*/ 1629 h 6069884"/>
              <a:gd name="connsiteX2" fmla="*/ 9735558 w 11821813"/>
              <a:gd name="connsiteY2" fmla="*/ 6722 h 6069884"/>
              <a:gd name="connsiteX3" fmla="*/ 11819551 w 11821813"/>
              <a:gd name="connsiteY3" fmla="*/ 1121522 h 6069884"/>
              <a:gd name="connsiteX4" fmla="*/ 11809581 w 11821813"/>
              <a:gd name="connsiteY4" fmla="*/ 6064799 h 6069884"/>
              <a:gd name="connsiteX5" fmla="*/ 1904026 w 11821813"/>
              <a:gd name="connsiteY5" fmla="*/ 6066819 h 6069884"/>
              <a:gd name="connsiteX6" fmla="*/ 7125 w 11821813"/>
              <a:gd name="connsiteY6" fmla="*/ 5495966 h 6069884"/>
              <a:gd name="connsiteX7" fmla="*/ 775 w 11821813"/>
              <a:gd name="connsiteY7" fmla="*/ 205812 h 6069884"/>
              <a:gd name="connsiteX0" fmla="*/ 775 w 11837957"/>
              <a:gd name="connsiteY0" fmla="*/ 205812 h 6069884"/>
              <a:gd name="connsiteX1" fmla="*/ 138726 w 11837957"/>
              <a:gd name="connsiteY1" fmla="*/ 1629 h 6069884"/>
              <a:gd name="connsiteX2" fmla="*/ 11192883 w 11837957"/>
              <a:gd name="connsiteY2" fmla="*/ 6722 h 6069884"/>
              <a:gd name="connsiteX3" fmla="*/ 11819551 w 11837957"/>
              <a:gd name="connsiteY3" fmla="*/ 1121522 h 6069884"/>
              <a:gd name="connsiteX4" fmla="*/ 11809581 w 11837957"/>
              <a:gd name="connsiteY4" fmla="*/ 6064799 h 6069884"/>
              <a:gd name="connsiteX5" fmla="*/ 1904026 w 11837957"/>
              <a:gd name="connsiteY5" fmla="*/ 6066819 h 6069884"/>
              <a:gd name="connsiteX6" fmla="*/ 7125 w 11837957"/>
              <a:gd name="connsiteY6" fmla="*/ 5495966 h 6069884"/>
              <a:gd name="connsiteX7" fmla="*/ 775 w 11837957"/>
              <a:gd name="connsiteY7" fmla="*/ 205812 h 6069884"/>
              <a:gd name="connsiteX0" fmla="*/ 775 w 11825545"/>
              <a:gd name="connsiteY0" fmla="*/ 205812 h 6069884"/>
              <a:gd name="connsiteX1" fmla="*/ 138726 w 11825545"/>
              <a:gd name="connsiteY1" fmla="*/ 1629 h 6069884"/>
              <a:gd name="connsiteX2" fmla="*/ 11192883 w 11825545"/>
              <a:gd name="connsiteY2" fmla="*/ 6722 h 6069884"/>
              <a:gd name="connsiteX3" fmla="*/ 11819551 w 11825545"/>
              <a:gd name="connsiteY3" fmla="*/ 1121522 h 6069884"/>
              <a:gd name="connsiteX4" fmla="*/ 11809581 w 11825545"/>
              <a:gd name="connsiteY4" fmla="*/ 6064799 h 6069884"/>
              <a:gd name="connsiteX5" fmla="*/ 1904026 w 11825545"/>
              <a:gd name="connsiteY5" fmla="*/ 6066819 h 6069884"/>
              <a:gd name="connsiteX6" fmla="*/ 7125 w 11825545"/>
              <a:gd name="connsiteY6" fmla="*/ 5495966 h 6069884"/>
              <a:gd name="connsiteX7" fmla="*/ 775 w 11825545"/>
              <a:gd name="connsiteY7" fmla="*/ 205812 h 6069884"/>
              <a:gd name="connsiteX0" fmla="*/ 775 w 11821813"/>
              <a:gd name="connsiteY0" fmla="*/ 205812 h 6069884"/>
              <a:gd name="connsiteX1" fmla="*/ 138726 w 11821813"/>
              <a:gd name="connsiteY1" fmla="*/ 1629 h 6069884"/>
              <a:gd name="connsiteX2" fmla="*/ 11192883 w 11821813"/>
              <a:gd name="connsiteY2" fmla="*/ 6722 h 6069884"/>
              <a:gd name="connsiteX3" fmla="*/ 11819551 w 11821813"/>
              <a:gd name="connsiteY3" fmla="*/ 1121522 h 6069884"/>
              <a:gd name="connsiteX4" fmla="*/ 11809581 w 11821813"/>
              <a:gd name="connsiteY4" fmla="*/ 6064799 h 6069884"/>
              <a:gd name="connsiteX5" fmla="*/ 1904026 w 11821813"/>
              <a:gd name="connsiteY5" fmla="*/ 6066819 h 6069884"/>
              <a:gd name="connsiteX6" fmla="*/ 7125 w 11821813"/>
              <a:gd name="connsiteY6" fmla="*/ 5495966 h 6069884"/>
              <a:gd name="connsiteX7" fmla="*/ 775 w 11821813"/>
              <a:gd name="connsiteY7" fmla="*/ 205812 h 6069884"/>
              <a:gd name="connsiteX0" fmla="*/ 775 w 11866535"/>
              <a:gd name="connsiteY0" fmla="*/ 205812 h 6069884"/>
              <a:gd name="connsiteX1" fmla="*/ 138726 w 11866535"/>
              <a:gd name="connsiteY1" fmla="*/ 1629 h 6069884"/>
              <a:gd name="connsiteX2" fmla="*/ 11700883 w 11866535"/>
              <a:gd name="connsiteY2" fmla="*/ 13832 h 6069884"/>
              <a:gd name="connsiteX3" fmla="*/ 11819551 w 11866535"/>
              <a:gd name="connsiteY3" fmla="*/ 1121522 h 6069884"/>
              <a:gd name="connsiteX4" fmla="*/ 11809581 w 11866535"/>
              <a:gd name="connsiteY4" fmla="*/ 6064799 h 6069884"/>
              <a:gd name="connsiteX5" fmla="*/ 1904026 w 11866535"/>
              <a:gd name="connsiteY5" fmla="*/ 6066819 h 6069884"/>
              <a:gd name="connsiteX6" fmla="*/ 7125 w 11866535"/>
              <a:gd name="connsiteY6" fmla="*/ 5495966 h 6069884"/>
              <a:gd name="connsiteX7" fmla="*/ 775 w 11866535"/>
              <a:gd name="connsiteY7" fmla="*/ 205812 h 6069884"/>
              <a:gd name="connsiteX0" fmla="*/ 775 w 11871795"/>
              <a:gd name="connsiteY0" fmla="*/ 205812 h 6069884"/>
              <a:gd name="connsiteX1" fmla="*/ 138726 w 11871795"/>
              <a:gd name="connsiteY1" fmla="*/ 1629 h 6069884"/>
              <a:gd name="connsiteX2" fmla="*/ 11700883 w 11871795"/>
              <a:gd name="connsiteY2" fmla="*/ 13832 h 6069884"/>
              <a:gd name="connsiteX3" fmla="*/ 11819551 w 11871795"/>
              <a:gd name="connsiteY3" fmla="*/ 1121522 h 6069884"/>
              <a:gd name="connsiteX4" fmla="*/ 11809581 w 11871795"/>
              <a:gd name="connsiteY4" fmla="*/ 6064799 h 6069884"/>
              <a:gd name="connsiteX5" fmla="*/ 1904026 w 11871795"/>
              <a:gd name="connsiteY5" fmla="*/ 6066819 h 6069884"/>
              <a:gd name="connsiteX6" fmla="*/ 7125 w 11871795"/>
              <a:gd name="connsiteY6" fmla="*/ 5495966 h 6069884"/>
              <a:gd name="connsiteX7" fmla="*/ 775 w 11871795"/>
              <a:gd name="connsiteY7" fmla="*/ 205812 h 6069884"/>
              <a:gd name="connsiteX0" fmla="*/ 775 w 11850218"/>
              <a:gd name="connsiteY0" fmla="*/ 205812 h 6069884"/>
              <a:gd name="connsiteX1" fmla="*/ 138726 w 11850218"/>
              <a:gd name="connsiteY1" fmla="*/ 1629 h 6069884"/>
              <a:gd name="connsiteX2" fmla="*/ 11659608 w 11850218"/>
              <a:gd name="connsiteY2" fmla="*/ 10277 h 6069884"/>
              <a:gd name="connsiteX3" fmla="*/ 11819551 w 11850218"/>
              <a:gd name="connsiteY3" fmla="*/ 1121522 h 6069884"/>
              <a:gd name="connsiteX4" fmla="*/ 11809581 w 11850218"/>
              <a:gd name="connsiteY4" fmla="*/ 6064799 h 6069884"/>
              <a:gd name="connsiteX5" fmla="*/ 1904026 w 11850218"/>
              <a:gd name="connsiteY5" fmla="*/ 6066819 h 6069884"/>
              <a:gd name="connsiteX6" fmla="*/ 7125 w 11850218"/>
              <a:gd name="connsiteY6" fmla="*/ 5495966 h 6069884"/>
              <a:gd name="connsiteX7" fmla="*/ 775 w 11850218"/>
              <a:gd name="connsiteY7" fmla="*/ 205812 h 6069884"/>
              <a:gd name="connsiteX0" fmla="*/ 775 w 11831396"/>
              <a:gd name="connsiteY0" fmla="*/ 205812 h 6069884"/>
              <a:gd name="connsiteX1" fmla="*/ 138726 w 11831396"/>
              <a:gd name="connsiteY1" fmla="*/ 1629 h 6069884"/>
              <a:gd name="connsiteX2" fmla="*/ 11659608 w 11831396"/>
              <a:gd name="connsiteY2" fmla="*/ 10277 h 6069884"/>
              <a:gd name="connsiteX3" fmla="*/ 11819551 w 11831396"/>
              <a:gd name="connsiteY3" fmla="*/ 1121522 h 6069884"/>
              <a:gd name="connsiteX4" fmla="*/ 11809581 w 11831396"/>
              <a:gd name="connsiteY4" fmla="*/ 6064799 h 6069884"/>
              <a:gd name="connsiteX5" fmla="*/ 1904026 w 11831396"/>
              <a:gd name="connsiteY5" fmla="*/ 6066819 h 6069884"/>
              <a:gd name="connsiteX6" fmla="*/ 7125 w 11831396"/>
              <a:gd name="connsiteY6" fmla="*/ 5495966 h 6069884"/>
              <a:gd name="connsiteX7" fmla="*/ 775 w 11831396"/>
              <a:gd name="connsiteY7" fmla="*/ 205812 h 6069884"/>
              <a:gd name="connsiteX0" fmla="*/ 775 w 11826314"/>
              <a:gd name="connsiteY0" fmla="*/ 205812 h 6069884"/>
              <a:gd name="connsiteX1" fmla="*/ 138726 w 11826314"/>
              <a:gd name="connsiteY1" fmla="*/ 1629 h 6069884"/>
              <a:gd name="connsiteX2" fmla="*/ 11659608 w 11826314"/>
              <a:gd name="connsiteY2" fmla="*/ 10277 h 6069884"/>
              <a:gd name="connsiteX3" fmla="*/ 11819551 w 11826314"/>
              <a:gd name="connsiteY3" fmla="*/ 1121522 h 6069884"/>
              <a:gd name="connsiteX4" fmla="*/ 11809581 w 11826314"/>
              <a:gd name="connsiteY4" fmla="*/ 6064799 h 6069884"/>
              <a:gd name="connsiteX5" fmla="*/ 1904026 w 11826314"/>
              <a:gd name="connsiteY5" fmla="*/ 6066819 h 6069884"/>
              <a:gd name="connsiteX6" fmla="*/ 7125 w 11826314"/>
              <a:gd name="connsiteY6" fmla="*/ 5495966 h 6069884"/>
              <a:gd name="connsiteX7" fmla="*/ 775 w 11826314"/>
              <a:gd name="connsiteY7" fmla="*/ 205812 h 6069884"/>
              <a:gd name="connsiteX0" fmla="*/ 775 w 11823476"/>
              <a:gd name="connsiteY0" fmla="*/ 205812 h 6069884"/>
              <a:gd name="connsiteX1" fmla="*/ 138726 w 11823476"/>
              <a:gd name="connsiteY1" fmla="*/ 1629 h 6069884"/>
              <a:gd name="connsiteX2" fmla="*/ 11659608 w 11823476"/>
              <a:gd name="connsiteY2" fmla="*/ 10277 h 6069884"/>
              <a:gd name="connsiteX3" fmla="*/ 11819551 w 11823476"/>
              <a:gd name="connsiteY3" fmla="*/ 1121522 h 6069884"/>
              <a:gd name="connsiteX4" fmla="*/ 11809581 w 11823476"/>
              <a:gd name="connsiteY4" fmla="*/ 6064799 h 6069884"/>
              <a:gd name="connsiteX5" fmla="*/ 1904026 w 11823476"/>
              <a:gd name="connsiteY5" fmla="*/ 6066819 h 6069884"/>
              <a:gd name="connsiteX6" fmla="*/ 7125 w 11823476"/>
              <a:gd name="connsiteY6" fmla="*/ 5495966 h 6069884"/>
              <a:gd name="connsiteX7" fmla="*/ 775 w 11823476"/>
              <a:gd name="connsiteY7" fmla="*/ 205812 h 6069884"/>
              <a:gd name="connsiteX0" fmla="*/ 775 w 12559042"/>
              <a:gd name="connsiteY0" fmla="*/ 205812 h 6069884"/>
              <a:gd name="connsiteX1" fmla="*/ 138726 w 12559042"/>
              <a:gd name="connsiteY1" fmla="*/ 1629 h 6069884"/>
              <a:gd name="connsiteX2" fmla="*/ 11659608 w 12559042"/>
              <a:gd name="connsiteY2" fmla="*/ 10277 h 6069884"/>
              <a:gd name="connsiteX3" fmla="*/ 11810026 w 12559042"/>
              <a:gd name="connsiteY3" fmla="*/ 122510 h 6069884"/>
              <a:gd name="connsiteX4" fmla="*/ 11819551 w 12559042"/>
              <a:gd name="connsiteY4" fmla="*/ 1121522 h 6069884"/>
              <a:gd name="connsiteX5" fmla="*/ 11809581 w 12559042"/>
              <a:gd name="connsiteY5" fmla="*/ 6064799 h 6069884"/>
              <a:gd name="connsiteX6" fmla="*/ 1904026 w 12559042"/>
              <a:gd name="connsiteY6" fmla="*/ 6066819 h 6069884"/>
              <a:gd name="connsiteX7" fmla="*/ 7125 w 12559042"/>
              <a:gd name="connsiteY7" fmla="*/ 5495966 h 6069884"/>
              <a:gd name="connsiteX8" fmla="*/ 775 w 12559042"/>
              <a:gd name="connsiteY8" fmla="*/ 205812 h 6069884"/>
              <a:gd name="connsiteX0" fmla="*/ 775 w 11825341"/>
              <a:gd name="connsiteY0" fmla="*/ 211183 h 6075255"/>
              <a:gd name="connsiteX1" fmla="*/ 138726 w 11825341"/>
              <a:gd name="connsiteY1" fmla="*/ 7000 h 6075255"/>
              <a:gd name="connsiteX2" fmla="*/ 11659608 w 11825341"/>
              <a:gd name="connsiteY2" fmla="*/ 15648 h 6075255"/>
              <a:gd name="connsiteX3" fmla="*/ 11810026 w 11825341"/>
              <a:gd name="connsiteY3" fmla="*/ 127881 h 6075255"/>
              <a:gd name="connsiteX4" fmla="*/ 11819551 w 11825341"/>
              <a:gd name="connsiteY4" fmla="*/ 1126893 h 6075255"/>
              <a:gd name="connsiteX5" fmla="*/ 11809581 w 11825341"/>
              <a:gd name="connsiteY5" fmla="*/ 6070170 h 6075255"/>
              <a:gd name="connsiteX6" fmla="*/ 1904026 w 11825341"/>
              <a:gd name="connsiteY6" fmla="*/ 6072190 h 6075255"/>
              <a:gd name="connsiteX7" fmla="*/ 7125 w 11825341"/>
              <a:gd name="connsiteY7" fmla="*/ 5501337 h 6075255"/>
              <a:gd name="connsiteX8" fmla="*/ 775 w 11825341"/>
              <a:gd name="connsiteY8" fmla="*/ 211183 h 6075255"/>
              <a:gd name="connsiteX0" fmla="*/ 775 w 11821813"/>
              <a:gd name="connsiteY0" fmla="*/ 211183 h 6075255"/>
              <a:gd name="connsiteX1" fmla="*/ 138726 w 11821813"/>
              <a:gd name="connsiteY1" fmla="*/ 7000 h 6075255"/>
              <a:gd name="connsiteX2" fmla="*/ 11659608 w 11821813"/>
              <a:gd name="connsiteY2" fmla="*/ 15648 h 6075255"/>
              <a:gd name="connsiteX3" fmla="*/ 11810026 w 11821813"/>
              <a:gd name="connsiteY3" fmla="*/ 127881 h 6075255"/>
              <a:gd name="connsiteX4" fmla="*/ 11819551 w 11821813"/>
              <a:gd name="connsiteY4" fmla="*/ 1126893 h 6075255"/>
              <a:gd name="connsiteX5" fmla="*/ 11809581 w 11821813"/>
              <a:gd name="connsiteY5" fmla="*/ 6070170 h 6075255"/>
              <a:gd name="connsiteX6" fmla="*/ 1904026 w 11821813"/>
              <a:gd name="connsiteY6" fmla="*/ 6072190 h 6075255"/>
              <a:gd name="connsiteX7" fmla="*/ 7125 w 11821813"/>
              <a:gd name="connsiteY7" fmla="*/ 5501337 h 6075255"/>
              <a:gd name="connsiteX8" fmla="*/ 775 w 11821813"/>
              <a:gd name="connsiteY8" fmla="*/ 211183 h 6075255"/>
              <a:gd name="connsiteX0" fmla="*/ 775 w 11821813"/>
              <a:gd name="connsiteY0" fmla="*/ 205812 h 6069884"/>
              <a:gd name="connsiteX1" fmla="*/ 138726 w 11821813"/>
              <a:gd name="connsiteY1" fmla="*/ 1629 h 6069884"/>
              <a:gd name="connsiteX2" fmla="*/ 11659608 w 11821813"/>
              <a:gd name="connsiteY2" fmla="*/ 10277 h 6069884"/>
              <a:gd name="connsiteX3" fmla="*/ 11816376 w 11821813"/>
              <a:gd name="connsiteY3" fmla="*/ 193614 h 6069884"/>
              <a:gd name="connsiteX4" fmla="*/ 11819551 w 11821813"/>
              <a:gd name="connsiteY4" fmla="*/ 1121522 h 6069884"/>
              <a:gd name="connsiteX5" fmla="*/ 11809581 w 11821813"/>
              <a:gd name="connsiteY5" fmla="*/ 6064799 h 6069884"/>
              <a:gd name="connsiteX6" fmla="*/ 1904026 w 11821813"/>
              <a:gd name="connsiteY6" fmla="*/ 6066819 h 6069884"/>
              <a:gd name="connsiteX7" fmla="*/ 7125 w 11821813"/>
              <a:gd name="connsiteY7" fmla="*/ 5495966 h 6069884"/>
              <a:gd name="connsiteX8" fmla="*/ 775 w 11821813"/>
              <a:gd name="connsiteY8" fmla="*/ 205812 h 6069884"/>
              <a:gd name="connsiteX0" fmla="*/ 775 w 11821813"/>
              <a:gd name="connsiteY0" fmla="*/ 205812 h 6069884"/>
              <a:gd name="connsiteX1" fmla="*/ 138726 w 11821813"/>
              <a:gd name="connsiteY1" fmla="*/ 1629 h 6069884"/>
              <a:gd name="connsiteX2" fmla="*/ 11659608 w 11821813"/>
              <a:gd name="connsiteY2" fmla="*/ 10277 h 6069884"/>
              <a:gd name="connsiteX3" fmla="*/ 11816376 w 11821813"/>
              <a:gd name="connsiteY3" fmla="*/ 193614 h 6069884"/>
              <a:gd name="connsiteX4" fmla="*/ 11819551 w 11821813"/>
              <a:gd name="connsiteY4" fmla="*/ 1121522 h 6069884"/>
              <a:gd name="connsiteX5" fmla="*/ 11809581 w 11821813"/>
              <a:gd name="connsiteY5" fmla="*/ 6064799 h 6069884"/>
              <a:gd name="connsiteX6" fmla="*/ 1904026 w 11821813"/>
              <a:gd name="connsiteY6" fmla="*/ 6066819 h 6069884"/>
              <a:gd name="connsiteX7" fmla="*/ 7125 w 11821813"/>
              <a:gd name="connsiteY7" fmla="*/ 5495966 h 6069884"/>
              <a:gd name="connsiteX8" fmla="*/ 775 w 11821813"/>
              <a:gd name="connsiteY8" fmla="*/ 205812 h 6069884"/>
              <a:gd name="connsiteX0" fmla="*/ 775 w 11821813"/>
              <a:gd name="connsiteY0" fmla="*/ 174049 h 6080783"/>
              <a:gd name="connsiteX1" fmla="*/ 138726 w 11821813"/>
              <a:gd name="connsiteY1" fmla="*/ 12528 h 6080783"/>
              <a:gd name="connsiteX2" fmla="*/ 11659608 w 11821813"/>
              <a:gd name="connsiteY2" fmla="*/ 21176 h 6080783"/>
              <a:gd name="connsiteX3" fmla="*/ 11816376 w 11821813"/>
              <a:gd name="connsiteY3" fmla="*/ 204513 h 6080783"/>
              <a:gd name="connsiteX4" fmla="*/ 11819551 w 11821813"/>
              <a:gd name="connsiteY4" fmla="*/ 1132421 h 6080783"/>
              <a:gd name="connsiteX5" fmla="*/ 11809581 w 11821813"/>
              <a:gd name="connsiteY5" fmla="*/ 6075698 h 6080783"/>
              <a:gd name="connsiteX6" fmla="*/ 1904026 w 11821813"/>
              <a:gd name="connsiteY6" fmla="*/ 6077718 h 6080783"/>
              <a:gd name="connsiteX7" fmla="*/ 7125 w 11821813"/>
              <a:gd name="connsiteY7" fmla="*/ 5506865 h 6080783"/>
              <a:gd name="connsiteX8" fmla="*/ 775 w 11821813"/>
              <a:gd name="connsiteY8" fmla="*/ 174049 h 6080783"/>
              <a:gd name="connsiteX0" fmla="*/ 2536 w 11823574"/>
              <a:gd name="connsiteY0" fmla="*/ 174049 h 6080783"/>
              <a:gd name="connsiteX1" fmla="*/ 140487 w 11823574"/>
              <a:gd name="connsiteY1" fmla="*/ 12528 h 6080783"/>
              <a:gd name="connsiteX2" fmla="*/ 11661369 w 11823574"/>
              <a:gd name="connsiteY2" fmla="*/ 21176 h 6080783"/>
              <a:gd name="connsiteX3" fmla="*/ 11818137 w 11823574"/>
              <a:gd name="connsiteY3" fmla="*/ 204513 h 6080783"/>
              <a:gd name="connsiteX4" fmla="*/ 11821312 w 11823574"/>
              <a:gd name="connsiteY4" fmla="*/ 1132421 h 6080783"/>
              <a:gd name="connsiteX5" fmla="*/ 11811342 w 11823574"/>
              <a:gd name="connsiteY5" fmla="*/ 6075698 h 6080783"/>
              <a:gd name="connsiteX6" fmla="*/ 1905787 w 11823574"/>
              <a:gd name="connsiteY6" fmla="*/ 6077718 h 6080783"/>
              <a:gd name="connsiteX7" fmla="*/ 8886 w 11823574"/>
              <a:gd name="connsiteY7" fmla="*/ 5506865 h 6080783"/>
              <a:gd name="connsiteX8" fmla="*/ 2536 w 11823574"/>
              <a:gd name="connsiteY8" fmla="*/ 174049 h 6080783"/>
              <a:gd name="connsiteX0" fmla="*/ 2536 w 11823574"/>
              <a:gd name="connsiteY0" fmla="*/ 163317 h 6070051"/>
              <a:gd name="connsiteX1" fmla="*/ 140487 w 11823574"/>
              <a:gd name="connsiteY1" fmla="*/ 1796 h 6070051"/>
              <a:gd name="connsiteX2" fmla="*/ 11661369 w 11823574"/>
              <a:gd name="connsiteY2" fmla="*/ 10444 h 6070051"/>
              <a:gd name="connsiteX3" fmla="*/ 11818137 w 11823574"/>
              <a:gd name="connsiteY3" fmla="*/ 193781 h 6070051"/>
              <a:gd name="connsiteX4" fmla="*/ 11821312 w 11823574"/>
              <a:gd name="connsiteY4" fmla="*/ 1121689 h 6070051"/>
              <a:gd name="connsiteX5" fmla="*/ 11811342 w 11823574"/>
              <a:gd name="connsiteY5" fmla="*/ 6064966 h 6070051"/>
              <a:gd name="connsiteX6" fmla="*/ 1905787 w 11823574"/>
              <a:gd name="connsiteY6" fmla="*/ 6066986 h 6070051"/>
              <a:gd name="connsiteX7" fmla="*/ 8886 w 11823574"/>
              <a:gd name="connsiteY7" fmla="*/ 5496133 h 6070051"/>
              <a:gd name="connsiteX8" fmla="*/ 2536 w 11823574"/>
              <a:gd name="connsiteY8" fmla="*/ 163317 h 6070051"/>
              <a:gd name="connsiteX0" fmla="*/ 1747 w 11822785"/>
              <a:gd name="connsiteY0" fmla="*/ 163317 h 6070051"/>
              <a:gd name="connsiteX1" fmla="*/ 158748 w 11822785"/>
              <a:gd name="connsiteY1" fmla="*/ 1796 h 6070051"/>
              <a:gd name="connsiteX2" fmla="*/ 11660580 w 11822785"/>
              <a:gd name="connsiteY2" fmla="*/ 10444 h 6070051"/>
              <a:gd name="connsiteX3" fmla="*/ 11817348 w 11822785"/>
              <a:gd name="connsiteY3" fmla="*/ 193781 h 6070051"/>
              <a:gd name="connsiteX4" fmla="*/ 11820523 w 11822785"/>
              <a:gd name="connsiteY4" fmla="*/ 1121689 h 6070051"/>
              <a:gd name="connsiteX5" fmla="*/ 11810553 w 11822785"/>
              <a:gd name="connsiteY5" fmla="*/ 6064966 h 6070051"/>
              <a:gd name="connsiteX6" fmla="*/ 1904998 w 11822785"/>
              <a:gd name="connsiteY6" fmla="*/ 6066986 h 6070051"/>
              <a:gd name="connsiteX7" fmla="*/ 8097 w 11822785"/>
              <a:gd name="connsiteY7" fmla="*/ 5496133 h 6070051"/>
              <a:gd name="connsiteX8" fmla="*/ 1747 w 11822785"/>
              <a:gd name="connsiteY8" fmla="*/ 163317 h 6070051"/>
              <a:gd name="connsiteX0" fmla="*/ 1747 w 11822213"/>
              <a:gd name="connsiteY0" fmla="*/ 163317 h 6070300"/>
              <a:gd name="connsiteX1" fmla="*/ 158748 w 11822213"/>
              <a:gd name="connsiteY1" fmla="*/ 1796 h 6070300"/>
              <a:gd name="connsiteX2" fmla="*/ 11660580 w 11822213"/>
              <a:gd name="connsiteY2" fmla="*/ 10444 h 6070300"/>
              <a:gd name="connsiteX3" fmla="*/ 11817348 w 11822213"/>
              <a:gd name="connsiteY3" fmla="*/ 193781 h 6070300"/>
              <a:gd name="connsiteX4" fmla="*/ 11820523 w 11822213"/>
              <a:gd name="connsiteY4" fmla="*/ 1121689 h 6070300"/>
              <a:gd name="connsiteX5" fmla="*/ 5762178 w 11822213"/>
              <a:gd name="connsiteY5" fmla="*/ 6070300 h 6070300"/>
              <a:gd name="connsiteX6" fmla="*/ 1904998 w 11822213"/>
              <a:gd name="connsiteY6" fmla="*/ 6066986 h 6070300"/>
              <a:gd name="connsiteX7" fmla="*/ 8097 w 11822213"/>
              <a:gd name="connsiteY7" fmla="*/ 5496133 h 6070300"/>
              <a:gd name="connsiteX8" fmla="*/ 1747 w 11822213"/>
              <a:gd name="connsiteY8" fmla="*/ 163317 h 6070300"/>
              <a:gd name="connsiteX0" fmla="*/ 1747 w 11817348"/>
              <a:gd name="connsiteY0" fmla="*/ 163317 h 6070300"/>
              <a:gd name="connsiteX1" fmla="*/ 158748 w 11817348"/>
              <a:gd name="connsiteY1" fmla="*/ 1796 h 6070300"/>
              <a:gd name="connsiteX2" fmla="*/ 11660580 w 11817348"/>
              <a:gd name="connsiteY2" fmla="*/ 10444 h 6070300"/>
              <a:gd name="connsiteX3" fmla="*/ 11817348 w 11817348"/>
              <a:gd name="connsiteY3" fmla="*/ 193781 h 6070300"/>
              <a:gd name="connsiteX4" fmla="*/ 5762178 w 11817348"/>
              <a:gd name="connsiteY4" fmla="*/ 6070300 h 6070300"/>
              <a:gd name="connsiteX5" fmla="*/ 1904998 w 11817348"/>
              <a:gd name="connsiteY5" fmla="*/ 6066986 h 6070300"/>
              <a:gd name="connsiteX6" fmla="*/ 8097 w 11817348"/>
              <a:gd name="connsiteY6" fmla="*/ 5496133 h 6070300"/>
              <a:gd name="connsiteX7" fmla="*/ 1747 w 11817348"/>
              <a:gd name="connsiteY7" fmla="*/ 163317 h 6070300"/>
              <a:gd name="connsiteX0" fmla="*/ 1747 w 11771826"/>
              <a:gd name="connsiteY0" fmla="*/ 163317 h 6070300"/>
              <a:gd name="connsiteX1" fmla="*/ 158748 w 11771826"/>
              <a:gd name="connsiteY1" fmla="*/ 1796 h 6070300"/>
              <a:gd name="connsiteX2" fmla="*/ 11660580 w 11771826"/>
              <a:gd name="connsiteY2" fmla="*/ 10444 h 6070300"/>
              <a:gd name="connsiteX3" fmla="*/ 5762178 w 11771826"/>
              <a:gd name="connsiteY3" fmla="*/ 6070300 h 6070300"/>
              <a:gd name="connsiteX4" fmla="*/ 1904998 w 11771826"/>
              <a:gd name="connsiteY4" fmla="*/ 6066986 h 6070300"/>
              <a:gd name="connsiteX5" fmla="*/ 8097 w 11771826"/>
              <a:gd name="connsiteY5" fmla="*/ 5496133 h 6070300"/>
              <a:gd name="connsiteX6" fmla="*/ 1747 w 11771826"/>
              <a:gd name="connsiteY6" fmla="*/ 163317 h 6070300"/>
              <a:gd name="connsiteX0" fmla="*/ 1747 w 11765947"/>
              <a:gd name="connsiteY0" fmla="*/ 163317 h 6070300"/>
              <a:gd name="connsiteX1" fmla="*/ 158748 w 11765947"/>
              <a:gd name="connsiteY1" fmla="*/ 1796 h 6070300"/>
              <a:gd name="connsiteX2" fmla="*/ 11660580 w 11765947"/>
              <a:gd name="connsiteY2" fmla="*/ 10444 h 6070300"/>
              <a:gd name="connsiteX3" fmla="*/ 5762178 w 11765947"/>
              <a:gd name="connsiteY3" fmla="*/ 6070300 h 6070300"/>
              <a:gd name="connsiteX4" fmla="*/ 1904998 w 11765947"/>
              <a:gd name="connsiteY4" fmla="*/ 6066986 h 6070300"/>
              <a:gd name="connsiteX5" fmla="*/ 8097 w 11765947"/>
              <a:gd name="connsiteY5" fmla="*/ 5496133 h 6070300"/>
              <a:gd name="connsiteX6" fmla="*/ 1747 w 11765947"/>
              <a:gd name="connsiteY6" fmla="*/ 163317 h 6070300"/>
              <a:gd name="connsiteX0" fmla="*/ 1747 w 12679266"/>
              <a:gd name="connsiteY0" fmla="*/ 163317 h 6070300"/>
              <a:gd name="connsiteX1" fmla="*/ 158748 w 12679266"/>
              <a:gd name="connsiteY1" fmla="*/ 1796 h 6070300"/>
              <a:gd name="connsiteX2" fmla="*/ 11660580 w 12679266"/>
              <a:gd name="connsiteY2" fmla="*/ 10444 h 6070300"/>
              <a:gd name="connsiteX3" fmla="*/ 5762178 w 12679266"/>
              <a:gd name="connsiteY3" fmla="*/ 6070300 h 6070300"/>
              <a:gd name="connsiteX4" fmla="*/ 1904998 w 12679266"/>
              <a:gd name="connsiteY4" fmla="*/ 6066986 h 6070300"/>
              <a:gd name="connsiteX5" fmla="*/ 8097 w 12679266"/>
              <a:gd name="connsiteY5" fmla="*/ 5496133 h 6070300"/>
              <a:gd name="connsiteX6" fmla="*/ 1747 w 12679266"/>
              <a:gd name="connsiteY6" fmla="*/ 163317 h 6070300"/>
              <a:gd name="connsiteX0" fmla="*/ 1747 w 7662612"/>
              <a:gd name="connsiteY0" fmla="*/ 163317 h 6518320"/>
              <a:gd name="connsiteX1" fmla="*/ 158748 w 7662612"/>
              <a:gd name="connsiteY1" fmla="*/ 1796 h 6518320"/>
              <a:gd name="connsiteX2" fmla="*/ 5821755 w 7662612"/>
              <a:gd name="connsiteY2" fmla="*/ 10444 h 6518320"/>
              <a:gd name="connsiteX3" fmla="*/ 5762178 w 7662612"/>
              <a:gd name="connsiteY3" fmla="*/ 6070300 h 6518320"/>
              <a:gd name="connsiteX4" fmla="*/ 1904998 w 7662612"/>
              <a:gd name="connsiteY4" fmla="*/ 6066986 h 6518320"/>
              <a:gd name="connsiteX5" fmla="*/ 8097 w 7662612"/>
              <a:gd name="connsiteY5" fmla="*/ 5496133 h 6518320"/>
              <a:gd name="connsiteX6" fmla="*/ 1747 w 7662612"/>
              <a:gd name="connsiteY6" fmla="*/ 163317 h 6518320"/>
              <a:gd name="connsiteX0" fmla="*/ 1747 w 7516956"/>
              <a:gd name="connsiteY0" fmla="*/ 163317 h 6518320"/>
              <a:gd name="connsiteX1" fmla="*/ 158748 w 7516956"/>
              <a:gd name="connsiteY1" fmla="*/ 1796 h 6518320"/>
              <a:gd name="connsiteX2" fmla="*/ 5821755 w 7516956"/>
              <a:gd name="connsiteY2" fmla="*/ 10444 h 6518320"/>
              <a:gd name="connsiteX3" fmla="*/ 5762178 w 7516956"/>
              <a:gd name="connsiteY3" fmla="*/ 6070300 h 6518320"/>
              <a:gd name="connsiteX4" fmla="*/ 1904998 w 7516956"/>
              <a:gd name="connsiteY4" fmla="*/ 6066986 h 6518320"/>
              <a:gd name="connsiteX5" fmla="*/ 8097 w 7516956"/>
              <a:gd name="connsiteY5" fmla="*/ 5496133 h 6518320"/>
              <a:gd name="connsiteX6" fmla="*/ 1747 w 7516956"/>
              <a:gd name="connsiteY6" fmla="*/ 163317 h 6518320"/>
              <a:gd name="connsiteX0" fmla="*/ 1747 w 5821755"/>
              <a:gd name="connsiteY0" fmla="*/ 163317 h 6518320"/>
              <a:gd name="connsiteX1" fmla="*/ 158748 w 5821755"/>
              <a:gd name="connsiteY1" fmla="*/ 1796 h 6518320"/>
              <a:gd name="connsiteX2" fmla="*/ 5821755 w 5821755"/>
              <a:gd name="connsiteY2" fmla="*/ 10444 h 6518320"/>
              <a:gd name="connsiteX3" fmla="*/ 5762178 w 5821755"/>
              <a:gd name="connsiteY3" fmla="*/ 6070300 h 6518320"/>
              <a:gd name="connsiteX4" fmla="*/ 1904998 w 5821755"/>
              <a:gd name="connsiteY4" fmla="*/ 6066986 h 6518320"/>
              <a:gd name="connsiteX5" fmla="*/ 8097 w 5821755"/>
              <a:gd name="connsiteY5" fmla="*/ 5496133 h 6518320"/>
              <a:gd name="connsiteX6" fmla="*/ 1747 w 5821755"/>
              <a:gd name="connsiteY6" fmla="*/ 163317 h 6518320"/>
              <a:gd name="connsiteX0" fmla="*/ 1747 w 5821755"/>
              <a:gd name="connsiteY0" fmla="*/ 163317 h 6070300"/>
              <a:gd name="connsiteX1" fmla="*/ 158748 w 5821755"/>
              <a:gd name="connsiteY1" fmla="*/ 1796 h 6070300"/>
              <a:gd name="connsiteX2" fmla="*/ 5821755 w 5821755"/>
              <a:gd name="connsiteY2" fmla="*/ 10444 h 6070300"/>
              <a:gd name="connsiteX3" fmla="*/ 5762178 w 5821755"/>
              <a:gd name="connsiteY3" fmla="*/ 6070300 h 6070300"/>
              <a:gd name="connsiteX4" fmla="*/ 1904998 w 5821755"/>
              <a:gd name="connsiteY4" fmla="*/ 6066986 h 6070300"/>
              <a:gd name="connsiteX5" fmla="*/ 8097 w 5821755"/>
              <a:gd name="connsiteY5" fmla="*/ 5496133 h 6070300"/>
              <a:gd name="connsiteX6" fmla="*/ 1747 w 5821755"/>
              <a:gd name="connsiteY6" fmla="*/ 163317 h 6070300"/>
              <a:gd name="connsiteX0" fmla="*/ 1747 w 5821755"/>
              <a:gd name="connsiteY0" fmla="*/ 163317 h 6070300"/>
              <a:gd name="connsiteX1" fmla="*/ 158748 w 5821755"/>
              <a:gd name="connsiteY1" fmla="*/ 1796 h 6070300"/>
              <a:gd name="connsiteX2" fmla="*/ 5821755 w 5821755"/>
              <a:gd name="connsiteY2" fmla="*/ 10444 h 6070300"/>
              <a:gd name="connsiteX3" fmla="*/ 5762178 w 5821755"/>
              <a:gd name="connsiteY3" fmla="*/ 6070300 h 6070300"/>
              <a:gd name="connsiteX4" fmla="*/ 1904998 w 5821755"/>
              <a:gd name="connsiteY4" fmla="*/ 6066986 h 6070300"/>
              <a:gd name="connsiteX5" fmla="*/ 8097 w 5821755"/>
              <a:gd name="connsiteY5" fmla="*/ 5496133 h 6070300"/>
              <a:gd name="connsiteX6" fmla="*/ 1747 w 5821755"/>
              <a:gd name="connsiteY6" fmla="*/ 163317 h 6070300"/>
              <a:gd name="connsiteX0" fmla="*/ 1747 w 5821755"/>
              <a:gd name="connsiteY0" fmla="*/ 163317 h 6070300"/>
              <a:gd name="connsiteX1" fmla="*/ 158748 w 5821755"/>
              <a:gd name="connsiteY1" fmla="*/ 1796 h 6070300"/>
              <a:gd name="connsiteX2" fmla="*/ 5821755 w 5821755"/>
              <a:gd name="connsiteY2" fmla="*/ 10444 h 6070300"/>
              <a:gd name="connsiteX3" fmla="*/ 5762178 w 5821755"/>
              <a:gd name="connsiteY3" fmla="*/ 6070300 h 6070300"/>
              <a:gd name="connsiteX4" fmla="*/ 1904998 w 5821755"/>
              <a:gd name="connsiteY4" fmla="*/ 6066986 h 6070300"/>
              <a:gd name="connsiteX5" fmla="*/ 6510 w 5821755"/>
              <a:gd name="connsiteY5" fmla="*/ 5492578 h 6070300"/>
              <a:gd name="connsiteX6" fmla="*/ 1747 w 5821755"/>
              <a:gd name="connsiteY6" fmla="*/ 163317 h 6070300"/>
              <a:gd name="connsiteX0" fmla="*/ 1747 w 5821755"/>
              <a:gd name="connsiteY0" fmla="*/ 163317 h 6070300"/>
              <a:gd name="connsiteX1" fmla="*/ 158748 w 5821755"/>
              <a:gd name="connsiteY1" fmla="*/ 1796 h 6070300"/>
              <a:gd name="connsiteX2" fmla="*/ 5821755 w 5821755"/>
              <a:gd name="connsiteY2" fmla="*/ 10444 h 6070300"/>
              <a:gd name="connsiteX3" fmla="*/ 5762178 w 5821755"/>
              <a:gd name="connsiteY3" fmla="*/ 6070300 h 6070300"/>
              <a:gd name="connsiteX4" fmla="*/ 1904998 w 5821755"/>
              <a:gd name="connsiteY4" fmla="*/ 6066986 h 6070300"/>
              <a:gd name="connsiteX5" fmla="*/ 6510 w 5821755"/>
              <a:gd name="connsiteY5" fmla="*/ 5489023 h 6070300"/>
              <a:gd name="connsiteX6" fmla="*/ 1747 w 5821755"/>
              <a:gd name="connsiteY6" fmla="*/ 163317 h 6070300"/>
              <a:gd name="connsiteX0" fmla="*/ 1747 w 5821755"/>
              <a:gd name="connsiteY0" fmla="*/ 163317 h 6070300"/>
              <a:gd name="connsiteX1" fmla="*/ 158748 w 5821755"/>
              <a:gd name="connsiteY1" fmla="*/ 1796 h 6070300"/>
              <a:gd name="connsiteX2" fmla="*/ 5821755 w 5821755"/>
              <a:gd name="connsiteY2" fmla="*/ 10444 h 6070300"/>
              <a:gd name="connsiteX3" fmla="*/ 5762178 w 5821755"/>
              <a:gd name="connsiteY3" fmla="*/ 6070300 h 6070300"/>
              <a:gd name="connsiteX4" fmla="*/ 1492248 w 5821755"/>
              <a:gd name="connsiteY4" fmla="*/ 6066987 h 6070300"/>
              <a:gd name="connsiteX5" fmla="*/ 6510 w 5821755"/>
              <a:gd name="connsiteY5" fmla="*/ 5489023 h 6070300"/>
              <a:gd name="connsiteX6" fmla="*/ 1747 w 5821755"/>
              <a:gd name="connsiteY6" fmla="*/ 163317 h 6070300"/>
              <a:gd name="connsiteX0" fmla="*/ 1747 w 5821755"/>
              <a:gd name="connsiteY0" fmla="*/ 163317 h 6071460"/>
              <a:gd name="connsiteX1" fmla="*/ 158748 w 5821755"/>
              <a:gd name="connsiteY1" fmla="*/ 1796 h 6071460"/>
              <a:gd name="connsiteX2" fmla="*/ 5821755 w 5821755"/>
              <a:gd name="connsiteY2" fmla="*/ 10444 h 6071460"/>
              <a:gd name="connsiteX3" fmla="*/ 5762178 w 5821755"/>
              <a:gd name="connsiteY3" fmla="*/ 6070300 h 6071460"/>
              <a:gd name="connsiteX4" fmla="*/ 1492248 w 5821755"/>
              <a:gd name="connsiteY4" fmla="*/ 6066987 h 6071460"/>
              <a:gd name="connsiteX5" fmla="*/ 6510 w 5821755"/>
              <a:gd name="connsiteY5" fmla="*/ 5489023 h 6071460"/>
              <a:gd name="connsiteX6" fmla="*/ 1747 w 5821755"/>
              <a:gd name="connsiteY6" fmla="*/ 163317 h 6071460"/>
              <a:gd name="connsiteX0" fmla="*/ 1747 w 5821755"/>
              <a:gd name="connsiteY0" fmla="*/ 163317 h 6071641"/>
              <a:gd name="connsiteX1" fmla="*/ 158748 w 5821755"/>
              <a:gd name="connsiteY1" fmla="*/ 1796 h 6071641"/>
              <a:gd name="connsiteX2" fmla="*/ 5821755 w 5821755"/>
              <a:gd name="connsiteY2" fmla="*/ 10444 h 6071641"/>
              <a:gd name="connsiteX3" fmla="*/ 5762178 w 5821755"/>
              <a:gd name="connsiteY3" fmla="*/ 6070300 h 6071641"/>
              <a:gd name="connsiteX4" fmla="*/ 1492248 w 5821755"/>
              <a:gd name="connsiteY4" fmla="*/ 6066987 h 6071641"/>
              <a:gd name="connsiteX5" fmla="*/ 6510 w 5821755"/>
              <a:gd name="connsiteY5" fmla="*/ 5489023 h 6071641"/>
              <a:gd name="connsiteX6" fmla="*/ 1747 w 5821755"/>
              <a:gd name="connsiteY6" fmla="*/ 163317 h 6071641"/>
              <a:gd name="connsiteX0" fmla="*/ 1747 w 5821755"/>
              <a:gd name="connsiteY0" fmla="*/ 163317 h 6070723"/>
              <a:gd name="connsiteX1" fmla="*/ 158748 w 5821755"/>
              <a:gd name="connsiteY1" fmla="*/ 1796 h 6070723"/>
              <a:gd name="connsiteX2" fmla="*/ 5821755 w 5821755"/>
              <a:gd name="connsiteY2" fmla="*/ 10444 h 6070723"/>
              <a:gd name="connsiteX3" fmla="*/ 5762178 w 5821755"/>
              <a:gd name="connsiteY3" fmla="*/ 6070300 h 6070723"/>
              <a:gd name="connsiteX4" fmla="*/ 1492248 w 5821755"/>
              <a:gd name="connsiteY4" fmla="*/ 6066987 h 6070723"/>
              <a:gd name="connsiteX5" fmla="*/ 6510 w 5821755"/>
              <a:gd name="connsiteY5" fmla="*/ 5489023 h 6070723"/>
              <a:gd name="connsiteX6" fmla="*/ 1747 w 5821755"/>
              <a:gd name="connsiteY6" fmla="*/ 163317 h 6070723"/>
              <a:gd name="connsiteX0" fmla="*/ 1747 w 5821755"/>
              <a:gd name="connsiteY0" fmla="*/ 163317 h 6070723"/>
              <a:gd name="connsiteX1" fmla="*/ 158748 w 5821755"/>
              <a:gd name="connsiteY1" fmla="*/ 1796 h 6070723"/>
              <a:gd name="connsiteX2" fmla="*/ 5821755 w 5821755"/>
              <a:gd name="connsiteY2" fmla="*/ 10444 h 6070723"/>
              <a:gd name="connsiteX3" fmla="*/ 5762178 w 5821755"/>
              <a:gd name="connsiteY3" fmla="*/ 6070300 h 6070723"/>
              <a:gd name="connsiteX4" fmla="*/ 1492248 w 5821755"/>
              <a:gd name="connsiteY4" fmla="*/ 6066987 h 6070723"/>
              <a:gd name="connsiteX5" fmla="*/ 6510 w 5821755"/>
              <a:gd name="connsiteY5" fmla="*/ 5489023 h 6070723"/>
              <a:gd name="connsiteX6" fmla="*/ 1747 w 5821755"/>
              <a:gd name="connsiteY6" fmla="*/ 163317 h 6070723"/>
              <a:gd name="connsiteX0" fmla="*/ 1747 w 5821755"/>
              <a:gd name="connsiteY0" fmla="*/ 163317 h 6070300"/>
              <a:gd name="connsiteX1" fmla="*/ 158748 w 5821755"/>
              <a:gd name="connsiteY1" fmla="*/ 1796 h 6070300"/>
              <a:gd name="connsiteX2" fmla="*/ 5821755 w 5821755"/>
              <a:gd name="connsiteY2" fmla="*/ 10444 h 6070300"/>
              <a:gd name="connsiteX3" fmla="*/ 5762178 w 5821755"/>
              <a:gd name="connsiteY3" fmla="*/ 6070300 h 6070300"/>
              <a:gd name="connsiteX4" fmla="*/ 1358898 w 5821755"/>
              <a:gd name="connsiteY4" fmla="*/ 6065210 h 6070300"/>
              <a:gd name="connsiteX5" fmla="*/ 6510 w 5821755"/>
              <a:gd name="connsiteY5" fmla="*/ 5489023 h 6070300"/>
              <a:gd name="connsiteX6" fmla="*/ 1747 w 5821755"/>
              <a:gd name="connsiteY6" fmla="*/ 163317 h 6070300"/>
              <a:gd name="connsiteX0" fmla="*/ 1747 w 5821755"/>
              <a:gd name="connsiteY0" fmla="*/ 163317 h 6070300"/>
              <a:gd name="connsiteX1" fmla="*/ 158748 w 5821755"/>
              <a:gd name="connsiteY1" fmla="*/ 1796 h 6070300"/>
              <a:gd name="connsiteX2" fmla="*/ 5821755 w 5821755"/>
              <a:gd name="connsiteY2" fmla="*/ 10444 h 6070300"/>
              <a:gd name="connsiteX3" fmla="*/ 5762178 w 5821755"/>
              <a:gd name="connsiteY3" fmla="*/ 6070300 h 6070300"/>
              <a:gd name="connsiteX4" fmla="*/ 1358898 w 5821755"/>
              <a:gd name="connsiteY4" fmla="*/ 6063433 h 6070300"/>
              <a:gd name="connsiteX5" fmla="*/ 6510 w 5821755"/>
              <a:gd name="connsiteY5" fmla="*/ 5489023 h 6070300"/>
              <a:gd name="connsiteX6" fmla="*/ 1747 w 5821755"/>
              <a:gd name="connsiteY6" fmla="*/ 163317 h 6070300"/>
              <a:gd name="connsiteX0" fmla="*/ 1747 w 5821755"/>
              <a:gd name="connsiteY0" fmla="*/ 163317 h 6070300"/>
              <a:gd name="connsiteX1" fmla="*/ 158748 w 5821755"/>
              <a:gd name="connsiteY1" fmla="*/ 1796 h 6070300"/>
              <a:gd name="connsiteX2" fmla="*/ 5821755 w 5821755"/>
              <a:gd name="connsiteY2" fmla="*/ 10444 h 6070300"/>
              <a:gd name="connsiteX3" fmla="*/ 5762178 w 5821755"/>
              <a:gd name="connsiteY3" fmla="*/ 6070300 h 6070300"/>
              <a:gd name="connsiteX4" fmla="*/ 1358898 w 5821755"/>
              <a:gd name="connsiteY4" fmla="*/ 6063433 h 6070300"/>
              <a:gd name="connsiteX5" fmla="*/ 6510 w 5821755"/>
              <a:gd name="connsiteY5" fmla="*/ 5489023 h 6070300"/>
              <a:gd name="connsiteX6" fmla="*/ 1747 w 5821755"/>
              <a:gd name="connsiteY6" fmla="*/ 163317 h 6070300"/>
              <a:gd name="connsiteX0" fmla="*/ 1747 w 5821755"/>
              <a:gd name="connsiteY0" fmla="*/ 163317 h 6070300"/>
              <a:gd name="connsiteX1" fmla="*/ 158748 w 5821755"/>
              <a:gd name="connsiteY1" fmla="*/ 1796 h 6070300"/>
              <a:gd name="connsiteX2" fmla="*/ 5821755 w 5821755"/>
              <a:gd name="connsiteY2" fmla="*/ 10444 h 6070300"/>
              <a:gd name="connsiteX3" fmla="*/ 5762178 w 5821755"/>
              <a:gd name="connsiteY3" fmla="*/ 6070300 h 6070300"/>
              <a:gd name="connsiteX4" fmla="*/ 1314448 w 5821755"/>
              <a:gd name="connsiteY4" fmla="*/ 6063434 h 6070300"/>
              <a:gd name="connsiteX5" fmla="*/ 6510 w 5821755"/>
              <a:gd name="connsiteY5" fmla="*/ 5489023 h 6070300"/>
              <a:gd name="connsiteX6" fmla="*/ 1747 w 5821755"/>
              <a:gd name="connsiteY6" fmla="*/ 163317 h 6070300"/>
              <a:gd name="connsiteX0" fmla="*/ 1747 w 5821755"/>
              <a:gd name="connsiteY0" fmla="*/ 163317 h 6070300"/>
              <a:gd name="connsiteX1" fmla="*/ 158748 w 5821755"/>
              <a:gd name="connsiteY1" fmla="*/ 1796 h 6070300"/>
              <a:gd name="connsiteX2" fmla="*/ 5821755 w 5821755"/>
              <a:gd name="connsiteY2" fmla="*/ 10444 h 6070300"/>
              <a:gd name="connsiteX3" fmla="*/ 5762178 w 5821755"/>
              <a:gd name="connsiteY3" fmla="*/ 6070300 h 6070300"/>
              <a:gd name="connsiteX4" fmla="*/ 1268410 w 5821755"/>
              <a:gd name="connsiteY4" fmla="*/ 6063435 h 6070300"/>
              <a:gd name="connsiteX5" fmla="*/ 6510 w 5821755"/>
              <a:gd name="connsiteY5" fmla="*/ 5489023 h 6070300"/>
              <a:gd name="connsiteX6" fmla="*/ 1747 w 5821755"/>
              <a:gd name="connsiteY6" fmla="*/ 163317 h 6070300"/>
              <a:gd name="connsiteX0" fmla="*/ 1747 w 5821755"/>
              <a:gd name="connsiteY0" fmla="*/ 163317 h 6070300"/>
              <a:gd name="connsiteX1" fmla="*/ 158748 w 5821755"/>
              <a:gd name="connsiteY1" fmla="*/ 1796 h 6070300"/>
              <a:gd name="connsiteX2" fmla="*/ 5821755 w 5821755"/>
              <a:gd name="connsiteY2" fmla="*/ 10444 h 6070300"/>
              <a:gd name="connsiteX3" fmla="*/ 5762178 w 5821755"/>
              <a:gd name="connsiteY3" fmla="*/ 6070300 h 6070300"/>
              <a:gd name="connsiteX4" fmla="*/ 1268410 w 5821755"/>
              <a:gd name="connsiteY4" fmla="*/ 6063435 h 6070300"/>
              <a:gd name="connsiteX5" fmla="*/ 6510 w 5821755"/>
              <a:gd name="connsiteY5" fmla="*/ 5489023 h 6070300"/>
              <a:gd name="connsiteX6" fmla="*/ 1747 w 5821755"/>
              <a:gd name="connsiteY6" fmla="*/ 163317 h 6070300"/>
              <a:gd name="connsiteX0" fmla="*/ 1747 w 5821755"/>
              <a:gd name="connsiteY0" fmla="*/ 163317 h 6070300"/>
              <a:gd name="connsiteX1" fmla="*/ 158748 w 5821755"/>
              <a:gd name="connsiteY1" fmla="*/ 1796 h 6070300"/>
              <a:gd name="connsiteX2" fmla="*/ 5821755 w 5821755"/>
              <a:gd name="connsiteY2" fmla="*/ 10444 h 6070300"/>
              <a:gd name="connsiteX3" fmla="*/ 5814565 w 5821755"/>
              <a:gd name="connsiteY3" fmla="*/ 6070300 h 6070300"/>
              <a:gd name="connsiteX4" fmla="*/ 1268410 w 5821755"/>
              <a:gd name="connsiteY4" fmla="*/ 6063435 h 6070300"/>
              <a:gd name="connsiteX5" fmla="*/ 6510 w 5821755"/>
              <a:gd name="connsiteY5" fmla="*/ 5489023 h 6070300"/>
              <a:gd name="connsiteX6" fmla="*/ 1747 w 5821755"/>
              <a:gd name="connsiteY6" fmla="*/ 163317 h 6070300"/>
              <a:gd name="connsiteX0" fmla="*/ 1747 w 5815180"/>
              <a:gd name="connsiteY0" fmla="*/ 163317 h 6070300"/>
              <a:gd name="connsiteX1" fmla="*/ 158748 w 5815180"/>
              <a:gd name="connsiteY1" fmla="*/ 1796 h 6070300"/>
              <a:gd name="connsiteX2" fmla="*/ 5813817 w 5815180"/>
              <a:gd name="connsiteY2" fmla="*/ 10444 h 6070300"/>
              <a:gd name="connsiteX3" fmla="*/ 5814565 w 5815180"/>
              <a:gd name="connsiteY3" fmla="*/ 6070300 h 6070300"/>
              <a:gd name="connsiteX4" fmla="*/ 1268410 w 5815180"/>
              <a:gd name="connsiteY4" fmla="*/ 6063435 h 6070300"/>
              <a:gd name="connsiteX5" fmla="*/ 6510 w 5815180"/>
              <a:gd name="connsiteY5" fmla="*/ 5489023 h 6070300"/>
              <a:gd name="connsiteX6" fmla="*/ 1747 w 5815180"/>
              <a:gd name="connsiteY6" fmla="*/ 163317 h 6070300"/>
              <a:gd name="connsiteX0" fmla="*/ 428 w 5813861"/>
              <a:gd name="connsiteY0" fmla="*/ 162163 h 6069146"/>
              <a:gd name="connsiteX1" fmla="*/ 157429 w 5813861"/>
              <a:gd name="connsiteY1" fmla="*/ 642 h 6069146"/>
              <a:gd name="connsiteX2" fmla="*/ 5812498 w 5813861"/>
              <a:gd name="connsiteY2" fmla="*/ 9290 h 6069146"/>
              <a:gd name="connsiteX3" fmla="*/ 5813246 w 5813861"/>
              <a:gd name="connsiteY3" fmla="*/ 6069146 h 6069146"/>
              <a:gd name="connsiteX4" fmla="*/ 1267091 w 5813861"/>
              <a:gd name="connsiteY4" fmla="*/ 6062281 h 6069146"/>
              <a:gd name="connsiteX5" fmla="*/ 5191 w 5813861"/>
              <a:gd name="connsiteY5" fmla="*/ 5487869 h 6069146"/>
              <a:gd name="connsiteX6" fmla="*/ 428 w 5813861"/>
              <a:gd name="connsiteY6" fmla="*/ 162163 h 606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3861" h="6069146">
                <a:moveTo>
                  <a:pt x="428" y="162163"/>
                </a:moveTo>
                <a:cubicBezTo>
                  <a:pt x="-4388" y="-26184"/>
                  <a:pt x="30483" y="2340"/>
                  <a:pt x="157429" y="642"/>
                </a:cubicBezTo>
                <a:lnTo>
                  <a:pt x="5812498" y="9290"/>
                </a:lnTo>
                <a:cubicBezTo>
                  <a:pt x="5810101" y="2029242"/>
                  <a:pt x="5815643" y="4049194"/>
                  <a:pt x="5813246" y="6069146"/>
                </a:cubicBezTo>
                <a:cubicBezTo>
                  <a:pt x="5084253" y="6060002"/>
                  <a:pt x="2552818" y="6063386"/>
                  <a:pt x="1267091" y="6062281"/>
                </a:cubicBezTo>
                <a:cubicBezTo>
                  <a:pt x="710990" y="6042055"/>
                  <a:pt x="345391" y="5815623"/>
                  <a:pt x="5191" y="5487869"/>
                </a:cubicBezTo>
                <a:cubicBezTo>
                  <a:pt x="6249" y="3268233"/>
                  <a:pt x="-630" y="2381799"/>
                  <a:pt x="428" y="162163"/>
                </a:cubicBezTo>
                <a:close/>
              </a:path>
            </a:pathLst>
          </a:custGeom>
          <a:solidFill>
            <a:schemeClr val="bg2"/>
          </a:solidFill>
        </p:spPr>
        <p:txBody>
          <a:bodyPr/>
          <a:lstStyle>
            <a:lvl1pPr marL="0" marR="0" indent="0" algn="ctr" defTabSz="914400" rtl="0" eaLnBrk="1" fontAlgn="auto" latinLnBrk="0" hangingPunct="1">
              <a:lnSpc>
                <a:spcPct val="300000"/>
              </a:lnSpc>
              <a:spcBef>
                <a:spcPts val="4200"/>
              </a:spcBef>
              <a:spcAft>
                <a:spcPts val="0"/>
              </a:spcAft>
              <a:buClrTx/>
              <a:buSzTx/>
              <a:buFontTx/>
              <a:buNone/>
              <a:tabLst/>
              <a:defRPr sz="14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300000"/>
              </a:lnSpc>
              <a:spcBef>
                <a:spcPts val="4200"/>
              </a:spcBef>
              <a:spcAft>
                <a:spcPts val="0"/>
              </a:spcAft>
              <a:buClrTx/>
              <a:buSzTx/>
              <a:buFontTx/>
              <a:buNone/>
              <a:tabLst/>
              <a:defRPr/>
            </a:pPr>
            <a:r>
              <a:rPr lang="sv-SE" dirty="0"/>
              <a:t>Klicka på ikonen för att lägga in bild   </a:t>
            </a:r>
          </a:p>
          <a:p>
            <a:pPr marL="0" marR="0" lvl="0" indent="0" algn="ctr" defTabSz="914400" rtl="0" eaLnBrk="1" fontAlgn="auto" latinLnBrk="0" hangingPunct="1">
              <a:lnSpc>
                <a:spcPct val="300000"/>
              </a:lnSpc>
              <a:spcBef>
                <a:spcPts val="4200"/>
              </a:spcBef>
              <a:spcAft>
                <a:spcPts val="0"/>
              </a:spcAft>
              <a:buClrTx/>
              <a:buSzTx/>
              <a:buFontTx/>
              <a:buNone/>
              <a:tabLst/>
              <a:defRPr/>
            </a:pPr>
            <a:r>
              <a:rPr lang="sv-SE" dirty="0"/>
              <a:t>                      </a:t>
            </a:r>
          </a:p>
          <a:p>
            <a:endParaRPr lang="sv-SE" dirty="0"/>
          </a:p>
        </p:txBody>
      </p:sp>
      <p:sp>
        <p:nvSpPr>
          <p:cNvPr id="7" name="Platshållare för text 8">
            <a:extLst>
              <a:ext uri="{FF2B5EF4-FFF2-40B4-BE49-F238E27FC236}">
                <a16:creationId xmlns:a16="http://schemas.microsoft.com/office/drawing/2014/main" id="{A0DC9DB3-C6CE-4C03-A72B-856577E20325}"/>
              </a:ext>
            </a:extLst>
          </p:cNvPr>
          <p:cNvSpPr>
            <a:spLocks noGrp="1"/>
          </p:cNvSpPr>
          <p:nvPr>
            <p:ph type="body" sz="quarter" idx="11" hasCustomPrompt="1"/>
          </p:nvPr>
        </p:nvSpPr>
        <p:spPr>
          <a:xfrm>
            <a:off x="1410537" y="6371498"/>
            <a:ext cx="6713034" cy="276893"/>
          </a:xfrm>
          <a:prstGeom prst="rect">
            <a:avLst/>
          </a:prstGeom>
        </p:spPr>
        <p:txBody>
          <a:bodyPr/>
          <a:lstStyle>
            <a:lvl1pPr marL="0" indent="0">
              <a:buNone/>
              <a:defRPr sz="1000">
                <a:solidFill>
                  <a:schemeClr val="bg1">
                    <a:lumMod val="50000"/>
                  </a:schemeClr>
                </a:solidFill>
              </a:defRPr>
            </a:lvl1pPr>
            <a:lvl2pPr>
              <a:defRPr sz="1000">
                <a:solidFill>
                  <a:schemeClr val="bg1">
                    <a:lumMod val="50000"/>
                  </a:schemeClr>
                </a:solidFill>
              </a:defRPr>
            </a:lvl2pPr>
            <a:lvl3pPr>
              <a:defRPr sz="100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sv-SE" dirty="0"/>
              <a:t>Klicka här för att lägga in datum, författare och </a:t>
            </a:r>
            <a:r>
              <a:rPr lang="sv-SE" dirty="0" err="1"/>
              <a:t>ev</a:t>
            </a:r>
            <a:r>
              <a:rPr lang="sv-SE" dirty="0"/>
              <a:t> projektbeskrivning</a:t>
            </a:r>
          </a:p>
        </p:txBody>
      </p:sp>
      <p:sp>
        <p:nvSpPr>
          <p:cNvPr id="8" name="Platshållare för text 7">
            <a:extLst>
              <a:ext uri="{FF2B5EF4-FFF2-40B4-BE49-F238E27FC236}">
                <a16:creationId xmlns:a16="http://schemas.microsoft.com/office/drawing/2014/main" id="{E83620DD-DA98-4275-991F-5E42BBF29D46}"/>
              </a:ext>
            </a:extLst>
          </p:cNvPr>
          <p:cNvSpPr>
            <a:spLocks noGrp="1"/>
          </p:cNvSpPr>
          <p:nvPr>
            <p:ph type="body" sz="quarter" idx="12" hasCustomPrompt="1"/>
          </p:nvPr>
        </p:nvSpPr>
        <p:spPr>
          <a:xfrm>
            <a:off x="6770688" y="674688"/>
            <a:ext cx="4687887" cy="4325937"/>
          </a:xfrm>
          <a:prstGeom prst="rect">
            <a:avLst/>
          </a:prstGeom>
        </p:spPr>
        <p:txBody>
          <a:bodyPr/>
          <a:lstStyle>
            <a:lvl1pPr marL="0" indent="0">
              <a:lnSpc>
                <a:spcPct val="100000"/>
              </a:lnSpc>
              <a:buFontTx/>
              <a:buNone/>
              <a:defRPr sz="1800"/>
            </a:lvl1pPr>
            <a:lvl2pPr marL="457200" indent="0">
              <a:lnSpc>
                <a:spcPct val="100000"/>
              </a:lnSpc>
              <a:buFontTx/>
              <a:buNone/>
              <a:defRPr sz="1600"/>
            </a:lvl2pPr>
            <a:lvl3pPr marL="914400" indent="0">
              <a:lnSpc>
                <a:spcPct val="100000"/>
              </a:lnSpc>
              <a:buFontTx/>
              <a:buNone/>
              <a:defRPr sz="1400"/>
            </a:lvl3pPr>
            <a:lvl4pPr marL="1371600" indent="0">
              <a:lnSpc>
                <a:spcPct val="100000"/>
              </a:lnSpc>
              <a:buFontTx/>
              <a:buNone/>
              <a:defRPr sz="1200"/>
            </a:lvl4pPr>
            <a:lvl5pPr marL="1828800" indent="0">
              <a:lnSpc>
                <a:spcPct val="100000"/>
              </a:lnSpc>
              <a:buFontTx/>
              <a:buNone/>
              <a:defRPr sz="1000"/>
            </a:lvl5pPr>
          </a:lstStyle>
          <a:p>
            <a:pPr lvl="0"/>
            <a:r>
              <a:rPr lang="sv-SE" dirty="0"/>
              <a:t>Klicka här för att lägga in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7573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sida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77960" y="371181"/>
            <a:ext cx="10975839" cy="1325563"/>
          </a:xfrm>
          <a:prstGeom prst="rect">
            <a:avLst/>
          </a:prstGeom>
        </p:spPr>
        <p:txBody>
          <a:bodyPr anchor="t">
            <a:normAutofit/>
          </a:bodyPr>
          <a:lstStyle>
            <a:lvl1pPr>
              <a:defRPr sz="2400">
                <a:solidFill>
                  <a:srgbClr val="DB0D15"/>
                </a:solidFill>
                <a:latin typeface="Arial" panose="020B0604020202020204" pitchFamily="34" charset="0"/>
                <a:cs typeface="Arial" panose="020B0604020202020204" pitchFamily="34" charset="0"/>
              </a:defRPr>
            </a:lvl1pPr>
          </a:lstStyle>
          <a:p>
            <a:r>
              <a:rPr lang="sv-SE" dirty="0"/>
              <a:t>Rubrik i överkant</a:t>
            </a:r>
          </a:p>
        </p:txBody>
      </p:sp>
      <p:sp>
        <p:nvSpPr>
          <p:cNvPr id="3" name="Platshållare för innehåll 2"/>
          <p:cNvSpPr>
            <a:spLocks noGrp="1"/>
          </p:cNvSpPr>
          <p:nvPr>
            <p:ph sz="half" idx="1" hasCustomPrompt="1"/>
          </p:nvPr>
        </p:nvSpPr>
        <p:spPr>
          <a:xfrm>
            <a:off x="1325619" y="1825623"/>
            <a:ext cx="4454431" cy="3067323"/>
          </a:xfrm>
          <a:prstGeom prst="rect">
            <a:avLst/>
          </a:prstGeom>
        </p:spPr>
        <p:txBody>
          <a:bodyPr/>
          <a:lstStyle>
            <a:lvl1pPr marL="0" indent="0">
              <a:lnSpc>
                <a:spcPct val="100000"/>
              </a:lnSpc>
              <a:buFontTx/>
              <a:buNone/>
              <a:defRPr sz="1800">
                <a:latin typeface="Arial" panose="020B0604020202020204" pitchFamily="34" charset="0"/>
                <a:cs typeface="Arial" panose="020B0604020202020204" pitchFamily="34" charset="0"/>
              </a:defRPr>
            </a:lvl1pPr>
            <a:lvl2pPr marL="457200" indent="0">
              <a:lnSpc>
                <a:spcPct val="100000"/>
              </a:lnSpc>
              <a:buFontTx/>
              <a:buNone/>
              <a:defRPr sz="1600">
                <a:latin typeface="Arial" panose="020B0604020202020204" pitchFamily="34" charset="0"/>
                <a:cs typeface="Arial" panose="020B0604020202020204" pitchFamily="34" charset="0"/>
              </a:defRPr>
            </a:lvl2pPr>
            <a:lvl3pPr marL="914400" indent="0">
              <a:lnSpc>
                <a:spcPct val="100000"/>
              </a:lnSpc>
              <a:buFontTx/>
              <a:buNone/>
              <a:defRPr sz="1400">
                <a:latin typeface="Arial" panose="020B0604020202020204" pitchFamily="34" charset="0"/>
                <a:cs typeface="Arial" panose="020B0604020202020204" pitchFamily="34" charset="0"/>
              </a:defRPr>
            </a:lvl3pPr>
            <a:lvl4pPr marL="1371600" indent="0">
              <a:lnSpc>
                <a:spcPct val="100000"/>
              </a:lnSpc>
              <a:buFontTx/>
              <a:buNone/>
              <a:defRPr sz="1200">
                <a:latin typeface="Arial" panose="020B0604020202020204" pitchFamily="34" charset="0"/>
                <a:cs typeface="Arial" panose="020B0604020202020204" pitchFamily="34" charset="0"/>
              </a:defRPr>
            </a:lvl4pPr>
            <a:lvl5pPr marL="1828800" indent="0">
              <a:lnSpc>
                <a:spcPct val="100000"/>
              </a:lnSpc>
              <a:buFontTx/>
              <a:buNone/>
              <a:defRPr sz="1000">
                <a:latin typeface="Arial" panose="020B0604020202020204" pitchFamily="34" charset="0"/>
                <a:cs typeface="Arial" panose="020B0604020202020204" pitchFamily="34" charset="0"/>
              </a:defRPr>
            </a:lvl5pPr>
          </a:lstStyle>
          <a:p>
            <a:pPr lvl="0"/>
            <a:r>
              <a:rPr lang="sv-SE" dirty="0"/>
              <a:t>Klicka här för att skriva in text</a:t>
            </a:r>
          </a:p>
          <a:p>
            <a:pPr lvl="1"/>
            <a:r>
              <a:rPr lang="sv-SE" dirty="0"/>
              <a:t>Nivå 2</a:t>
            </a:r>
          </a:p>
          <a:p>
            <a:pPr lvl="2"/>
            <a:r>
              <a:rPr lang="sv-SE" dirty="0"/>
              <a:t>Nivå 3</a:t>
            </a:r>
          </a:p>
          <a:p>
            <a:pPr lvl="3"/>
            <a:r>
              <a:rPr lang="sv-SE" dirty="0"/>
              <a:t>Nivå 4</a:t>
            </a:r>
          </a:p>
          <a:p>
            <a:pPr lvl="4"/>
            <a:r>
              <a:rPr lang="sv-SE" dirty="0"/>
              <a:t>Nivå 5</a:t>
            </a:r>
          </a:p>
        </p:txBody>
      </p:sp>
      <p:sp>
        <p:nvSpPr>
          <p:cNvPr id="7" name="Platshållare för innehåll 2"/>
          <p:cNvSpPr>
            <a:spLocks noGrp="1"/>
          </p:cNvSpPr>
          <p:nvPr>
            <p:ph sz="half" idx="10" hasCustomPrompt="1"/>
          </p:nvPr>
        </p:nvSpPr>
        <p:spPr>
          <a:xfrm>
            <a:off x="6196536" y="1825622"/>
            <a:ext cx="4454431" cy="3067323"/>
          </a:xfrm>
          <a:prstGeom prst="rect">
            <a:avLst/>
          </a:prstGeom>
        </p:spPr>
        <p:txBody>
          <a:bodyPr/>
          <a:lstStyle>
            <a:lvl1pPr marL="0" indent="0">
              <a:buFontTx/>
              <a:buNone/>
              <a:defRPr sz="1800">
                <a:latin typeface="Arial" panose="020B0604020202020204" pitchFamily="34" charset="0"/>
                <a:cs typeface="Arial" panose="020B0604020202020204" pitchFamily="34" charset="0"/>
              </a:defRPr>
            </a:lvl1pPr>
            <a:lvl2pPr marL="457200" indent="0">
              <a:buFontTx/>
              <a:buNone/>
              <a:defRPr sz="1600">
                <a:latin typeface="Arial" panose="020B0604020202020204" pitchFamily="34" charset="0"/>
                <a:cs typeface="Arial" panose="020B0604020202020204" pitchFamily="34" charset="0"/>
              </a:defRPr>
            </a:lvl2pPr>
            <a:lvl3pPr marL="914400" indent="0">
              <a:buFontTx/>
              <a:buNone/>
              <a:defRPr sz="1400">
                <a:latin typeface="Arial" panose="020B0604020202020204" pitchFamily="34" charset="0"/>
                <a:cs typeface="Arial" panose="020B0604020202020204" pitchFamily="34" charset="0"/>
              </a:defRPr>
            </a:lvl3pPr>
            <a:lvl4pPr marL="1371600" indent="0">
              <a:buFontTx/>
              <a:buNone/>
              <a:defRPr sz="1200">
                <a:latin typeface="Arial" panose="020B0604020202020204" pitchFamily="34" charset="0"/>
                <a:cs typeface="Arial" panose="020B0604020202020204" pitchFamily="34" charset="0"/>
              </a:defRPr>
            </a:lvl4pPr>
            <a:lvl5pPr marL="1828800" indent="0">
              <a:buFontTx/>
              <a:buNone/>
              <a:defRPr sz="1000">
                <a:latin typeface="Arial" panose="020B0604020202020204" pitchFamily="34" charset="0"/>
                <a:cs typeface="Arial" panose="020B0604020202020204" pitchFamily="34" charset="0"/>
              </a:defRPr>
            </a:lvl5pPr>
          </a:lstStyle>
          <a:p>
            <a:pPr lvl="0"/>
            <a:r>
              <a:rPr lang="sv-SE" dirty="0"/>
              <a:t>Klicka här för att skriva in text</a:t>
            </a:r>
          </a:p>
          <a:p>
            <a:pPr lvl="1"/>
            <a:r>
              <a:rPr lang="sv-SE" dirty="0"/>
              <a:t>Nivå 2</a:t>
            </a:r>
          </a:p>
          <a:p>
            <a:pPr lvl="2"/>
            <a:r>
              <a:rPr lang="sv-SE" dirty="0"/>
              <a:t>Nivå 3</a:t>
            </a:r>
          </a:p>
          <a:p>
            <a:pPr lvl="3"/>
            <a:r>
              <a:rPr lang="sv-SE" dirty="0"/>
              <a:t>Nivå 4</a:t>
            </a:r>
          </a:p>
          <a:p>
            <a:pPr lvl="4"/>
            <a:r>
              <a:rPr lang="sv-SE" dirty="0"/>
              <a:t>Nivå 5</a:t>
            </a:r>
          </a:p>
        </p:txBody>
      </p:sp>
      <p:sp>
        <p:nvSpPr>
          <p:cNvPr id="8" name="Platshållare för text 8">
            <a:extLst>
              <a:ext uri="{FF2B5EF4-FFF2-40B4-BE49-F238E27FC236}">
                <a16:creationId xmlns:a16="http://schemas.microsoft.com/office/drawing/2014/main" id="{23365A08-A021-49CA-9229-23403CDB4B87}"/>
              </a:ext>
            </a:extLst>
          </p:cNvPr>
          <p:cNvSpPr>
            <a:spLocks noGrp="1"/>
          </p:cNvSpPr>
          <p:nvPr>
            <p:ph type="body" sz="quarter" idx="11" hasCustomPrompt="1"/>
          </p:nvPr>
        </p:nvSpPr>
        <p:spPr>
          <a:xfrm>
            <a:off x="1410537" y="6371498"/>
            <a:ext cx="6713034" cy="276893"/>
          </a:xfrm>
          <a:prstGeom prst="rect">
            <a:avLst/>
          </a:prstGeom>
        </p:spPr>
        <p:txBody>
          <a:bodyPr/>
          <a:lstStyle>
            <a:lvl1pPr marL="0" indent="0">
              <a:buNone/>
              <a:defRPr sz="1000">
                <a:solidFill>
                  <a:schemeClr val="bg1">
                    <a:lumMod val="50000"/>
                  </a:schemeClr>
                </a:solidFill>
              </a:defRPr>
            </a:lvl1pPr>
            <a:lvl2pPr>
              <a:defRPr sz="1000">
                <a:solidFill>
                  <a:schemeClr val="bg1">
                    <a:lumMod val="50000"/>
                  </a:schemeClr>
                </a:solidFill>
              </a:defRPr>
            </a:lvl2pPr>
            <a:lvl3pPr>
              <a:defRPr sz="100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sv-SE" dirty="0"/>
              <a:t>Klicka här för att lägga in datum, författare och </a:t>
            </a:r>
            <a:r>
              <a:rPr lang="sv-SE" dirty="0" err="1"/>
              <a:t>ev</a:t>
            </a:r>
            <a:r>
              <a:rPr lang="sv-SE" dirty="0"/>
              <a:t> projektbeskrivning</a:t>
            </a:r>
          </a:p>
        </p:txBody>
      </p:sp>
    </p:spTree>
    <p:extLst>
      <p:ext uri="{BB962C8B-B14F-4D97-AF65-F5344CB8AC3E}">
        <p14:creationId xmlns:p14="http://schemas.microsoft.com/office/powerpoint/2010/main" val="88653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lbild diagram">
    <p:spTree>
      <p:nvGrpSpPr>
        <p:cNvPr id="1" name=""/>
        <p:cNvGrpSpPr/>
        <p:nvPr/>
      </p:nvGrpSpPr>
      <p:grpSpPr>
        <a:xfrm>
          <a:off x="0" y="0"/>
          <a:ext cx="0" cy="0"/>
          <a:chOff x="0" y="0"/>
          <a:chExt cx="0" cy="0"/>
        </a:xfrm>
      </p:grpSpPr>
      <p:sp>
        <p:nvSpPr>
          <p:cNvPr id="8" name="Platshållare för innehåll 2"/>
          <p:cNvSpPr>
            <a:spLocks noGrp="1"/>
          </p:cNvSpPr>
          <p:nvPr>
            <p:ph idx="1" hasCustomPrompt="1"/>
          </p:nvPr>
        </p:nvSpPr>
        <p:spPr>
          <a:xfrm>
            <a:off x="852162" y="584067"/>
            <a:ext cx="10474907" cy="4361352"/>
          </a:xfrm>
          <a:prstGeom prst="rect">
            <a:avLst/>
          </a:prstGeom>
          <a:solidFill>
            <a:schemeClr val="bg1"/>
          </a:solidFill>
        </p:spPr>
        <p:txBody>
          <a:bodyPr tIns="1188000" anchor="t"/>
          <a:lstStyle>
            <a:lvl1pPr marL="0" indent="0" algn="ctr">
              <a:buNone/>
              <a:defRPr sz="140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dirty="0"/>
              <a:t>Klicka på ikonerna för att infoga tabeller, video, </a:t>
            </a:r>
            <a:r>
              <a:rPr lang="sv-SE"/>
              <a:t>smartart </a:t>
            </a:r>
            <a:r>
              <a:rPr lang="sv-SE" dirty="0"/>
              <a:t>och diagram</a:t>
            </a:r>
          </a:p>
        </p:txBody>
      </p:sp>
      <p:sp>
        <p:nvSpPr>
          <p:cNvPr id="10" name="Rubrik 1"/>
          <p:cNvSpPr>
            <a:spLocks noGrp="1"/>
          </p:cNvSpPr>
          <p:nvPr>
            <p:ph type="title" hasCustomPrompt="1"/>
          </p:nvPr>
        </p:nvSpPr>
        <p:spPr>
          <a:xfrm>
            <a:off x="293196" y="5869693"/>
            <a:ext cx="9521364" cy="486704"/>
          </a:xfrm>
          <a:prstGeom prst="rect">
            <a:avLst/>
          </a:prstGeom>
        </p:spPr>
        <p:txBody>
          <a:bodyPr anchor="t">
            <a:normAutofit/>
          </a:bodyPr>
          <a:lstStyle>
            <a:lvl1pPr>
              <a:defRPr sz="2400" baseline="0">
                <a:solidFill>
                  <a:srgbClr val="DB0D15"/>
                </a:solidFill>
                <a:latin typeface="Arial" panose="020B0604020202020204" pitchFamily="34" charset="0"/>
                <a:cs typeface="Arial" panose="020B0604020202020204" pitchFamily="34" charset="0"/>
              </a:defRPr>
            </a:lvl1pPr>
          </a:lstStyle>
          <a:p>
            <a:r>
              <a:rPr lang="sv-SE" dirty="0"/>
              <a:t>Detta rubrikfält används när man använder helsidesdiagram</a:t>
            </a:r>
          </a:p>
        </p:txBody>
      </p:sp>
      <p:sp>
        <p:nvSpPr>
          <p:cNvPr id="6" name="Platshållare för text 8">
            <a:extLst>
              <a:ext uri="{FF2B5EF4-FFF2-40B4-BE49-F238E27FC236}">
                <a16:creationId xmlns:a16="http://schemas.microsoft.com/office/drawing/2014/main" id="{B3F58145-C7E7-4CD0-B68A-C3A5BA02C89C}"/>
              </a:ext>
            </a:extLst>
          </p:cNvPr>
          <p:cNvSpPr>
            <a:spLocks noGrp="1"/>
          </p:cNvSpPr>
          <p:nvPr>
            <p:ph type="body" sz="quarter" idx="11" hasCustomPrompt="1"/>
          </p:nvPr>
        </p:nvSpPr>
        <p:spPr>
          <a:xfrm>
            <a:off x="1410537" y="6371498"/>
            <a:ext cx="6713034" cy="276893"/>
          </a:xfrm>
          <a:prstGeom prst="rect">
            <a:avLst/>
          </a:prstGeom>
        </p:spPr>
        <p:txBody>
          <a:bodyPr/>
          <a:lstStyle>
            <a:lvl1pPr marL="0" indent="0">
              <a:buNone/>
              <a:defRPr sz="1000">
                <a:solidFill>
                  <a:schemeClr val="bg1">
                    <a:lumMod val="50000"/>
                  </a:schemeClr>
                </a:solidFill>
              </a:defRPr>
            </a:lvl1pPr>
            <a:lvl2pPr>
              <a:defRPr sz="1000">
                <a:solidFill>
                  <a:schemeClr val="bg1">
                    <a:lumMod val="50000"/>
                  </a:schemeClr>
                </a:solidFill>
              </a:defRPr>
            </a:lvl2pPr>
            <a:lvl3pPr>
              <a:defRPr sz="100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sv-SE" dirty="0"/>
              <a:t>Klicka här för att lägga in datum, författare och </a:t>
            </a:r>
            <a:r>
              <a:rPr lang="sv-SE" dirty="0" err="1"/>
              <a:t>ev</a:t>
            </a:r>
            <a:r>
              <a:rPr lang="sv-SE" dirty="0"/>
              <a:t> projektbeskrivning</a:t>
            </a:r>
          </a:p>
        </p:txBody>
      </p:sp>
    </p:spTree>
    <p:extLst>
      <p:ext uri="{BB962C8B-B14F-4D97-AF65-F5344CB8AC3E}">
        <p14:creationId xmlns:p14="http://schemas.microsoft.com/office/powerpoint/2010/main" val="4237194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aksida">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773" y="143622"/>
            <a:ext cx="11887200" cy="6551055"/>
          </a:xfrm>
          <a:prstGeom prst="rect">
            <a:avLst/>
          </a:prstGeom>
        </p:spPr>
      </p:pic>
      <p:pic>
        <p:nvPicPr>
          <p:cNvPr id="6" name="Bildobjekt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41239" y="3279035"/>
            <a:ext cx="2453344" cy="1493693"/>
          </a:xfrm>
          <a:prstGeom prst="rect">
            <a:avLst/>
          </a:prstGeom>
        </p:spPr>
      </p:pic>
    </p:spTree>
    <p:extLst>
      <p:ext uri="{BB962C8B-B14F-4D97-AF65-F5344CB8AC3E}">
        <p14:creationId xmlns:p14="http://schemas.microsoft.com/office/powerpoint/2010/main" val="346902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sida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293196" y="5869693"/>
            <a:ext cx="9554189" cy="486704"/>
          </a:xfrm>
          <a:prstGeom prst="rect">
            <a:avLst/>
          </a:prstGeom>
        </p:spPr>
        <p:txBody>
          <a:bodyPr anchor="t">
            <a:normAutofit/>
          </a:bodyPr>
          <a:lstStyle>
            <a:lvl1pPr>
              <a:defRPr sz="2400">
                <a:solidFill>
                  <a:srgbClr val="DB0D15"/>
                </a:solidFill>
                <a:latin typeface="Arial" panose="020B0604020202020204" pitchFamily="34" charset="0"/>
                <a:cs typeface="Arial" panose="020B0604020202020204" pitchFamily="34" charset="0"/>
              </a:defRPr>
            </a:lvl1pPr>
          </a:lstStyle>
          <a:p>
            <a:r>
              <a:rPr lang="sv-SE" dirty="0"/>
              <a:t>[Rubrik/innehåll på sidan]</a:t>
            </a:r>
          </a:p>
        </p:txBody>
      </p:sp>
    </p:spTree>
    <p:extLst>
      <p:ext uri="{BB962C8B-B14F-4D97-AF65-F5344CB8AC3E}">
        <p14:creationId xmlns:p14="http://schemas.microsoft.com/office/powerpoint/2010/main" val="168678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D403CD0-842C-4BCD-83D3-BB78B185EE38}" type="datetimeFigureOut">
              <a:rPr lang="sv-SE" smtClean="0"/>
              <a:t>2025-02-12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Rubrik 5">
            <a:extLst>
              <a:ext uri="{FF2B5EF4-FFF2-40B4-BE49-F238E27FC236}">
                <a16:creationId xmlns:a16="http://schemas.microsoft.com/office/drawing/2014/main" id="{44797B0A-EF5A-5DBC-3249-9D74B135F7A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882317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ruta 7"/>
          <p:cNvSpPr txBox="1"/>
          <p:nvPr userDrawn="1"/>
        </p:nvSpPr>
        <p:spPr>
          <a:xfrm>
            <a:off x="319358" y="6356397"/>
            <a:ext cx="1197764" cy="246221"/>
          </a:xfrm>
          <a:prstGeom prst="rect">
            <a:avLst/>
          </a:prstGeom>
          <a:noFill/>
        </p:spPr>
        <p:txBody>
          <a:bodyPr wrap="none" rtlCol="0">
            <a:spAutoFit/>
          </a:bodyPr>
          <a:lstStyle/>
          <a:p>
            <a:r>
              <a:rPr lang="sv-SE" sz="1000" dirty="0">
                <a:solidFill>
                  <a:schemeClr val="bg1">
                    <a:lumMod val="50000"/>
                  </a:schemeClr>
                </a:solidFill>
                <a:latin typeface="Arial" panose="020B0604020202020204" pitchFamily="34" charset="0"/>
                <a:cs typeface="Arial" panose="020B0604020202020204" pitchFamily="34" charset="0"/>
              </a:rPr>
              <a:t>regionkalmar.se  |</a:t>
            </a:r>
          </a:p>
        </p:txBody>
      </p:sp>
    </p:spTree>
    <p:extLst>
      <p:ext uri="{BB962C8B-B14F-4D97-AF65-F5344CB8AC3E}">
        <p14:creationId xmlns:p14="http://schemas.microsoft.com/office/powerpoint/2010/main" val="3982196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2" r:id="rId5"/>
    <p:sldLayoutId id="2147483651" r:id="rId6"/>
    <p:sldLayoutId id="2147483655" r:id="rId7"/>
    <p:sldLayoutId id="2147483658" r:id="rId8"/>
    <p:sldLayoutId id="214748365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vardgivare.regionkalmar.se/utveckling--kompetens/samlingssida-omstallning-av-halso--och-sjukvarden/patientkontrakt/" TargetMode="Externa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3" Type="http://schemas.openxmlformats.org/officeDocument/2006/relationships/image" Target="../media/image20.svg"/><Relationship Id="rId18" Type="http://schemas.openxmlformats.org/officeDocument/2006/relationships/image" Target="../media/image25.png"/><Relationship Id="rId26" Type="http://schemas.openxmlformats.org/officeDocument/2006/relationships/image" Target="../media/image33.png"/><Relationship Id="rId39" Type="http://schemas.openxmlformats.org/officeDocument/2006/relationships/image" Target="../media/image46.svg"/><Relationship Id="rId21" Type="http://schemas.openxmlformats.org/officeDocument/2006/relationships/image" Target="../media/image28.svg"/><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svg"/><Relationship Id="rId50" Type="http://schemas.openxmlformats.org/officeDocument/2006/relationships/image" Target="../media/image57.png"/><Relationship Id="rId55" Type="http://schemas.openxmlformats.org/officeDocument/2006/relationships/image" Target="../media/image62.svg"/><Relationship Id="rId63" Type="http://schemas.openxmlformats.org/officeDocument/2006/relationships/image" Target="../media/image70.png"/><Relationship Id="rId7" Type="http://schemas.openxmlformats.org/officeDocument/2006/relationships/image" Target="../media/image14.svg"/><Relationship Id="rId2" Type="http://schemas.openxmlformats.org/officeDocument/2006/relationships/notesSlide" Target="../notesSlides/notesSlide3.xml"/><Relationship Id="rId16" Type="http://schemas.openxmlformats.org/officeDocument/2006/relationships/image" Target="../media/image23.png"/><Relationship Id="rId29" Type="http://schemas.openxmlformats.org/officeDocument/2006/relationships/image" Target="../media/image36.svg"/><Relationship Id="rId11" Type="http://schemas.openxmlformats.org/officeDocument/2006/relationships/image" Target="../media/image18.svg"/><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svg"/><Relationship Id="rId40" Type="http://schemas.openxmlformats.org/officeDocument/2006/relationships/image" Target="../media/image47.png"/><Relationship Id="rId45" Type="http://schemas.openxmlformats.org/officeDocument/2006/relationships/image" Target="../media/image52.svg"/><Relationship Id="rId53" Type="http://schemas.openxmlformats.org/officeDocument/2006/relationships/image" Target="../media/image60.svg"/><Relationship Id="rId58" Type="http://schemas.openxmlformats.org/officeDocument/2006/relationships/image" Target="../media/image65.png"/><Relationship Id="rId5" Type="http://schemas.openxmlformats.org/officeDocument/2006/relationships/image" Target="../media/image12.svg"/><Relationship Id="rId61" Type="http://schemas.openxmlformats.org/officeDocument/2006/relationships/image" Target="../media/image68.png"/><Relationship Id="rId19" Type="http://schemas.openxmlformats.org/officeDocument/2006/relationships/image" Target="../media/image26.sv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svg"/><Relationship Id="rId30" Type="http://schemas.openxmlformats.org/officeDocument/2006/relationships/image" Target="../media/image37.png"/><Relationship Id="rId35" Type="http://schemas.openxmlformats.org/officeDocument/2006/relationships/image" Target="../media/image42.svg"/><Relationship Id="rId43" Type="http://schemas.openxmlformats.org/officeDocument/2006/relationships/image" Target="../media/image50.svg"/><Relationship Id="rId48" Type="http://schemas.openxmlformats.org/officeDocument/2006/relationships/image" Target="../media/image55.png"/><Relationship Id="rId56" Type="http://schemas.openxmlformats.org/officeDocument/2006/relationships/image" Target="../media/image63.png"/><Relationship Id="rId64" Type="http://schemas.openxmlformats.org/officeDocument/2006/relationships/image" Target="../media/image71.png"/><Relationship Id="rId8" Type="http://schemas.openxmlformats.org/officeDocument/2006/relationships/image" Target="../media/image15.png"/><Relationship Id="rId51" Type="http://schemas.openxmlformats.org/officeDocument/2006/relationships/image" Target="../media/image58.svg"/><Relationship Id="rId3" Type="http://schemas.openxmlformats.org/officeDocument/2006/relationships/image" Target="../media/image10.pn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2.svg"/><Relationship Id="rId33" Type="http://schemas.openxmlformats.org/officeDocument/2006/relationships/image" Target="../media/image40.svg"/><Relationship Id="rId38" Type="http://schemas.openxmlformats.org/officeDocument/2006/relationships/image" Target="../media/image45.png"/><Relationship Id="rId46" Type="http://schemas.openxmlformats.org/officeDocument/2006/relationships/image" Target="../media/image53.png"/><Relationship Id="rId59" Type="http://schemas.openxmlformats.org/officeDocument/2006/relationships/image" Target="../media/image66.png"/><Relationship Id="rId20" Type="http://schemas.openxmlformats.org/officeDocument/2006/relationships/image" Target="../media/image27.png"/><Relationship Id="rId41" Type="http://schemas.openxmlformats.org/officeDocument/2006/relationships/image" Target="../media/image48.svg"/><Relationship Id="rId54" Type="http://schemas.openxmlformats.org/officeDocument/2006/relationships/image" Target="../media/image61.png"/><Relationship Id="rId62" Type="http://schemas.openxmlformats.org/officeDocument/2006/relationships/image" Target="../media/image69.png"/><Relationship Id="rId1" Type="http://schemas.openxmlformats.org/officeDocument/2006/relationships/slideLayout" Target="../slideLayouts/slideLayout9.xml"/><Relationship Id="rId6" Type="http://schemas.openxmlformats.org/officeDocument/2006/relationships/image" Target="../media/image13.png"/><Relationship Id="rId15" Type="http://schemas.openxmlformats.org/officeDocument/2006/relationships/image" Target="../media/image22.svg"/><Relationship Id="rId23" Type="http://schemas.openxmlformats.org/officeDocument/2006/relationships/image" Target="../media/image30.svg"/><Relationship Id="rId28" Type="http://schemas.openxmlformats.org/officeDocument/2006/relationships/image" Target="../media/image35.png"/><Relationship Id="rId36" Type="http://schemas.openxmlformats.org/officeDocument/2006/relationships/image" Target="../media/image43.png"/><Relationship Id="rId49" Type="http://schemas.openxmlformats.org/officeDocument/2006/relationships/image" Target="../media/image56.svg"/><Relationship Id="rId57" Type="http://schemas.openxmlformats.org/officeDocument/2006/relationships/image" Target="../media/image64.svg"/><Relationship Id="rId10" Type="http://schemas.openxmlformats.org/officeDocument/2006/relationships/image" Target="../media/image17.png"/><Relationship Id="rId31" Type="http://schemas.openxmlformats.org/officeDocument/2006/relationships/image" Target="../media/image38.svg"/><Relationship Id="rId44" Type="http://schemas.openxmlformats.org/officeDocument/2006/relationships/image" Target="../media/image51.png"/><Relationship Id="rId52" Type="http://schemas.openxmlformats.org/officeDocument/2006/relationships/image" Target="../media/image59.png"/><Relationship Id="rId60" Type="http://schemas.openxmlformats.org/officeDocument/2006/relationships/image" Target="../media/image67.png"/><Relationship Id="rId4" Type="http://schemas.openxmlformats.org/officeDocument/2006/relationships/image" Target="../media/image11.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3">
            <a:extLst>
              <a:ext uri="{FF2B5EF4-FFF2-40B4-BE49-F238E27FC236}">
                <a16:creationId xmlns:a16="http://schemas.microsoft.com/office/drawing/2014/main" id="{7C8D61F4-E00F-4884-9D43-0CF394555E5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218" b="8218"/>
          <a:stretch>
            <a:fillRect/>
          </a:stretch>
        </p:blipFill>
        <p:spPr>
          <a:xfrm>
            <a:off x="181889" y="147703"/>
            <a:ext cx="11822785" cy="5418298"/>
          </a:xfrm>
        </p:spPr>
      </p:pic>
      <p:sp>
        <p:nvSpPr>
          <p:cNvPr id="4" name="Platshållare för text 3">
            <a:extLst>
              <a:ext uri="{FF2B5EF4-FFF2-40B4-BE49-F238E27FC236}">
                <a16:creationId xmlns:a16="http://schemas.microsoft.com/office/drawing/2014/main" id="{E6DA4644-5D73-4851-B8A5-D89E45A23999}"/>
              </a:ext>
            </a:extLst>
          </p:cNvPr>
          <p:cNvSpPr>
            <a:spLocks noGrp="1"/>
          </p:cNvSpPr>
          <p:nvPr>
            <p:ph type="body" sz="quarter" idx="11"/>
          </p:nvPr>
        </p:nvSpPr>
        <p:spPr/>
        <p:txBody>
          <a:bodyPr/>
          <a:lstStyle/>
          <a:p>
            <a:endParaRPr lang="sv-SE" dirty="0"/>
          </a:p>
        </p:txBody>
      </p:sp>
      <p:sp>
        <p:nvSpPr>
          <p:cNvPr id="6" name="Rubrik 1">
            <a:extLst>
              <a:ext uri="{FF2B5EF4-FFF2-40B4-BE49-F238E27FC236}">
                <a16:creationId xmlns:a16="http://schemas.microsoft.com/office/drawing/2014/main" id="{F2579FCF-59DA-484F-8A65-DF3D9C875EA3}"/>
              </a:ext>
            </a:extLst>
          </p:cNvPr>
          <p:cNvSpPr txBox="1">
            <a:spLocks/>
          </p:cNvSpPr>
          <p:nvPr/>
        </p:nvSpPr>
        <p:spPr>
          <a:xfrm>
            <a:off x="187326" y="2729140"/>
            <a:ext cx="11822785" cy="593809"/>
          </a:xfrm>
          <a:prstGeom prst="rect">
            <a:avLst/>
          </a:prstGeom>
        </p:spPr>
        <p:txBody>
          <a:bodyPr anchor="t">
            <a:normAutofit/>
          </a:bodyPr>
          <a:lstStyle>
            <a:lvl1pPr algn="l" defTabSz="914400" rtl="0" eaLnBrk="1" latinLnBrk="0" hangingPunct="1">
              <a:lnSpc>
                <a:spcPct val="90000"/>
              </a:lnSpc>
              <a:spcBef>
                <a:spcPct val="0"/>
              </a:spcBef>
              <a:buNone/>
              <a:defRPr sz="2400" kern="1200">
                <a:solidFill>
                  <a:srgbClr val="DB0D15"/>
                </a:solidFill>
                <a:latin typeface="Arial" panose="020B0604020202020204" pitchFamily="34" charset="0"/>
                <a:ea typeface="+mj-ea"/>
                <a:cs typeface="Arial" panose="020B0604020202020204" pitchFamily="34" charset="0"/>
              </a:defRPr>
            </a:lvl1pPr>
          </a:lstStyle>
          <a:p>
            <a:pPr algn="ctr"/>
            <a:r>
              <a:rPr lang="sv-SE" sz="3200" dirty="0">
                <a:solidFill>
                  <a:schemeClr val="bg1"/>
                </a:solidFill>
              </a:rPr>
              <a:t>Dokumenterad överenskommelse</a:t>
            </a:r>
          </a:p>
        </p:txBody>
      </p:sp>
    </p:spTree>
    <p:extLst>
      <p:ext uri="{BB962C8B-B14F-4D97-AF65-F5344CB8AC3E}">
        <p14:creationId xmlns:p14="http://schemas.microsoft.com/office/powerpoint/2010/main" val="143633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BE81A11-F24F-19A7-E5CE-2F44A265677B}"/>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272" r="58013"/>
          <a:stretch/>
        </p:blipFill>
        <p:spPr bwMode="auto">
          <a:xfrm>
            <a:off x="-61547" y="2229002"/>
            <a:ext cx="4541581" cy="308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ubrik 3">
            <a:extLst>
              <a:ext uri="{FF2B5EF4-FFF2-40B4-BE49-F238E27FC236}">
                <a16:creationId xmlns:a16="http://schemas.microsoft.com/office/drawing/2014/main" id="{555A262B-4655-8AA4-96C2-262C8CEA2CE5}"/>
              </a:ext>
            </a:extLst>
          </p:cNvPr>
          <p:cNvSpPr>
            <a:spLocks noGrp="1"/>
          </p:cNvSpPr>
          <p:nvPr>
            <p:ph type="ctrTitle"/>
          </p:nvPr>
        </p:nvSpPr>
        <p:spPr/>
        <p:txBody>
          <a:bodyPr/>
          <a:lstStyle/>
          <a:p>
            <a:r>
              <a:rPr lang="sv-SE" dirty="0"/>
              <a:t>Reflektion från en invånare</a:t>
            </a:r>
          </a:p>
        </p:txBody>
      </p:sp>
      <p:sp>
        <p:nvSpPr>
          <p:cNvPr id="5" name="Platshållare för text 4">
            <a:extLst>
              <a:ext uri="{FF2B5EF4-FFF2-40B4-BE49-F238E27FC236}">
                <a16:creationId xmlns:a16="http://schemas.microsoft.com/office/drawing/2014/main" id="{5951CF51-FD41-265A-3983-36F4FD252CAE}"/>
              </a:ext>
            </a:extLst>
          </p:cNvPr>
          <p:cNvSpPr>
            <a:spLocks noGrp="1"/>
          </p:cNvSpPr>
          <p:nvPr>
            <p:ph type="body" sz="quarter" idx="10"/>
          </p:nvPr>
        </p:nvSpPr>
        <p:spPr>
          <a:xfrm>
            <a:off x="6893875" y="1388053"/>
            <a:ext cx="4541581" cy="3723296"/>
          </a:xfrm>
        </p:spPr>
        <p:txBody>
          <a:bodyPr/>
          <a:lstStyle/>
          <a:p>
            <a:r>
              <a:rPr lang="sv-SE" sz="1600" dirty="0">
                <a:effectLst/>
                <a:ea typeface="Calibri" panose="020F0502020204030204" pitchFamily="34" charset="0"/>
              </a:rPr>
              <a:t>En livsstilssköterska på</a:t>
            </a:r>
            <a:r>
              <a:rPr lang="sv-SE" sz="1600" dirty="0">
                <a:ea typeface="Calibri" panose="020F0502020204030204" pitchFamily="34" charset="0"/>
              </a:rPr>
              <a:t> en hälsocentral i länet hade ett möte med </a:t>
            </a:r>
            <a:r>
              <a:rPr lang="sv-SE" sz="1600" dirty="0">
                <a:effectLst/>
                <a:ea typeface="Calibri" panose="020F0502020204030204" pitchFamily="34" charset="0"/>
              </a:rPr>
              <a:t>en äldre dam</a:t>
            </a:r>
          </a:p>
          <a:p>
            <a:r>
              <a:rPr lang="sv-SE" sz="1600" dirty="0">
                <a:effectLst/>
                <a:ea typeface="Calibri" panose="020F0502020204030204" pitchFamily="34" charset="0"/>
              </a:rPr>
              <a:t>De gjorde en gemensam överenskommelse.  </a:t>
            </a:r>
            <a:r>
              <a:rPr lang="sv-SE" sz="1600" dirty="0">
                <a:ea typeface="Calibri" panose="020F0502020204030204" pitchFamily="34" charset="0"/>
              </a:rPr>
              <a:t>L</a:t>
            </a:r>
            <a:r>
              <a:rPr lang="sv-SE" sz="1600" dirty="0">
                <a:effectLst/>
                <a:ea typeface="Calibri" panose="020F0502020204030204" pitchFamily="34" charset="0"/>
              </a:rPr>
              <a:t>ivsstilssköterskan skrev sig som fast vårdkontakt och skrev sitt </a:t>
            </a:r>
            <a:r>
              <a:rPr lang="sv-SE" sz="1600" dirty="0">
                <a:ea typeface="Calibri" panose="020F0502020204030204" pitchFamily="34" charset="0"/>
              </a:rPr>
              <a:t>telefonnummer. Hon meddelade att patienten kunde ringa på direktnumret på telefontiden. </a:t>
            </a:r>
          </a:p>
          <a:p>
            <a:r>
              <a:rPr lang="sv-SE" sz="1600" dirty="0">
                <a:ea typeface="Calibri" panose="020F0502020204030204" pitchFamily="34" charset="0"/>
              </a:rPr>
              <a:t>Efter att ha fått till sig detta såg patienten glad och nöjd ut. Hon kände en trygghet i att veta att hon hade någon att ringa till om hon behövde. </a:t>
            </a:r>
          </a:p>
        </p:txBody>
      </p:sp>
      <p:sp>
        <p:nvSpPr>
          <p:cNvPr id="6" name="Platshållare för text 5">
            <a:extLst>
              <a:ext uri="{FF2B5EF4-FFF2-40B4-BE49-F238E27FC236}">
                <a16:creationId xmlns:a16="http://schemas.microsoft.com/office/drawing/2014/main" id="{B62AADD9-D17A-D11A-D8DF-0A0E4164F143}"/>
              </a:ext>
            </a:extLst>
          </p:cNvPr>
          <p:cNvSpPr>
            <a:spLocks noGrp="1"/>
          </p:cNvSpPr>
          <p:nvPr>
            <p:ph type="body" sz="quarter" idx="11"/>
          </p:nvPr>
        </p:nvSpPr>
        <p:spPr/>
        <p:txBody>
          <a:bodyPr/>
          <a:lstStyle/>
          <a:p>
            <a:endParaRPr lang="sv-SE"/>
          </a:p>
        </p:txBody>
      </p:sp>
      <p:sp>
        <p:nvSpPr>
          <p:cNvPr id="9" name="Pratbubbla: rektangel med rundade hörn 8">
            <a:extLst>
              <a:ext uri="{FF2B5EF4-FFF2-40B4-BE49-F238E27FC236}">
                <a16:creationId xmlns:a16="http://schemas.microsoft.com/office/drawing/2014/main" id="{EC06D1A7-AA0C-6F94-4FC0-62BCAB6FC7CA}"/>
              </a:ext>
            </a:extLst>
          </p:cNvPr>
          <p:cNvSpPr/>
          <p:nvPr/>
        </p:nvSpPr>
        <p:spPr>
          <a:xfrm>
            <a:off x="2466595" y="1169449"/>
            <a:ext cx="4026878" cy="1239715"/>
          </a:xfrm>
          <a:prstGeom prst="wedgeRoundRectCallou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56FCA902-9E98-9695-8F3B-5B7B9855B518}"/>
              </a:ext>
            </a:extLst>
          </p:cNvPr>
          <p:cNvSpPr txBox="1"/>
          <p:nvPr/>
        </p:nvSpPr>
        <p:spPr>
          <a:xfrm>
            <a:off x="2603039" y="1388053"/>
            <a:ext cx="3753989" cy="646331"/>
          </a:xfrm>
          <a:prstGeom prst="rect">
            <a:avLst/>
          </a:prstGeom>
          <a:noFill/>
        </p:spPr>
        <p:txBody>
          <a:bodyPr wrap="square">
            <a:spAutoFit/>
          </a:bodyPr>
          <a:lstStyle/>
          <a:p>
            <a:pPr algn="ctr"/>
            <a:r>
              <a:rPr lang="sv-SE" sz="1800" i="1" dirty="0"/>
              <a:t> ”Det här var det bästa som hänt på länge inom sjukvården”</a:t>
            </a:r>
          </a:p>
        </p:txBody>
      </p:sp>
    </p:spTree>
    <p:extLst>
      <p:ext uri="{BB962C8B-B14F-4D97-AF65-F5344CB8AC3E}">
        <p14:creationId xmlns:p14="http://schemas.microsoft.com/office/powerpoint/2010/main" val="3120804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7C317DE-7A01-1ECD-9F6C-23D10EB7DB90}"/>
              </a:ext>
            </a:extLst>
          </p:cNvPr>
          <p:cNvSpPr>
            <a:spLocks noGrp="1"/>
          </p:cNvSpPr>
          <p:nvPr>
            <p:ph type="ctrTitle"/>
          </p:nvPr>
        </p:nvSpPr>
        <p:spPr>
          <a:xfrm>
            <a:off x="357217" y="365888"/>
            <a:ext cx="11223100" cy="1130331"/>
          </a:xfrm>
        </p:spPr>
        <p:txBody>
          <a:bodyPr/>
          <a:lstStyle/>
          <a:p>
            <a:r>
              <a:rPr lang="sv-SE" dirty="0"/>
              <a:t>Reflektioner från medarbetare som använder sig av dokumenterad överenskommelse tillsammans med patienter</a:t>
            </a:r>
          </a:p>
        </p:txBody>
      </p:sp>
      <p:sp>
        <p:nvSpPr>
          <p:cNvPr id="5" name="Platshållare för text 4">
            <a:extLst>
              <a:ext uri="{FF2B5EF4-FFF2-40B4-BE49-F238E27FC236}">
                <a16:creationId xmlns:a16="http://schemas.microsoft.com/office/drawing/2014/main" id="{39CA4BD2-CA97-0A64-B781-2980C9C7E8E9}"/>
              </a:ext>
            </a:extLst>
          </p:cNvPr>
          <p:cNvSpPr>
            <a:spLocks noGrp="1"/>
          </p:cNvSpPr>
          <p:nvPr>
            <p:ph type="body" sz="quarter" idx="10"/>
          </p:nvPr>
        </p:nvSpPr>
        <p:spPr>
          <a:xfrm>
            <a:off x="655491" y="1461239"/>
            <a:ext cx="11587334" cy="552060"/>
          </a:xfrm>
        </p:spPr>
        <p:txBody>
          <a:bodyPr/>
          <a:lstStyle/>
          <a:p>
            <a:r>
              <a:rPr lang="sv-SE" i="1" dirty="0"/>
              <a:t>”Det är tydligt och bra att patienten kan hitta sin överenskommelse på 1177”</a:t>
            </a:r>
          </a:p>
        </p:txBody>
      </p:sp>
      <p:sp>
        <p:nvSpPr>
          <p:cNvPr id="6" name="Platshållare för text 5">
            <a:extLst>
              <a:ext uri="{FF2B5EF4-FFF2-40B4-BE49-F238E27FC236}">
                <a16:creationId xmlns:a16="http://schemas.microsoft.com/office/drawing/2014/main" id="{A3D7951D-0491-E7EA-390C-4CCB0186334F}"/>
              </a:ext>
            </a:extLst>
          </p:cNvPr>
          <p:cNvSpPr>
            <a:spLocks noGrp="1"/>
          </p:cNvSpPr>
          <p:nvPr>
            <p:ph type="body" sz="quarter" idx="11"/>
          </p:nvPr>
        </p:nvSpPr>
        <p:spPr/>
        <p:txBody>
          <a:bodyPr/>
          <a:lstStyle/>
          <a:p>
            <a:endParaRPr lang="sv-SE"/>
          </a:p>
        </p:txBody>
      </p:sp>
      <p:sp>
        <p:nvSpPr>
          <p:cNvPr id="3" name="textruta 2">
            <a:extLst>
              <a:ext uri="{FF2B5EF4-FFF2-40B4-BE49-F238E27FC236}">
                <a16:creationId xmlns:a16="http://schemas.microsoft.com/office/drawing/2014/main" id="{FF6A3804-9E62-4D75-1725-3B00F951B12A}"/>
              </a:ext>
            </a:extLst>
          </p:cNvPr>
          <p:cNvSpPr txBox="1"/>
          <p:nvPr/>
        </p:nvSpPr>
        <p:spPr>
          <a:xfrm>
            <a:off x="2195879" y="3130543"/>
            <a:ext cx="6097464" cy="646331"/>
          </a:xfrm>
          <a:prstGeom prst="rect">
            <a:avLst/>
          </a:prstGeom>
          <a:noFill/>
        </p:spPr>
        <p:txBody>
          <a:bodyPr wrap="square">
            <a:spAutoFit/>
          </a:bodyPr>
          <a:lstStyle/>
          <a:p>
            <a:r>
              <a:rPr lang="sv-SE" i="1" dirty="0"/>
              <a:t>”Det blir ingen dubbeldokumentation, jag skriver bara på ett annat sökord än tidigare ”</a:t>
            </a:r>
          </a:p>
        </p:txBody>
      </p:sp>
      <p:sp>
        <p:nvSpPr>
          <p:cNvPr id="8" name="textruta 7">
            <a:extLst>
              <a:ext uri="{FF2B5EF4-FFF2-40B4-BE49-F238E27FC236}">
                <a16:creationId xmlns:a16="http://schemas.microsoft.com/office/drawing/2014/main" id="{7163EF11-4AB8-F439-A699-9D0006DC0F6B}"/>
              </a:ext>
            </a:extLst>
          </p:cNvPr>
          <p:cNvSpPr txBox="1"/>
          <p:nvPr/>
        </p:nvSpPr>
        <p:spPr>
          <a:xfrm>
            <a:off x="2908663" y="4053873"/>
            <a:ext cx="7955855" cy="646331"/>
          </a:xfrm>
          <a:prstGeom prst="rect">
            <a:avLst/>
          </a:prstGeom>
          <a:noFill/>
        </p:spPr>
        <p:txBody>
          <a:bodyPr wrap="square">
            <a:spAutoFit/>
          </a:bodyPr>
          <a:lstStyle/>
          <a:p>
            <a:r>
              <a:rPr lang="sv-SE" i="1" dirty="0"/>
              <a:t>”Patienterna är mycket nöjda. Det ger en god överblick över planen och även positivt att patienterna vet vart de kan vända sig med frågor.” </a:t>
            </a:r>
          </a:p>
        </p:txBody>
      </p:sp>
      <p:sp>
        <p:nvSpPr>
          <p:cNvPr id="10" name="textruta 9">
            <a:extLst>
              <a:ext uri="{FF2B5EF4-FFF2-40B4-BE49-F238E27FC236}">
                <a16:creationId xmlns:a16="http://schemas.microsoft.com/office/drawing/2014/main" id="{38C98313-0776-9908-4969-5B3B4590C8E6}"/>
              </a:ext>
            </a:extLst>
          </p:cNvPr>
          <p:cNvSpPr txBox="1"/>
          <p:nvPr/>
        </p:nvSpPr>
        <p:spPr>
          <a:xfrm>
            <a:off x="3400425" y="2013299"/>
            <a:ext cx="7311117" cy="646331"/>
          </a:xfrm>
          <a:prstGeom prst="rect">
            <a:avLst/>
          </a:prstGeom>
          <a:noFill/>
        </p:spPr>
        <p:txBody>
          <a:bodyPr wrap="square">
            <a:spAutoFit/>
          </a:bodyPr>
          <a:lstStyle/>
          <a:p>
            <a:r>
              <a:rPr lang="sv-SE" i="1" dirty="0"/>
              <a:t>”Överenskommelse går att använda brett och på många patienter – vi gör ju överenskommelser i vården med många av patienterna”</a:t>
            </a:r>
          </a:p>
        </p:txBody>
      </p:sp>
      <p:sp>
        <p:nvSpPr>
          <p:cNvPr id="7" name="textruta 6">
            <a:extLst>
              <a:ext uri="{FF2B5EF4-FFF2-40B4-BE49-F238E27FC236}">
                <a16:creationId xmlns:a16="http://schemas.microsoft.com/office/drawing/2014/main" id="{FC0EFA9A-236F-9C3A-641B-76F9799A7564}"/>
              </a:ext>
            </a:extLst>
          </p:cNvPr>
          <p:cNvSpPr txBox="1"/>
          <p:nvPr/>
        </p:nvSpPr>
        <p:spPr>
          <a:xfrm>
            <a:off x="1047377" y="4894118"/>
            <a:ext cx="7848428" cy="646331"/>
          </a:xfrm>
          <a:prstGeom prst="rect">
            <a:avLst/>
          </a:prstGeom>
          <a:noFill/>
        </p:spPr>
        <p:txBody>
          <a:bodyPr wrap="square">
            <a:spAutoFit/>
          </a:bodyPr>
          <a:lstStyle/>
          <a:p>
            <a:r>
              <a:rPr lang="sv-SE" i="1" dirty="0"/>
              <a:t>”Patienter blir mer delaktiga och medskapare i sin vård genom överenskommelser där båda har uppdrag att göra.” </a:t>
            </a:r>
          </a:p>
        </p:txBody>
      </p:sp>
    </p:spTree>
    <p:extLst>
      <p:ext uri="{BB962C8B-B14F-4D97-AF65-F5344CB8AC3E}">
        <p14:creationId xmlns:p14="http://schemas.microsoft.com/office/powerpoint/2010/main" val="317155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6287606A-3FFE-1CDD-F7B4-E7A0D1D05E78}"/>
              </a:ext>
            </a:extLst>
          </p:cNvPr>
          <p:cNvSpPr>
            <a:spLocks noGrp="1"/>
          </p:cNvSpPr>
          <p:nvPr>
            <p:ph type="title"/>
          </p:nvPr>
        </p:nvSpPr>
        <p:spPr/>
        <p:txBody>
          <a:bodyPr/>
          <a:lstStyle/>
          <a:p>
            <a:r>
              <a:rPr lang="sv-SE" dirty="0"/>
              <a:t>Erfarenheter från verksamheter i region Kronoberg</a:t>
            </a:r>
          </a:p>
        </p:txBody>
      </p:sp>
      <p:sp>
        <p:nvSpPr>
          <p:cNvPr id="7" name="Platshållare för text 6">
            <a:extLst>
              <a:ext uri="{FF2B5EF4-FFF2-40B4-BE49-F238E27FC236}">
                <a16:creationId xmlns:a16="http://schemas.microsoft.com/office/drawing/2014/main" id="{92DC5B96-40A5-FD8A-2C45-4F06DBEB306F}"/>
              </a:ext>
            </a:extLst>
          </p:cNvPr>
          <p:cNvSpPr>
            <a:spLocks noGrp="1"/>
          </p:cNvSpPr>
          <p:nvPr>
            <p:ph type="body" sz="quarter" idx="11"/>
          </p:nvPr>
        </p:nvSpPr>
        <p:spPr/>
        <p:txBody>
          <a:bodyPr/>
          <a:lstStyle/>
          <a:p>
            <a:endParaRPr lang="sv-SE"/>
          </a:p>
        </p:txBody>
      </p:sp>
      <p:pic>
        <p:nvPicPr>
          <p:cNvPr id="8" name="Platshållare för innehåll 4">
            <a:extLst>
              <a:ext uri="{FF2B5EF4-FFF2-40B4-BE49-F238E27FC236}">
                <a16:creationId xmlns:a16="http://schemas.microsoft.com/office/drawing/2014/main" id="{B5E3E4CB-364C-67B3-B865-43E92E72B3B6}"/>
              </a:ext>
            </a:extLst>
          </p:cNvPr>
          <p:cNvPicPr>
            <a:picLocks noChangeAspect="1"/>
          </p:cNvPicPr>
          <p:nvPr/>
        </p:nvPicPr>
        <p:blipFill>
          <a:blip r:embed="rId3"/>
          <a:stretch>
            <a:fillRect/>
          </a:stretch>
        </p:blipFill>
        <p:spPr>
          <a:xfrm>
            <a:off x="1574037" y="501603"/>
            <a:ext cx="8363441" cy="4351338"/>
          </a:xfrm>
          <a:prstGeom prst="rect">
            <a:avLst/>
          </a:prstGeom>
        </p:spPr>
      </p:pic>
    </p:spTree>
    <p:extLst>
      <p:ext uri="{BB962C8B-B14F-4D97-AF65-F5344CB8AC3E}">
        <p14:creationId xmlns:p14="http://schemas.microsoft.com/office/powerpoint/2010/main" val="3758636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E0FFD86B-B26F-102C-361E-21520E73B9D2}"/>
              </a:ext>
            </a:extLst>
          </p:cNvPr>
          <p:cNvSpPr>
            <a:spLocks noGrp="1"/>
          </p:cNvSpPr>
          <p:nvPr>
            <p:ph type="ctrTitle"/>
          </p:nvPr>
        </p:nvSpPr>
        <p:spPr/>
        <p:txBody>
          <a:bodyPr/>
          <a:lstStyle/>
          <a:p>
            <a:r>
              <a:rPr lang="sv-SE" dirty="0"/>
              <a:t>Så här ser det ut på 1177.se</a:t>
            </a:r>
          </a:p>
        </p:txBody>
      </p:sp>
      <p:sp>
        <p:nvSpPr>
          <p:cNvPr id="8" name="Platshållare för text 7">
            <a:extLst>
              <a:ext uri="{FF2B5EF4-FFF2-40B4-BE49-F238E27FC236}">
                <a16:creationId xmlns:a16="http://schemas.microsoft.com/office/drawing/2014/main" id="{0C298902-CB35-497F-49C1-F1D9244C95A2}"/>
              </a:ext>
            </a:extLst>
          </p:cNvPr>
          <p:cNvSpPr>
            <a:spLocks noGrp="1"/>
          </p:cNvSpPr>
          <p:nvPr>
            <p:ph type="body" sz="quarter" idx="11"/>
          </p:nvPr>
        </p:nvSpPr>
        <p:spPr/>
        <p:txBody>
          <a:bodyPr/>
          <a:lstStyle/>
          <a:p>
            <a:endParaRPr lang="sv-SE"/>
          </a:p>
        </p:txBody>
      </p:sp>
      <p:sp>
        <p:nvSpPr>
          <p:cNvPr id="9" name="Platshållare för text 8">
            <a:extLst>
              <a:ext uri="{FF2B5EF4-FFF2-40B4-BE49-F238E27FC236}">
                <a16:creationId xmlns:a16="http://schemas.microsoft.com/office/drawing/2014/main" id="{2C478695-0AA6-7CEE-16AB-EC4EF867F017}"/>
              </a:ext>
            </a:extLst>
          </p:cNvPr>
          <p:cNvSpPr txBox="1">
            <a:spLocks noGrp="1"/>
          </p:cNvSpPr>
          <p:nvPr>
            <p:ph type="body" sz="quarter" idx="10"/>
          </p:nvPr>
        </p:nvSpPr>
        <p:spPr>
          <a:xfrm>
            <a:off x="592138" y="1355725"/>
            <a:ext cx="3727614" cy="2446824"/>
          </a:xfrm>
          <a:prstGeom prst="rect">
            <a:avLst/>
          </a:prstGeom>
          <a:noFill/>
        </p:spPr>
        <p:txBody>
          <a:bodyPr wrap="square">
            <a:spAutoFit/>
          </a:bodyPr>
          <a:lstStyle/>
          <a:p>
            <a:r>
              <a:rPr lang="sv-SE" sz="1600" dirty="0"/>
              <a:t>Patienter som använder sig av 1177.se kan söka fram sina överenskommelser i journalen. </a:t>
            </a:r>
          </a:p>
          <a:p>
            <a:endParaRPr lang="sv-SE" sz="1600" dirty="0"/>
          </a:p>
          <a:p>
            <a:r>
              <a:rPr lang="sv-SE" sz="1600" dirty="0"/>
              <a:t>Patienter som inte använder 1177.se: då kan överenskommelsen skrivas ut från Cosmic.</a:t>
            </a:r>
          </a:p>
          <a:p>
            <a:endParaRPr lang="sv-SE" sz="1600" dirty="0"/>
          </a:p>
        </p:txBody>
      </p:sp>
      <p:pic>
        <p:nvPicPr>
          <p:cNvPr id="11" name="Bildobjekt 10">
            <a:extLst>
              <a:ext uri="{FF2B5EF4-FFF2-40B4-BE49-F238E27FC236}">
                <a16:creationId xmlns:a16="http://schemas.microsoft.com/office/drawing/2014/main" id="{F4267670-974E-E0D1-0DD4-FF1BEC97C033}"/>
              </a:ext>
            </a:extLst>
          </p:cNvPr>
          <p:cNvPicPr>
            <a:picLocks noChangeAspect="1"/>
          </p:cNvPicPr>
          <p:nvPr/>
        </p:nvPicPr>
        <p:blipFill>
          <a:blip r:embed="rId2"/>
          <a:stretch>
            <a:fillRect/>
          </a:stretch>
        </p:blipFill>
        <p:spPr>
          <a:xfrm>
            <a:off x="4681061" y="939442"/>
            <a:ext cx="2615411" cy="4499238"/>
          </a:xfrm>
          <a:prstGeom prst="rect">
            <a:avLst/>
          </a:prstGeom>
        </p:spPr>
      </p:pic>
      <p:pic>
        <p:nvPicPr>
          <p:cNvPr id="12" name="Bildobjekt 11">
            <a:extLst>
              <a:ext uri="{FF2B5EF4-FFF2-40B4-BE49-F238E27FC236}">
                <a16:creationId xmlns:a16="http://schemas.microsoft.com/office/drawing/2014/main" id="{EB6B0365-8CD9-96A3-3939-6CBE31B21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230" y="294670"/>
            <a:ext cx="2514329" cy="5444359"/>
          </a:xfrm>
          <a:prstGeom prst="rect">
            <a:avLst/>
          </a:prstGeom>
        </p:spPr>
      </p:pic>
    </p:spTree>
    <p:extLst>
      <p:ext uri="{BB962C8B-B14F-4D97-AF65-F5344CB8AC3E}">
        <p14:creationId xmlns:p14="http://schemas.microsoft.com/office/powerpoint/2010/main" val="1138299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ABF2609-D09A-FE5F-0A06-66DC8C4F9F8A}"/>
              </a:ext>
            </a:extLst>
          </p:cNvPr>
          <p:cNvSpPr>
            <a:spLocks noGrp="1"/>
          </p:cNvSpPr>
          <p:nvPr>
            <p:ph type="ctrTitle"/>
          </p:nvPr>
        </p:nvSpPr>
        <p:spPr/>
        <p:txBody>
          <a:bodyPr/>
          <a:lstStyle/>
          <a:p>
            <a:r>
              <a:rPr lang="sv-SE" dirty="0"/>
              <a:t>Informationsmaterial</a:t>
            </a:r>
          </a:p>
        </p:txBody>
      </p:sp>
      <p:sp>
        <p:nvSpPr>
          <p:cNvPr id="5" name="Platshållare för text 4">
            <a:extLst>
              <a:ext uri="{FF2B5EF4-FFF2-40B4-BE49-F238E27FC236}">
                <a16:creationId xmlns:a16="http://schemas.microsoft.com/office/drawing/2014/main" id="{75BBD286-8F5F-D0BC-1458-7F9EF316410F}"/>
              </a:ext>
            </a:extLst>
          </p:cNvPr>
          <p:cNvSpPr>
            <a:spLocks noGrp="1"/>
          </p:cNvSpPr>
          <p:nvPr>
            <p:ph type="body" sz="quarter" idx="10"/>
          </p:nvPr>
        </p:nvSpPr>
        <p:spPr/>
        <p:txBody>
          <a:bodyPr/>
          <a:lstStyle/>
          <a:p>
            <a:r>
              <a:rPr lang="sv-SE" dirty="0">
                <a:hlinkClick r:id="rId2"/>
              </a:rPr>
              <a:t>Dokumenterad överenskommelse - För vårdgivare Region Kalmar län</a:t>
            </a:r>
            <a:endParaRPr lang="sv-SE" dirty="0"/>
          </a:p>
        </p:txBody>
      </p:sp>
      <p:sp>
        <p:nvSpPr>
          <p:cNvPr id="6" name="Platshållare för text 5">
            <a:extLst>
              <a:ext uri="{FF2B5EF4-FFF2-40B4-BE49-F238E27FC236}">
                <a16:creationId xmlns:a16="http://schemas.microsoft.com/office/drawing/2014/main" id="{3938CBB3-CE33-6036-3850-9CA16C819EC5}"/>
              </a:ext>
            </a:extLst>
          </p:cNvPr>
          <p:cNvSpPr>
            <a:spLocks noGrp="1"/>
          </p:cNvSpPr>
          <p:nvPr>
            <p:ph type="body" sz="quarter" idx="11"/>
          </p:nvPr>
        </p:nvSpPr>
        <p:spPr/>
        <p:txBody>
          <a:bodyPr/>
          <a:lstStyle/>
          <a:p>
            <a:endParaRPr lang="sv-SE"/>
          </a:p>
        </p:txBody>
      </p:sp>
      <p:pic>
        <p:nvPicPr>
          <p:cNvPr id="3" name="Bildobjekt 2">
            <a:extLst>
              <a:ext uri="{FF2B5EF4-FFF2-40B4-BE49-F238E27FC236}">
                <a16:creationId xmlns:a16="http://schemas.microsoft.com/office/drawing/2014/main" id="{7EAD5EA4-B8FA-4B22-F21C-E599AE2038D0}"/>
              </a:ext>
            </a:extLst>
          </p:cNvPr>
          <p:cNvPicPr>
            <a:picLocks noChangeAspect="1"/>
          </p:cNvPicPr>
          <p:nvPr/>
        </p:nvPicPr>
        <p:blipFill>
          <a:blip r:embed="rId3"/>
          <a:stretch>
            <a:fillRect/>
          </a:stretch>
        </p:blipFill>
        <p:spPr>
          <a:xfrm>
            <a:off x="1016861" y="2137487"/>
            <a:ext cx="3058754" cy="3601131"/>
          </a:xfrm>
          <a:prstGeom prst="rect">
            <a:avLst/>
          </a:prstGeom>
        </p:spPr>
      </p:pic>
      <p:pic>
        <p:nvPicPr>
          <p:cNvPr id="8" name="Bildobjekt 7">
            <a:extLst>
              <a:ext uri="{FF2B5EF4-FFF2-40B4-BE49-F238E27FC236}">
                <a16:creationId xmlns:a16="http://schemas.microsoft.com/office/drawing/2014/main" id="{3D99C41E-DDDF-5829-DF94-316BAAA2BA87}"/>
              </a:ext>
            </a:extLst>
          </p:cNvPr>
          <p:cNvPicPr>
            <a:picLocks noChangeAspect="1"/>
          </p:cNvPicPr>
          <p:nvPr/>
        </p:nvPicPr>
        <p:blipFill>
          <a:blip r:embed="rId4"/>
          <a:stretch>
            <a:fillRect/>
          </a:stretch>
        </p:blipFill>
        <p:spPr>
          <a:xfrm>
            <a:off x="5812155" y="2401887"/>
            <a:ext cx="3939919" cy="3204249"/>
          </a:xfrm>
          <a:prstGeom prst="rect">
            <a:avLst/>
          </a:prstGeom>
        </p:spPr>
      </p:pic>
    </p:spTree>
    <p:extLst>
      <p:ext uri="{BB962C8B-B14F-4D97-AF65-F5344CB8AC3E}">
        <p14:creationId xmlns:p14="http://schemas.microsoft.com/office/powerpoint/2010/main" val="4264057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3">
            <a:extLst>
              <a:ext uri="{FF2B5EF4-FFF2-40B4-BE49-F238E27FC236}">
                <a16:creationId xmlns:a16="http://schemas.microsoft.com/office/drawing/2014/main" id="{7C8D61F4-E00F-4884-9D43-0CF394555E5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218" b="8218"/>
          <a:stretch>
            <a:fillRect/>
          </a:stretch>
        </p:blipFill>
        <p:spPr>
          <a:xfrm>
            <a:off x="181889" y="147703"/>
            <a:ext cx="11822785" cy="5418298"/>
          </a:xfrm>
        </p:spPr>
      </p:pic>
      <p:sp>
        <p:nvSpPr>
          <p:cNvPr id="4" name="Platshållare för text 3">
            <a:extLst>
              <a:ext uri="{FF2B5EF4-FFF2-40B4-BE49-F238E27FC236}">
                <a16:creationId xmlns:a16="http://schemas.microsoft.com/office/drawing/2014/main" id="{E6DA4644-5D73-4851-B8A5-D89E45A23999}"/>
              </a:ext>
            </a:extLst>
          </p:cNvPr>
          <p:cNvSpPr>
            <a:spLocks noGrp="1"/>
          </p:cNvSpPr>
          <p:nvPr>
            <p:ph type="body" sz="quarter" idx="11"/>
          </p:nvPr>
        </p:nvSpPr>
        <p:spPr/>
        <p:txBody>
          <a:bodyPr/>
          <a:lstStyle/>
          <a:p>
            <a:endParaRPr lang="sv-SE"/>
          </a:p>
        </p:txBody>
      </p:sp>
      <p:sp>
        <p:nvSpPr>
          <p:cNvPr id="6" name="Rubrik 1">
            <a:extLst>
              <a:ext uri="{FF2B5EF4-FFF2-40B4-BE49-F238E27FC236}">
                <a16:creationId xmlns:a16="http://schemas.microsoft.com/office/drawing/2014/main" id="{F2579FCF-59DA-484F-8A65-DF3D9C875EA3}"/>
              </a:ext>
            </a:extLst>
          </p:cNvPr>
          <p:cNvSpPr txBox="1">
            <a:spLocks/>
          </p:cNvSpPr>
          <p:nvPr/>
        </p:nvSpPr>
        <p:spPr>
          <a:xfrm>
            <a:off x="187326" y="2729140"/>
            <a:ext cx="11822785" cy="593809"/>
          </a:xfrm>
          <a:prstGeom prst="rect">
            <a:avLst/>
          </a:prstGeom>
        </p:spPr>
        <p:txBody>
          <a:bodyPr anchor="t">
            <a:normAutofit/>
          </a:bodyPr>
          <a:lstStyle>
            <a:lvl1pPr algn="l" defTabSz="914400" rtl="0" eaLnBrk="1" latinLnBrk="0" hangingPunct="1">
              <a:lnSpc>
                <a:spcPct val="90000"/>
              </a:lnSpc>
              <a:spcBef>
                <a:spcPct val="0"/>
              </a:spcBef>
              <a:buNone/>
              <a:defRPr sz="2400" kern="1200">
                <a:solidFill>
                  <a:srgbClr val="DB0D15"/>
                </a:solidFill>
                <a:latin typeface="Arial" panose="020B0604020202020204" pitchFamily="34" charset="0"/>
                <a:ea typeface="+mj-ea"/>
                <a:cs typeface="Arial" panose="020B0604020202020204" pitchFamily="34" charset="0"/>
              </a:defRPr>
            </a:lvl1pPr>
          </a:lstStyle>
          <a:p>
            <a:pPr algn="ctr"/>
            <a:r>
              <a:rPr lang="sv-SE" sz="3200" dirty="0">
                <a:solidFill>
                  <a:schemeClr val="bg1"/>
                </a:solidFill>
              </a:rPr>
              <a:t>Så går det till i Cosmic </a:t>
            </a:r>
          </a:p>
        </p:txBody>
      </p:sp>
    </p:spTree>
    <p:extLst>
      <p:ext uri="{BB962C8B-B14F-4D97-AF65-F5344CB8AC3E}">
        <p14:creationId xmlns:p14="http://schemas.microsoft.com/office/powerpoint/2010/main" val="158904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E165D9-4128-4EE1-87EB-5FE4BC981E75}"/>
              </a:ext>
            </a:extLst>
          </p:cNvPr>
          <p:cNvSpPr>
            <a:spLocks noGrp="1"/>
          </p:cNvSpPr>
          <p:nvPr>
            <p:ph type="ctrTitle"/>
          </p:nvPr>
        </p:nvSpPr>
        <p:spPr>
          <a:xfrm>
            <a:off x="377217" y="537773"/>
            <a:ext cx="11223100" cy="1130331"/>
          </a:xfrm>
        </p:spPr>
        <p:txBody>
          <a:bodyPr/>
          <a:lstStyle/>
          <a:p>
            <a:r>
              <a:rPr lang="sv-SE" dirty="0"/>
              <a:t>Så kommer ni i gång i Cosmic</a:t>
            </a:r>
          </a:p>
        </p:txBody>
      </p:sp>
      <p:sp>
        <p:nvSpPr>
          <p:cNvPr id="3" name="Platshållare för text 2">
            <a:extLst>
              <a:ext uri="{FF2B5EF4-FFF2-40B4-BE49-F238E27FC236}">
                <a16:creationId xmlns:a16="http://schemas.microsoft.com/office/drawing/2014/main" id="{0D33F3D0-D3FC-426B-B61D-CDE877132BD3}"/>
              </a:ext>
            </a:extLst>
          </p:cNvPr>
          <p:cNvSpPr>
            <a:spLocks noGrp="1"/>
          </p:cNvSpPr>
          <p:nvPr>
            <p:ph type="body" sz="quarter" idx="10"/>
          </p:nvPr>
        </p:nvSpPr>
        <p:spPr>
          <a:xfrm>
            <a:off x="976766" y="1668104"/>
            <a:ext cx="8763135" cy="3991744"/>
          </a:xfrm>
        </p:spPr>
        <p:txBody>
          <a:bodyPr/>
          <a:lstStyle/>
          <a:p>
            <a:pPr marL="285750" indent="-285750">
              <a:buFont typeface="Arial" panose="020B0604020202020204" pitchFamily="34" charset="0"/>
              <a:buChar char="•"/>
            </a:pPr>
            <a:r>
              <a:rPr lang="sv-SE" sz="2000" dirty="0"/>
              <a:t>Sökordet överenskommelse läggs till i de mallar som där ni önskar ha sökordet – görs via IT vårdsystem. </a:t>
            </a:r>
          </a:p>
          <a:p>
            <a:pPr marL="285750" indent="-285750">
              <a:buFont typeface="Arial" panose="020B0604020202020204" pitchFamily="34" charset="0"/>
              <a:buChar char="•"/>
            </a:pPr>
            <a:r>
              <a:rPr lang="sv-SE" sz="2000" dirty="0"/>
              <a:t>Som underrubrik till överenskommelse finns även sökordet ”sammanhållen planering” Där kan andra planer t ex samordnad rehabiliteringsplan eller självvald inläggning  läggas till. </a:t>
            </a:r>
          </a:p>
        </p:txBody>
      </p:sp>
      <p:sp>
        <p:nvSpPr>
          <p:cNvPr id="4" name="Platshållare för text 3">
            <a:extLst>
              <a:ext uri="{FF2B5EF4-FFF2-40B4-BE49-F238E27FC236}">
                <a16:creationId xmlns:a16="http://schemas.microsoft.com/office/drawing/2014/main" id="{89A33F71-CC6E-4D85-B51B-AF2FB4EC6CFD}"/>
              </a:ext>
            </a:extLst>
          </p:cNvPr>
          <p:cNvSpPr>
            <a:spLocks noGrp="1"/>
          </p:cNvSpPr>
          <p:nvPr>
            <p:ph type="body" sz="quarter" idx="11"/>
          </p:nvPr>
        </p:nvSpPr>
        <p:spPr/>
        <p:txBody>
          <a:bodyPr/>
          <a:lstStyle/>
          <a:p>
            <a:endParaRPr lang="sv-SE" dirty="0"/>
          </a:p>
        </p:txBody>
      </p:sp>
    </p:spTree>
    <p:extLst>
      <p:ext uri="{BB962C8B-B14F-4D97-AF65-F5344CB8AC3E}">
        <p14:creationId xmlns:p14="http://schemas.microsoft.com/office/powerpoint/2010/main" val="633240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E165D9-4128-4EE1-87EB-5FE4BC981E75}"/>
              </a:ext>
            </a:extLst>
          </p:cNvPr>
          <p:cNvSpPr>
            <a:spLocks noGrp="1"/>
          </p:cNvSpPr>
          <p:nvPr>
            <p:ph type="ctrTitle"/>
          </p:nvPr>
        </p:nvSpPr>
        <p:spPr>
          <a:xfrm>
            <a:off x="377217" y="557102"/>
            <a:ext cx="11223100" cy="1130331"/>
          </a:xfrm>
        </p:spPr>
        <p:txBody>
          <a:bodyPr/>
          <a:lstStyle/>
          <a:p>
            <a:r>
              <a:rPr lang="sv-SE" dirty="0"/>
              <a:t>Sökord överenskommelse </a:t>
            </a:r>
          </a:p>
        </p:txBody>
      </p:sp>
      <p:sp>
        <p:nvSpPr>
          <p:cNvPr id="3" name="Platshållare för text 2">
            <a:extLst>
              <a:ext uri="{FF2B5EF4-FFF2-40B4-BE49-F238E27FC236}">
                <a16:creationId xmlns:a16="http://schemas.microsoft.com/office/drawing/2014/main" id="{0D33F3D0-D3FC-426B-B61D-CDE877132BD3}"/>
              </a:ext>
            </a:extLst>
          </p:cNvPr>
          <p:cNvSpPr>
            <a:spLocks noGrp="1"/>
          </p:cNvSpPr>
          <p:nvPr>
            <p:ph type="body" sz="quarter" idx="10"/>
          </p:nvPr>
        </p:nvSpPr>
        <p:spPr>
          <a:xfrm>
            <a:off x="488941" y="1853654"/>
            <a:ext cx="4808991" cy="3624322"/>
          </a:xfrm>
        </p:spPr>
        <p:txBody>
          <a:bodyPr/>
          <a:lstStyle/>
          <a:p>
            <a:r>
              <a:rPr lang="sv-SE" sz="2000" dirty="0"/>
              <a:t>Sökordet överenskommelse är en dynamisk mall där de delar som ingår i överenskommelsen finns med.</a:t>
            </a:r>
          </a:p>
          <a:p>
            <a:endParaRPr lang="sv-SE" sz="2000" dirty="0"/>
          </a:p>
          <a:p>
            <a:endParaRPr lang="sv-SE" sz="2000" dirty="0"/>
          </a:p>
          <a:p>
            <a:endParaRPr lang="sv-SE" sz="2000" dirty="0"/>
          </a:p>
          <a:p>
            <a:endParaRPr lang="sv-SE" sz="2000" dirty="0"/>
          </a:p>
          <a:p>
            <a:endParaRPr lang="sv-SE" dirty="0"/>
          </a:p>
        </p:txBody>
      </p:sp>
      <p:sp>
        <p:nvSpPr>
          <p:cNvPr id="4" name="Platshållare för text 3">
            <a:extLst>
              <a:ext uri="{FF2B5EF4-FFF2-40B4-BE49-F238E27FC236}">
                <a16:creationId xmlns:a16="http://schemas.microsoft.com/office/drawing/2014/main" id="{89A33F71-CC6E-4D85-B51B-AF2FB4EC6CFD}"/>
              </a:ext>
            </a:extLst>
          </p:cNvPr>
          <p:cNvSpPr>
            <a:spLocks noGrp="1"/>
          </p:cNvSpPr>
          <p:nvPr>
            <p:ph type="body" sz="quarter" idx="11"/>
          </p:nvPr>
        </p:nvSpPr>
        <p:spPr/>
        <p:txBody>
          <a:bodyPr/>
          <a:lstStyle/>
          <a:p>
            <a:endParaRPr lang="sv-SE" dirty="0"/>
          </a:p>
        </p:txBody>
      </p:sp>
      <p:pic>
        <p:nvPicPr>
          <p:cNvPr id="1026" name="Bildobjekt 3">
            <a:extLst>
              <a:ext uri="{FF2B5EF4-FFF2-40B4-BE49-F238E27FC236}">
                <a16:creationId xmlns:a16="http://schemas.microsoft.com/office/drawing/2014/main" id="{0EBCEC59-D940-5E06-E6E4-EA48D1AD8C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3432" b="52038"/>
          <a:stretch/>
        </p:blipFill>
        <p:spPr bwMode="auto">
          <a:xfrm>
            <a:off x="5555541" y="1106120"/>
            <a:ext cx="4929170" cy="294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927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D76BC41-3AD7-956D-7FD2-488DD8D2766E}"/>
              </a:ext>
            </a:extLst>
          </p:cNvPr>
          <p:cNvSpPr>
            <a:spLocks noGrp="1"/>
          </p:cNvSpPr>
          <p:nvPr>
            <p:ph type="ctrTitle"/>
          </p:nvPr>
        </p:nvSpPr>
        <p:spPr/>
        <p:txBody>
          <a:bodyPr/>
          <a:lstStyle/>
          <a:p>
            <a:r>
              <a:rPr lang="sv-SE" dirty="0"/>
              <a:t>Exempel på tillägg med andra överenskommelser </a:t>
            </a:r>
          </a:p>
        </p:txBody>
      </p:sp>
      <p:sp>
        <p:nvSpPr>
          <p:cNvPr id="7" name="Platshållare för text 6">
            <a:extLst>
              <a:ext uri="{FF2B5EF4-FFF2-40B4-BE49-F238E27FC236}">
                <a16:creationId xmlns:a16="http://schemas.microsoft.com/office/drawing/2014/main" id="{9F347FE8-A8CA-86A3-0C20-A985F5EB6F7F}"/>
              </a:ext>
            </a:extLst>
          </p:cNvPr>
          <p:cNvSpPr>
            <a:spLocks noGrp="1"/>
          </p:cNvSpPr>
          <p:nvPr>
            <p:ph type="body" sz="quarter" idx="11"/>
          </p:nvPr>
        </p:nvSpPr>
        <p:spPr/>
        <p:txBody>
          <a:bodyPr/>
          <a:lstStyle/>
          <a:p>
            <a:endParaRPr lang="sv-SE"/>
          </a:p>
        </p:txBody>
      </p:sp>
      <p:pic>
        <p:nvPicPr>
          <p:cNvPr id="4" name="Bildobjekt 3">
            <a:extLst>
              <a:ext uri="{FF2B5EF4-FFF2-40B4-BE49-F238E27FC236}">
                <a16:creationId xmlns:a16="http://schemas.microsoft.com/office/drawing/2014/main" id="{94E63252-DA57-9CC3-A7B4-FAF233614587}"/>
              </a:ext>
            </a:extLst>
          </p:cNvPr>
          <p:cNvPicPr>
            <a:picLocks noChangeAspect="1"/>
          </p:cNvPicPr>
          <p:nvPr/>
        </p:nvPicPr>
        <p:blipFill>
          <a:blip r:embed="rId2"/>
          <a:stretch>
            <a:fillRect/>
          </a:stretch>
        </p:blipFill>
        <p:spPr>
          <a:xfrm>
            <a:off x="1348006" y="939442"/>
            <a:ext cx="3419048" cy="4409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ruta 7">
            <a:extLst>
              <a:ext uri="{FF2B5EF4-FFF2-40B4-BE49-F238E27FC236}">
                <a16:creationId xmlns:a16="http://schemas.microsoft.com/office/drawing/2014/main" id="{D85AF442-043D-61A9-BD71-B649D04598EE}"/>
              </a:ext>
            </a:extLst>
          </p:cNvPr>
          <p:cNvSpPr txBox="1"/>
          <p:nvPr/>
        </p:nvSpPr>
        <p:spPr>
          <a:xfrm>
            <a:off x="5130756" y="2053528"/>
            <a:ext cx="5164647" cy="1169551"/>
          </a:xfrm>
          <a:prstGeom prst="rect">
            <a:avLst/>
          </a:prstGeom>
          <a:noFill/>
        </p:spPr>
        <p:txBody>
          <a:bodyPr wrap="square" rtlCol="0">
            <a:spAutoFit/>
          </a:bodyPr>
          <a:lstStyle/>
          <a:p>
            <a:r>
              <a:rPr lang="sv-SE" sz="1400" dirty="0"/>
              <a:t>Här finns en </a:t>
            </a:r>
            <a:r>
              <a:rPr lang="sv-SE" sz="1400" dirty="0" err="1"/>
              <a:t>undermall</a:t>
            </a:r>
            <a:r>
              <a:rPr lang="sv-SE" sz="1400" dirty="0"/>
              <a:t> (samordnad rehabiliteringsplan) med. </a:t>
            </a:r>
          </a:p>
          <a:p>
            <a:endParaRPr lang="sv-SE" sz="1400" dirty="0"/>
          </a:p>
          <a:p>
            <a:r>
              <a:rPr lang="sv-SE" sz="1400" dirty="0"/>
              <a:t>Under sammanhållen planering kan verksamheter lägga till egna överenskommelser, tex </a:t>
            </a:r>
            <a:r>
              <a:rPr lang="sv-SE" sz="1400" dirty="0" err="1"/>
              <a:t>Larokontrakt</a:t>
            </a:r>
            <a:r>
              <a:rPr lang="sv-SE" sz="1400" dirty="0"/>
              <a:t> eller DBT överenskommelse</a:t>
            </a:r>
          </a:p>
        </p:txBody>
      </p:sp>
    </p:spTree>
    <p:extLst>
      <p:ext uri="{BB962C8B-B14F-4D97-AF65-F5344CB8AC3E}">
        <p14:creationId xmlns:p14="http://schemas.microsoft.com/office/powerpoint/2010/main" val="1715800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2F3358D-70B1-8D65-8A78-ECA15F531145}"/>
              </a:ext>
            </a:extLst>
          </p:cNvPr>
          <p:cNvSpPr>
            <a:spLocks noGrp="1"/>
          </p:cNvSpPr>
          <p:nvPr>
            <p:ph type="ctrTitle"/>
          </p:nvPr>
        </p:nvSpPr>
        <p:spPr>
          <a:xfrm>
            <a:off x="377217" y="602877"/>
            <a:ext cx="11223100" cy="1130331"/>
          </a:xfrm>
        </p:spPr>
        <p:txBody>
          <a:bodyPr/>
          <a:lstStyle/>
          <a:p>
            <a:r>
              <a:rPr lang="sv-SE" dirty="0"/>
              <a:t>Fasta värden på sökordet ’Överenskommelsens giltighet’</a:t>
            </a:r>
            <a:br>
              <a:rPr lang="sv-SE" dirty="0"/>
            </a:br>
            <a:endParaRPr lang="sv-SE" dirty="0"/>
          </a:p>
        </p:txBody>
      </p:sp>
      <p:sp>
        <p:nvSpPr>
          <p:cNvPr id="6" name="Platshållare för text 5">
            <a:extLst>
              <a:ext uri="{FF2B5EF4-FFF2-40B4-BE49-F238E27FC236}">
                <a16:creationId xmlns:a16="http://schemas.microsoft.com/office/drawing/2014/main" id="{974D7E8A-C21F-72CD-BEB2-B70F609AF2DA}"/>
              </a:ext>
            </a:extLst>
          </p:cNvPr>
          <p:cNvSpPr>
            <a:spLocks noGrp="1"/>
          </p:cNvSpPr>
          <p:nvPr>
            <p:ph type="body" sz="quarter" idx="11"/>
          </p:nvPr>
        </p:nvSpPr>
        <p:spPr/>
        <p:txBody>
          <a:bodyPr/>
          <a:lstStyle/>
          <a:p>
            <a:endParaRPr lang="sv-SE"/>
          </a:p>
        </p:txBody>
      </p:sp>
      <p:pic>
        <p:nvPicPr>
          <p:cNvPr id="7" name="Bildobjekt 6">
            <a:extLst>
              <a:ext uri="{FF2B5EF4-FFF2-40B4-BE49-F238E27FC236}">
                <a16:creationId xmlns:a16="http://schemas.microsoft.com/office/drawing/2014/main" id="{673BF87A-3421-93F3-100B-5DCE25547426}"/>
              </a:ext>
            </a:extLst>
          </p:cNvPr>
          <p:cNvPicPr>
            <a:picLocks noChangeAspect="1"/>
          </p:cNvPicPr>
          <p:nvPr/>
        </p:nvPicPr>
        <p:blipFill rotWithShape="1">
          <a:blip r:embed="rId3"/>
          <a:srcRect t="37128"/>
          <a:stretch/>
        </p:blipFill>
        <p:spPr>
          <a:xfrm>
            <a:off x="1179530" y="1531652"/>
            <a:ext cx="8319251" cy="1974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Platshållare för text 2">
            <a:extLst>
              <a:ext uri="{FF2B5EF4-FFF2-40B4-BE49-F238E27FC236}">
                <a16:creationId xmlns:a16="http://schemas.microsoft.com/office/drawing/2014/main" id="{75F02E35-36B5-E852-7EA7-D05292BD34A2}"/>
              </a:ext>
            </a:extLst>
          </p:cNvPr>
          <p:cNvSpPr>
            <a:spLocks noGrp="1"/>
          </p:cNvSpPr>
          <p:nvPr>
            <p:ph type="body" sz="quarter" idx="10"/>
          </p:nvPr>
        </p:nvSpPr>
        <p:spPr>
          <a:xfrm>
            <a:off x="1043745" y="4068566"/>
            <a:ext cx="9744497" cy="1553247"/>
          </a:xfrm>
        </p:spPr>
        <p:txBody>
          <a:bodyPr/>
          <a:lstStyle/>
          <a:p>
            <a:r>
              <a:rPr lang="sv-SE" sz="2000" dirty="0"/>
              <a:t>I mallen finns en möjlighet att välja vilken typ av överenskommelse det är.</a:t>
            </a:r>
          </a:p>
          <a:p>
            <a:endParaRPr lang="sv-SE" sz="2000" dirty="0"/>
          </a:p>
          <a:p>
            <a:endParaRPr lang="sv-SE" dirty="0"/>
          </a:p>
        </p:txBody>
      </p:sp>
    </p:spTree>
    <p:extLst>
      <p:ext uri="{BB962C8B-B14F-4D97-AF65-F5344CB8AC3E}">
        <p14:creationId xmlns:p14="http://schemas.microsoft.com/office/powerpoint/2010/main" val="382976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DC3D58-D788-1EAD-71C3-CFE9B1C4DA9E}"/>
              </a:ext>
            </a:extLst>
          </p:cNvPr>
          <p:cNvSpPr>
            <a:spLocks noGrp="1"/>
          </p:cNvSpPr>
          <p:nvPr>
            <p:ph type="title"/>
          </p:nvPr>
        </p:nvSpPr>
        <p:spPr/>
        <p:txBody>
          <a:bodyPr/>
          <a:lstStyle/>
          <a:p>
            <a:r>
              <a:rPr lang="sv-SE" dirty="0"/>
              <a:t>En del i omställningen till nära vård</a:t>
            </a:r>
          </a:p>
        </p:txBody>
      </p:sp>
      <p:sp>
        <p:nvSpPr>
          <p:cNvPr id="4" name="Platshållare för text 3">
            <a:extLst>
              <a:ext uri="{FF2B5EF4-FFF2-40B4-BE49-F238E27FC236}">
                <a16:creationId xmlns:a16="http://schemas.microsoft.com/office/drawing/2014/main" id="{35BBDB8E-B2C5-17CA-FE54-38E39F058959}"/>
              </a:ext>
            </a:extLst>
          </p:cNvPr>
          <p:cNvSpPr>
            <a:spLocks noGrp="1"/>
          </p:cNvSpPr>
          <p:nvPr>
            <p:ph type="body" sz="quarter" idx="11"/>
          </p:nvPr>
        </p:nvSpPr>
        <p:spPr/>
        <p:txBody>
          <a:bodyPr/>
          <a:lstStyle/>
          <a:p>
            <a:endParaRPr lang="sv-SE"/>
          </a:p>
        </p:txBody>
      </p:sp>
      <p:pic>
        <p:nvPicPr>
          <p:cNvPr id="3" name="Bildobjekt 2">
            <a:extLst>
              <a:ext uri="{FF2B5EF4-FFF2-40B4-BE49-F238E27FC236}">
                <a16:creationId xmlns:a16="http://schemas.microsoft.com/office/drawing/2014/main" id="{7EFCDB0F-58A9-1766-95E1-AC32727C04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06" t="13871" r="14881" b="12569"/>
          <a:stretch/>
        </p:blipFill>
        <p:spPr bwMode="auto">
          <a:xfrm>
            <a:off x="752486" y="1097796"/>
            <a:ext cx="3876075" cy="3852330"/>
          </a:xfrm>
          <a:prstGeom prst="rect">
            <a:avLst/>
          </a:prstGeom>
          <a:ln>
            <a:noFill/>
          </a:ln>
          <a:extLst>
            <a:ext uri="{53640926-AAD7-44D8-BBD7-CCE9431645EC}">
              <a14:shadowObscured xmlns:a14="http://schemas.microsoft.com/office/drawing/2010/main"/>
            </a:ext>
          </a:extLst>
        </p:spPr>
      </p:pic>
      <p:sp>
        <p:nvSpPr>
          <p:cNvPr id="7" name="textruta 6">
            <a:extLst>
              <a:ext uri="{FF2B5EF4-FFF2-40B4-BE49-F238E27FC236}">
                <a16:creationId xmlns:a16="http://schemas.microsoft.com/office/drawing/2014/main" id="{20173244-43CA-99D7-B9E7-24A9EDCD1ABC}"/>
              </a:ext>
            </a:extLst>
          </p:cNvPr>
          <p:cNvSpPr txBox="1"/>
          <p:nvPr/>
        </p:nvSpPr>
        <p:spPr>
          <a:xfrm>
            <a:off x="4798243" y="1578172"/>
            <a:ext cx="6641271" cy="3046988"/>
          </a:xfrm>
          <a:prstGeom prst="rect">
            <a:avLst/>
          </a:prstGeom>
          <a:noFill/>
        </p:spPr>
        <p:txBody>
          <a:bodyPr wrap="square">
            <a:spAutoFit/>
          </a:bodyPr>
          <a:lstStyle/>
          <a:p>
            <a:r>
              <a:rPr lang="sv-SE" sz="1600" dirty="0">
                <a:effectLst/>
                <a:ea typeface="Times New Roman" panose="02020603050405020304" pitchFamily="18" charset="0"/>
              </a:rPr>
              <a:t>”När vi har nått målbilden arbetar vi med hälsa, vård och omsorg utifrån vad som är viktigt och skapar värde för invånaren. Vi utgår från personen vi har framför oss och hens behov, resurser och individuella förutsättningar. Hälsa, vård och omsorg är något vi skapar tillsammans med invånaren. Invånaren är alltid delaktig och använder sina egna resurser och drivkrafter.  </a:t>
            </a:r>
          </a:p>
          <a:p>
            <a:r>
              <a:rPr lang="sv-SE" sz="1600" dirty="0">
                <a:effectLst/>
                <a:ea typeface="Times New Roman" panose="02020603050405020304" pitchFamily="18" charset="0"/>
              </a:rPr>
              <a:t> </a:t>
            </a:r>
          </a:p>
          <a:p>
            <a:r>
              <a:rPr lang="sv-SE" sz="1600" dirty="0">
                <a:effectLst/>
                <a:ea typeface="Times New Roman" panose="02020603050405020304" pitchFamily="18" charset="0"/>
              </a:rPr>
              <a:t>Målbilden ska vi uppnå genom att arbeta tillsammans över organisatoriska gränser med tillit till varandra. Alla inblandade aktörer tar ansvar för att invånaren känner sig trygg och upplever att arbetet för hälsa, vård och omsorg är samordnat. I det ingår att kroka i varandra och överbrygga eventuella mellanrum och hinder tillsammans.”  </a:t>
            </a:r>
          </a:p>
        </p:txBody>
      </p:sp>
      <p:sp>
        <p:nvSpPr>
          <p:cNvPr id="8" name="Rubrik 1">
            <a:extLst>
              <a:ext uri="{FF2B5EF4-FFF2-40B4-BE49-F238E27FC236}">
                <a16:creationId xmlns:a16="http://schemas.microsoft.com/office/drawing/2014/main" id="{211C2EB5-90C7-115A-6413-7E5E064A4105}"/>
              </a:ext>
            </a:extLst>
          </p:cNvPr>
          <p:cNvSpPr txBox="1">
            <a:spLocks/>
          </p:cNvSpPr>
          <p:nvPr/>
        </p:nvSpPr>
        <p:spPr>
          <a:xfrm>
            <a:off x="4767054" y="1007034"/>
            <a:ext cx="9554189" cy="486704"/>
          </a:xfrm>
          <a:prstGeom prst="rect">
            <a:avLst/>
          </a:prstGeom>
        </p:spPr>
        <p:txBody>
          <a:bodyPr anchor="t">
            <a:normAutofit/>
          </a:bodyPr>
          <a:lstStyle>
            <a:lvl1pPr algn="l" defTabSz="914400" rtl="0" eaLnBrk="1" latinLnBrk="0" hangingPunct="1">
              <a:lnSpc>
                <a:spcPct val="90000"/>
              </a:lnSpc>
              <a:spcBef>
                <a:spcPct val="0"/>
              </a:spcBef>
              <a:buNone/>
              <a:defRPr sz="2400" kern="1200">
                <a:solidFill>
                  <a:srgbClr val="DB0D15"/>
                </a:solidFill>
                <a:latin typeface="Arial" panose="020B0604020202020204" pitchFamily="34" charset="0"/>
                <a:ea typeface="+mj-ea"/>
                <a:cs typeface="Arial" panose="020B0604020202020204" pitchFamily="34" charset="0"/>
              </a:defRPr>
            </a:lvl1pPr>
          </a:lstStyle>
          <a:p>
            <a:r>
              <a:rPr lang="sv-SE" b="1" dirty="0">
                <a:solidFill>
                  <a:schemeClr val="tx1"/>
                </a:solidFill>
              </a:rPr>
              <a:t>Kalmar läns målbild för nära vård</a:t>
            </a:r>
          </a:p>
        </p:txBody>
      </p:sp>
    </p:spTree>
    <p:extLst>
      <p:ext uri="{BB962C8B-B14F-4D97-AF65-F5344CB8AC3E}">
        <p14:creationId xmlns:p14="http://schemas.microsoft.com/office/powerpoint/2010/main" val="2457529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E165D9-4128-4EE1-87EB-5FE4BC981E75}"/>
              </a:ext>
            </a:extLst>
          </p:cNvPr>
          <p:cNvSpPr>
            <a:spLocks noGrp="1"/>
          </p:cNvSpPr>
          <p:nvPr>
            <p:ph type="ctrTitle"/>
          </p:nvPr>
        </p:nvSpPr>
        <p:spPr>
          <a:xfrm>
            <a:off x="284591" y="5839271"/>
            <a:ext cx="6443896" cy="426720"/>
          </a:xfrm>
        </p:spPr>
        <p:txBody>
          <a:bodyPr>
            <a:normAutofit/>
          </a:bodyPr>
          <a:lstStyle/>
          <a:p>
            <a:r>
              <a:rPr lang="sv-SE" dirty="0"/>
              <a:t>Utskrift av dokumenterad överenskommelse </a:t>
            </a:r>
          </a:p>
        </p:txBody>
      </p:sp>
      <p:sp>
        <p:nvSpPr>
          <p:cNvPr id="4" name="Platshållare för text 3">
            <a:extLst>
              <a:ext uri="{FF2B5EF4-FFF2-40B4-BE49-F238E27FC236}">
                <a16:creationId xmlns:a16="http://schemas.microsoft.com/office/drawing/2014/main" id="{89A33F71-CC6E-4D85-B51B-AF2FB4EC6CFD}"/>
              </a:ext>
            </a:extLst>
          </p:cNvPr>
          <p:cNvSpPr>
            <a:spLocks noGrp="1"/>
          </p:cNvSpPr>
          <p:nvPr>
            <p:ph type="body" sz="quarter" idx="11"/>
          </p:nvPr>
        </p:nvSpPr>
        <p:spPr/>
        <p:txBody>
          <a:bodyPr/>
          <a:lstStyle/>
          <a:p>
            <a:endParaRPr lang="sv-SE" dirty="0"/>
          </a:p>
        </p:txBody>
      </p:sp>
      <p:sp>
        <p:nvSpPr>
          <p:cNvPr id="5" name="textruta 4">
            <a:extLst>
              <a:ext uri="{FF2B5EF4-FFF2-40B4-BE49-F238E27FC236}">
                <a16:creationId xmlns:a16="http://schemas.microsoft.com/office/drawing/2014/main" id="{EE5A7408-3585-179E-EE9B-3A8FD58FD9C2}"/>
              </a:ext>
            </a:extLst>
          </p:cNvPr>
          <p:cNvSpPr txBox="1"/>
          <p:nvPr/>
        </p:nvSpPr>
        <p:spPr>
          <a:xfrm>
            <a:off x="933679" y="592009"/>
            <a:ext cx="9159890" cy="4801314"/>
          </a:xfrm>
          <a:prstGeom prst="rect">
            <a:avLst/>
          </a:prstGeom>
          <a:noFill/>
        </p:spPr>
        <p:txBody>
          <a:bodyPr wrap="square">
            <a:spAutoFit/>
          </a:bodyPr>
          <a:lstStyle/>
          <a:p>
            <a:r>
              <a:rPr lang="sv-SE" sz="1800" dirty="0">
                <a:latin typeface="Arial" panose="020B0604020202020204" pitchFamily="34" charset="0"/>
                <a:cs typeface="Arial" panose="020B0604020202020204" pitchFamily="34" charset="0"/>
              </a:rPr>
              <a:t>Patienter som har behov av att få en skriftlig överenskommelse utskriven bör få det.</a:t>
            </a:r>
          </a:p>
          <a:p>
            <a:pPr marL="285750" indent="-285750">
              <a:buFont typeface="Arial" panose="020B0604020202020204" pitchFamily="34" charset="0"/>
              <a:buChar char="•"/>
            </a:pPr>
            <a:endParaRPr lang="sv-SE" dirty="0">
              <a:latin typeface="Arial" panose="020B0604020202020204" pitchFamily="34" charset="0"/>
              <a:cs typeface="Arial" panose="020B0604020202020204" pitchFamily="34" charset="0"/>
            </a:endParaRPr>
          </a:p>
          <a:p>
            <a:r>
              <a:rPr lang="sv-SE" sz="1800" b="1" dirty="0">
                <a:latin typeface="Arial" panose="020B0604020202020204" pitchFamily="34" charset="0"/>
                <a:cs typeface="Arial" panose="020B0604020202020204" pitchFamily="34" charset="0"/>
              </a:rPr>
              <a:t>Under besöket – det finns två olika sätt att göra på : </a:t>
            </a:r>
            <a:br>
              <a:rPr lang="sv-SE" sz="1800" b="1" dirty="0">
                <a:latin typeface="Arial" panose="020B0604020202020204" pitchFamily="34" charset="0"/>
                <a:cs typeface="Arial" panose="020B0604020202020204" pitchFamily="34" charset="0"/>
              </a:rPr>
            </a:br>
            <a:endParaRPr lang="sv-SE" sz="1800" b="1" dirty="0">
              <a:latin typeface="Arial" panose="020B0604020202020204" pitchFamily="34" charset="0"/>
              <a:cs typeface="Arial" panose="020B0604020202020204" pitchFamily="34" charset="0"/>
            </a:endParaRPr>
          </a:p>
          <a:p>
            <a:pPr marL="342900" indent="-342900">
              <a:buAutoNum type="arabicPeriod"/>
            </a:pPr>
            <a:r>
              <a:rPr lang="sv-SE" sz="1800" dirty="0">
                <a:effectLst/>
                <a:latin typeface="Arial" panose="020B0604020202020204" pitchFamily="34" charset="0"/>
                <a:ea typeface="Times New Roman" panose="02020603050405020304" pitchFamily="18" charset="0"/>
                <a:cs typeface="Arial" panose="020B0604020202020204" pitchFamily="34" charset="0"/>
              </a:rPr>
              <a:t>Själv skriva eller </a:t>
            </a:r>
            <a:r>
              <a:rPr lang="sv-SE" sz="1800" dirty="0" err="1">
                <a:effectLst/>
                <a:latin typeface="Arial" panose="020B0604020202020204" pitchFamily="34" charset="0"/>
                <a:ea typeface="Times New Roman" panose="02020603050405020304" pitchFamily="18" charset="0"/>
                <a:cs typeface="Arial" panose="020B0604020202020204" pitchFamily="34" charset="0"/>
              </a:rPr>
              <a:t>taligenkänna</a:t>
            </a:r>
            <a:r>
              <a:rPr lang="sv-SE" sz="1800" dirty="0">
                <a:effectLst/>
                <a:latin typeface="Arial" panose="020B0604020202020204" pitchFamily="34" charset="0"/>
                <a:ea typeface="Times New Roman" panose="02020603050405020304" pitchFamily="18" charset="0"/>
                <a:cs typeface="Arial" panose="020B0604020202020204" pitchFamily="34" charset="0"/>
              </a:rPr>
              <a:t> på enbart avsedda sökord först och skriva ut en journalanteckning till patienten. Därefter fortsätta skriva, diktera eller </a:t>
            </a:r>
            <a:r>
              <a:rPr lang="sv-SE" sz="1800" dirty="0" err="1">
                <a:effectLst/>
                <a:latin typeface="Arial" panose="020B0604020202020204" pitchFamily="34" charset="0"/>
                <a:ea typeface="Times New Roman" panose="02020603050405020304" pitchFamily="18" charset="0"/>
                <a:cs typeface="Arial" panose="020B0604020202020204" pitchFamily="34" charset="0"/>
              </a:rPr>
              <a:t>taligenkänna</a:t>
            </a:r>
            <a:r>
              <a:rPr lang="sv-SE" sz="1800" dirty="0">
                <a:effectLst/>
                <a:latin typeface="Arial" panose="020B0604020202020204" pitchFamily="34" charset="0"/>
                <a:ea typeface="Times New Roman" panose="02020603050405020304" pitchFamily="18" charset="0"/>
                <a:cs typeface="Arial" panose="020B0604020202020204" pitchFamily="34" charset="0"/>
              </a:rPr>
              <a:t> efter besöket.</a:t>
            </a:r>
          </a:p>
          <a:p>
            <a:pPr marL="342900" indent="-342900">
              <a:buFontTx/>
              <a:buAutoNum type="arabicPeriod"/>
            </a:pPr>
            <a:r>
              <a:rPr lang="sv-SE" sz="1800" dirty="0">
                <a:effectLst/>
                <a:latin typeface="Arial" panose="020B0604020202020204" pitchFamily="34" charset="0"/>
                <a:ea typeface="Times New Roman" panose="02020603050405020304" pitchFamily="18" charset="0"/>
                <a:cs typeface="Arial" panose="020B0604020202020204" pitchFamily="34" charset="0"/>
              </a:rPr>
              <a:t>Själv skriva eller </a:t>
            </a:r>
            <a:r>
              <a:rPr lang="sv-SE" sz="1800" dirty="0" err="1">
                <a:effectLst/>
                <a:latin typeface="Arial" panose="020B0604020202020204" pitchFamily="34" charset="0"/>
                <a:ea typeface="Times New Roman" panose="02020603050405020304" pitchFamily="18" charset="0"/>
                <a:cs typeface="Arial" panose="020B0604020202020204" pitchFamily="34" charset="0"/>
              </a:rPr>
              <a:t>taligenkänna</a:t>
            </a:r>
            <a:r>
              <a:rPr lang="sv-SE" sz="1800" dirty="0">
                <a:effectLst/>
                <a:latin typeface="Arial" panose="020B0604020202020204" pitchFamily="34" charset="0"/>
                <a:ea typeface="Times New Roman" panose="02020603050405020304" pitchFamily="18" charset="0"/>
                <a:cs typeface="Arial" panose="020B0604020202020204" pitchFamily="34" charset="0"/>
              </a:rPr>
              <a:t> hela anteckningen. Filtrera på sökordet Överenskommelse, skriva ut avsedd anteckning och får då enbart ut det som är kopplat till det sökordet. </a:t>
            </a:r>
            <a:endParaRPr lang="sv-S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v-SE" sz="1800" dirty="0">
              <a:latin typeface="Arial" panose="020B0604020202020204" pitchFamily="34" charset="0"/>
              <a:cs typeface="Arial" panose="020B0604020202020204" pitchFamily="34" charset="0"/>
            </a:endParaRPr>
          </a:p>
          <a:p>
            <a:r>
              <a:rPr lang="sv-SE" b="1" dirty="0">
                <a:latin typeface="Arial" panose="020B0604020202020204" pitchFamily="34" charset="0"/>
                <a:cs typeface="Arial" panose="020B0604020202020204" pitchFamily="34" charset="0"/>
              </a:rPr>
              <a:t>Efter besöket – gör så här: </a:t>
            </a:r>
            <a:br>
              <a:rPr lang="sv-SE" b="1" dirty="0">
                <a:latin typeface="Arial" panose="020B0604020202020204" pitchFamily="34" charset="0"/>
                <a:cs typeface="Arial" panose="020B0604020202020204" pitchFamily="34" charset="0"/>
              </a:rPr>
            </a:br>
            <a:r>
              <a:rPr lang="sv-SE" b="1" dirty="0">
                <a:latin typeface="Arial" panose="020B0604020202020204" pitchFamily="34" charset="0"/>
                <a:cs typeface="Arial" panose="020B0604020202020204" pitchFamily="34" charset="0"/>
              </a:rPr>
              <a:t> </a:t>
            </a:r>
          </a:p>
          <a:p>
            <a:r>
              <a:rPr lang="sv-SE" sz="1800" dirty="0">
                <a:effectLst/>
                <a:latin typeface="Arial" panose="020B0604020202020204" pitchFamily="34" charset="0"/>
                <a:ea typeface="Times New Roman" panose="02020603050405020304" pitchFamily="18" charset="0"/>
                <a:cs typeface="Arial" panose="020B0604020202020204" pitchFamily="34" charset="0"/>
              </a:rPr>
              <a:t>Skriva, diktera eller </a:t>
            </a:r>
            <a:r>
              <a:rPr lang="sv-SE" sz="1800" dirty="0" err="1">
                <a:effectLst/>
                <a:latin typeface="Arial" panose="020B0604020202020204" pitchFamily="34" charset="0"/>
                <a:ea typeface="Times New Roman" panose="02020603050405020304" pitchFamily="18" charset="0"/>
                <a:cs typeface="Arial" panose="020B0604020202020204" pitchFamily="34" charset="0"/>
              </a:rPr>
              <a:t>taligenkänna</a:t>
            </a:r>
            <a:r>
              <a:rPr lang="sv-SE" dirty="0">
                <a:latin typeface="Arial" panose="020B0604020202020204" pitchFamily="34" charset="0"/>
                <a:ea typeface="Times New Roman" panose="02020603050405020304" pitchFamily="18" charset="0"/>
                <a:cs typeface="Arial" panose="020B0604020202020204" pitchFamily="34" charset="0"/>
              </a:rPr>
              <a:t>, f</a:t>
            </a:r>
            <a:r>
              <a:rPr lang="sv-SE" sz="1800" dirty="0">
                <a:effectLst/>
                <a:latin typeface="Arial" panose="020B0604020202020204" pitchFamily="34" charset="0"/>
                <a:ea typeface="Times New Roman" panose="02020603050405020304" pitchFamily="18" charset="0"/>
                <a:cs typeface="Arial" panose="020B0604020202020204" pitchFamily="34" charset="0"/>
              </a:rPr>
              <a:t>iltrera på sökordet Överenskommelse, skriv ut avsedd anteckning och skicka hem den filtrerade utskriften till patienten efter att anteckningen är signerad.</a:t>
            </a:r>
            <a:endParaRPr lang="sv-SE" sz="1800" dirty="0">
              <a:effectLst/>
              <a:latin typeface="Arial" panose="020B0604020202020204" pitchFamily="34" charset="0"/>
              <a:ea typeface="Calibri" panose="020F0502020204030204" pitchFamily="34" charset="0"/>
              <a:cs typeface="Arial" panose="020B0604020202020204" pitchFamily="34" charset="0"/>
            </a:endParaRPr>
          </a:p>
          <a:p>
            <a:endParaRPr lang="sv-SE" sz="1800" dirty="0"/>
          </a:p>
        </p:txBody>
      </p:sp>
    </p:spTree>
    <p:extLst>
      <p:ext uri="{BB962C8B-B14F-4D97-AF65-F5344CB8AC3E}">
        <p14:creationId xmlns:p14="http://schemas.microsoft.com/office/powerpoint/2010/main" val="1257855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59BE312-BE13-2049-8FB1-34EFD1B0CC4D}"/>
              </a:ext>
            </a:extLst>
          </p:cNvPr>
          <p:cNvSpPr>
            <a:spLocks noGrp="1"/>
          </p:cNvSpPr>
          <p:nvPr>
            <p:ph type="ctrTitle"/>
          </p:nvPr>
        </p:nvSpPr>
        <p:spPr>
          <a:xfrm>
            <a:off x="377217" y="374277"/>
            <a:ext cx="4001352" cy="1130331"/>
          </a:xfrm>
        </p:spPr>
        <p:txBody>
          <a:bodyPr/>
          <a:lstStyle/>
          <a:p>
            <a:r>
              <a:rPr lang="sv-SE" dirty="0"/>
              <a:t>Exempel - journalutskrift filtrering på sökord överenskommelse: </a:t>
            </a:r>
          </a:p>
        </p:txBody>
      </p:sp>
      <p:sp>
        <p:nvSpPr>
          <p:cNvPr id="6" name="Platshållare för text 5">
            <a:extLst>
              <a:ext uri="{FF2B5EF4-FFF2-40B4-BE49-F238E27FC236}">
                <a16:creationId xmlns:a16="http://schemas.microsoft.com/office/drawing/2014/main" id="{8039FF58-FB15-2C90-9B89-CD2DA3980F64}"/>
              </a:ext>
            </a:extLst>
          </p:cNvPr>
          <p:cNvSpPr>
            <a:spLocks noGrp="1"/>
          </p:cNvSpPr>
          <p:nvPr>
            <p:ph type="body" sz="quarter" idx="11"/>
          </p:nvPr>
        </p:nvSpPr>
        <p:spPr/>
        <p:txBody>
          <a:bodyPr/>
          <a:lstStyle/>
          <a:p>
            <a:endParaRPr lang="sv-SE"/>
          </a:p>
        </p:txBody>
      </p:sp>
      <p:pic>
        <p:nvPicPr>
          <p:cNvPr id="10" name="Bildobjekt 9">
            <a:extLst>
              <a:ext uri="{FF2B5EF4-FFF2-40B4-BE49-F238E27FC236}">
                <a16:creationId xmlns:a16="http://schemas.microsoft.com/office/drawing/2014/main" id="{7E617CE4-B31D-BA69-6006-08B2E868B670}"/>
              </a:ext>
            </a:extLst>
          </p:cNvPr>
          <p:cNvPicPr>
            <a:picLocks noChangeAspect="1"/>
          </p:cNvPicPr>
          <p:nvPr/>
        </p:nvPicPr>
        <p:blipFill>
          <a:blip r:embed="rId2"/>
          <a:stretch>
            <a:fillRect/>
          </a:stretch>
        </p:blipFill>
        <p:spPr>
          <a:xfrm>
            <a:off x="4193707" y="281354"/>
            <a:ext cx="5805782" cy="5059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9028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813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433D9C8-AEC9-44FB-A7A0-9F243F314B60}"/>
              </a:ext>
            </a:extLst>
          </p:cNvPr>
          <p:cNvSpPr>
            <a:spLocks noGrp="1"/>
          </p:cNvSpPr>
          <p:nvPr>
            <p:ph type="ctrTitle"/>
          </p:nvPr>
        </p:nvSpPr>
        <p:spPr/>
        <p:txBody>
          <a:bodyPr/>
          <a:lstStyle/>
          <a:p>
            <a:r>
              <a:rPr lang="sv-SE" dirty="0"/>
              <a:t>Regionplan 2025-2027</a:t>
            </a:r>
          </a:p>
        </p:txBody>
      </p:sp>
      <p:sp>
        <p:nvSpPr>
          <p:cNvPr id="6" name="Platshållare för text 5">
            <a:extLst>
              <a:ext uri="{FF2B5EF4-FFF2-40B4-BE49-F238E27FC236}">
                <a16:creationId xmlns:a16="http://schemas.microsoft.com/office/drawing/2014/main" id="{93B64BFA-63B7-21F3-7ED4-C250217EDF2F}"/>
              </a:ext>
            </a:extLst>
          </p:cNvPr>
          <p:cNvSpPr>
            <a:spLocks noGrp="1"/>
          </p:cNvSpPr>
          <p:nvPr>
            <p:ph type="body" sz="quarter" idx="10"/>
          </p:nvPr>
        </p:nvSpPr>
        <p:spPr/>
        <p:txBody>
          <a:bodyPr/>
          <a:lstStyle/>
          <a:p>
            <a:r>
              <a:rPr lang="sv-SE" dirty="0"/>
              <a:t>Dokumenterad överenskommelse, som tidigare benämndes patientkontrakt, innebär en gemensam överenskommelse mellan patient och vårdgivare.</a:t>
            </a:r>
          </a:p>
          <a:p>
            <a:r>
              <a:rPr lang="sv-SE" dirty="0"/>
              <a:t> Överenskommelsen ska bidra till trygghet för patienten genom att det är tydligt vilka vårdinsatser som är inplanerade och vem som har ansvar för vad. </a:t>
            </a:r>
          </a:p>
          <a:p>
            <a:r>
              <a:rPr lang="sv-SE" dirty="0"/>
              <a:t>Syftet med dokumenterad överenskommelse är att patienten och vårdgivaren tillsammans planerar och tar beslut om patientens hälsa och vård. </a:t>
            </a:r>
          </a:p>
          <a:p>
            <a:r>
              <a:rPr lang="sv-SE" b="1" dirty="0"/>
              <a:t>Dokumenterad överenskommelse har införts inom delar av hälso- och sjukvården och ska fortsätta att implementeras brett under planperioden. </a:t>
            </a:r>
          </a:p>
        </p:txBody>
      </p:sp>
      <p:sp>
        <p:nvSpPr>
          <p:cNvPr id="7" name="Platshållare för text 6">
            <a:extLst>
              <a:ext uri="{FF2B5EF4-FFF2-40B4-BE49-F238E27FC236}">
                <a16:creationId xmlns:a16="http://schemas.microsoft.com/office/drawing/2014/main" id="{3BF7EBD7-C046-412D-1F9C-01F34EF04DFA}"/>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188836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B657C6-8F91-9D77-7F30-C7818219A7AF}"/>
              </a:ext>
            </a:extLst>
          </p:cNvPr>
          <p:cNvSpPr>
            <a:spLocks noGrp="1"/>
          </p:cNvSpPr>
          <p:nvPr>
            <p:ph type="title"/>
          </p:nvPr>
        </p:nvSpPr>
        <p:spPr/>
        <p:txBody>
          <a:bodyPr/>
          <a:lstStyle/>
          <a:p>
            <a:r>
              <a:rPr lang="sv-SE" dirty="0"/>
              <a:t>Varför dokumenterad överenskommelse? </a:t>
            </a:r>
          </a:p>
        </p:txBody>
      </p:sp>
      <p:pic>
        <p:nvPicPr>
          <p:cNvPr id="7" name="Platshållare för bild 6">
            <a:extLst>
              <a:ext uri="{FF2B5EF4-FFF2-40B4-BE49-F238E27FC236}">
                <a16:creationId xmlns:a16="http://schemas.microsoft.com/office/drawing/2014/main" id="{202BBD29-968B-EDC1-CE12-1F58E83213E7}"/>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12962" b="25308"/>
          <a:stretch/>
        </p:blipFill>
        <p:spPr>
          <a:xfrm>
            <a:off x="188644" y="144000"/>
            <a:ext cx="5813861" cy="5400000"/>
          </a:xfrm>
        </p:spPr>
      </p:pic>
      <p:sp>
        <p:nvSpPr>
          <p:cNvPr id="4" name="Platshållare för text 3">
            <a:extLst>
              <a:ext uri="{FF2B5EF4-FFF2-40B4-BE49-F238E27FC236}">
                <a16:creationId xmlns:a16="http://schemas.microsoft.com/office/drawing/2014/main" id="{2D84B425-71A6-8029-1C59-AB10D1F7EE14}"/>
              </a:ext>
            </a:extLst>
          </p:cNvPr>
          <p:cNvSpPr>
            <a:spLocks noGrp="1"/>
          </p:cNvSpPr>
          <p:nvPr>
            <p:ph type="body" sz="quarter" idx="11"/>
          </p:nvPr>
        </p:nvSpPr>
        <p:spPr/>
        <p:txBody>
          <a:bodyPr/>
          <a:lstStyle/>
          <a:p>
            <a:endParaRPr lang="sv-SE"/>
          </a:p>
        </p:txBody>
      </p:sp>
      <p:sp>
        <p:nvSpPr>
          <p:cNvPr id="5" name="Platshållare för text 4">
            <a:extLst>
              <a:ext uri="{FF2B5EF4-FFF2-40B4-BE49-F238E27FC236}">
                <a16:creationId xmlns:a16="http://schemas.microsoft.com/office/drawing/2014/main" id="{909841BC-1FA3-B975-E352-D22BC9FE215E}"/>
              </a:ext>
            </a:extLst>
          </p:cNvPr>
          <p:cNvSpPr>
            <a:spLocks noGrp="1"/>
          </p:cNvSpPr>
          <p:nvPr>
            <p:ph type="body" sz="quarter" idx="12"/>
          </p:nvPr>
        </p:nvSpPr>
        <p:spPr>
          <a:xfrm>
            <a:off x="6709043" y="1880171"/>
            <a:ext cx="4687887" cy="2935519"/>
          </a:xfrm>
        </p:spPr>
        <p:txBody>
          <a:bodyPr/>
          <a:lstStyle/>
          <a:p>
            <a:r>
              <a:rPr lang="sv-SE" sz="2000" dirty="0"/>
              <a:t>Medicinska resultat i världsklass…</a:t>
            </a:r>
          </a:p>
          <a:p>
            <a:r>
              <a:rPr lang="sv-SE" sz="2000" dirty="0"/>
              <a:t>…men fortfarande utmaningar med </a:t>
            </a:r>
          </a:p>
          <a:p>
            <a:r>
              <a:rPr lang="sv-SE" sz="2000" b="1" dirty="0"/>
              <a:t>delaktighet, tillgänglighet, samverkan och samordning</a:t>
            </a:r>
          </a:p>
          <a:p>
            <a:endParaRPr lang="sv-SE" dirty="0"/>
          </a:p>
        </p:txBody>
      </p:sp>
    </p:spTree>
    <p:extLst>
      <p:ext uri="{BB962C8B-B14F-4D97-AF65-F5344CB8AC3E}">
        <p14:creationId xmlns:p14="http://schemas.microsoft.com/office/powerpoint/2010/main" val="3259026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DB847-B253-69DD-B503-481F75C67CB2}"/>
              </a:ext>
            </a:extLst>
          </p:cNvPr>
          <p:cNvSpPr>
            <a:spLocks noGrp="1"/>
          </p:cNvSpPr>
          <p:nvPr>
            <p:ph type="title"/>
          </p:nvPr>
        </p:nvSpPr>
        <p:spPr/>
        <p:txBody>
          <a:bodyPr/>
          <a:lstStyle/>
          <a:p>
            <a:r>
              <a:rPr lang="sv-SE" dirty="0"/>
              <a:t>Syftet med dokumenterad överenskommelse? </a:t>
            </a:r>
          </a:p>
        </p:txBody>
      </p:sp>
      <p:pic>
        <p:nvPicPr>
          <p:cNvPr id="7" name="Platshållare för bild 6">
            <a:extLst>
              <a:ext uri="{FF2B5EF4-FFF2-40B4-BE49-F238E27FC236}">
                <a16:creationId xmlns:a16="http://schemas.microsoft.com/office/drawing/2014/main" id="{29CFE094-7505-DE59-39C0-8482F2E25AE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4245" r="14245"/>
          <a:stretch>
            <a:fillRect/>
          </a:stretch>
        </p:blipFill>
        <p:spPr/>
      </p:pic>
      <p:sp>
        <p:nvSpPr>
          <p:cNvPr id="4" name="Platshållare för text 3">
            <a:extLst>
              <a:ext uri="{FF2B5EF4-FFF2-40B4-BE49-F238E27FC236}">
                <a16:creationId xmlns:a16="http://schemas.microsoft.com/office/drawing/2014/main" id="{552C704F-FBC5-5288-BED2-494F4494DCD2}"/>
              </a:ext>
            </a:extLst>
          </p:cNvPr>
          <p:cNvSpPr>
            <a:spLocks noGrp="1"/>
          </p:cNvSpPr>
          <p:nvPr>
            <p:ph type="body" sz="quarter" idx="11"/>
          </p:nvPr>
        </p:nvSpPr>
        <p:spPr/>
        <p:txBody>
          <a:bodyPr/>
          <a:lstStyle/>
          <a:p>
            <a:endParaRPr lang="sv-SE"/>
          </a:p>
        </p:txBody>
      </p:sp>
      <p:sp>
        <p:nvSpPr>
          <p:cNvPr id="5" name="Platshållare för text 4">
            <a:extLst>
              <a:ext uri="{FF2B5EF4-FFF2-40B4-BE49-F238E27FC236}">
                <a16:creationId xmlns:a16="http://schemas.microsoft.com/office/drawing/2014/main" id="{9D2C3A69-1F3B-6D4E-1C87-60EE85C28696}"/>
              </a:ext>
            </a:extLst>
          </p:cNvPr>
          <p:cNvSpPr>
            <a:spLocks noGrp="1"/>
          </p:cNvSpPr>
          <p:nvPr>
            <p:ph type="body" sz="quarter" idx="12"/>
          </p:nvPr>
        </p:nvSpPr>
        <p:spPr>
          <a:xfrm>
            <a:off x="6619803" y="966952"/>
            <a:ext cx="4794061" cy="4952523"/>
          </a:xfrm>
        </p:spPr>
        <p:txBody>
          <a:bodyPr/>
          <a:lstStyle/>
          <a:p>
            <a:r>
              <a:rPr lang="sv-SE" b="0" i="0" dirty="0">
                <a:solidFill>
                  <a:srgbClr val="2C2A29"/>
                </a:solidFill>
                <a:effectLst/>
                <a:latin typeface="Arial" panose="020B0604020202020204" pitchFamily="34" charset="0"/>
                <a:cs typeface="Arial" panose="020B0604020202020204" pitchFamily="34" charset="0"/>
              </a:rPr>
              <a:t>Att skapa förutsättningar för bättre hälsa och vård där patienten och vården vet vem som gör vad</a:t>
            </a:r>
          </a:p>
          <a:p>
            <a:r>
              <a:rPr lang="sv-SE" dirty="0">
                <a:solidFill>
                  <a:srgbClr val="2C2A29"/>
                </a:solidFill>
                <a:latin typeface="Arial" panose="020B0604020202020204" pitchFamily="34" charset="0"/>
                <a:cs typeface="Arial" panose="020B0604020202020204" pitchFamily="34" charset="0"/>
              </a:rPr>
              <a:t>Att stärka den egna kraften hos patienter att nyttja sina egna resurser</a:t>
            </a:r>
          </a:p>
          <a:p>
            <a:r>
              <a:rPr lang="sv-SE" b="0" i="0" dirty="0">
                <a:solidFill>
                  <a:srgbClr val="2C2A29"/>
                </a:solidFill>
                <a:effectLst/>
                <a:latin typeface="Arial" panose="020B0604020202020204" pitchFamily="34" charset="0"/>
                <a:cs typeface="Arial" panose="020B0604020202020204" pitchFamily="34" charset="0"/>
              </a:rPr>
              <a:t>Att skapa tillitsfulla och goda relationer mellan patient och vårdgivare</a:t>
            </a:r>
          </a:p>
          <a:p>
            <a:r>
              <a:rPr lang="sv-SE" dirty="0">
                <a:solidFill>
                  <a:srgbClr val="2C2A29"/>
                </a:solidFill>
                <a:latin typeface="Arial" panose="020B0604020202020204" pitchFamily="34" charset="0"/>
                <a:cs typeface="Arial" panose="020B0604020202020204" pitchFamily="34" charset="0"/>
              </a:rPr>
              <a:t>Att patienten vet sitt nästa steg och vet vart man ska vända sig när man behöver få kontakt med vården</a:t>
            </a:r>
          </a:p>
          <a:p>
            <a:r>
              <a:rPr lang="sv-SE" dirty="0">
                <a:solidFill>
                  <a:srgbClr val="2C2A29"/>
                </a:solidFill>
                <a:latin typeface="Arial" panose="020B0604020202020204" pitchFamily="34" charset="0"/>
                <a:cs typeface="Arial" panose="020B0604020202020204" pitchFamily="34" charset="0"/>
              </a:rPr>
              <a:t>Att värna både patientens och vårdens tid. </a:t>
            </a:r>
            <a:endParaRPr lang="sv-SE" b="0" i="0" dirty="0">
              <a:solidFill>
                <a:srgbClr val="2C2A29"/>
              </a:solidFill>
              <a:effectLst/>
              <a:latin typeface="Arial" panose="020B0604020202020204" pitchFamily="34" charset="0"/>
              <a:cs typeface="Arial" panose="020B0604020202020204" pitchFamily="34" charset="0"/>
            </a:endParaRPr>
          </a:p>
          <a:p>
            <a:endParaRPr lang="sv-SE" dirty="0">
              <a:solidFill>
                <a:srgbClr val="2C2A29"/>
              </a:solidFill>
              <a:latin typeface="Arial" panose="020B0604020202020204" pitchFamily="34" charset="0"/>
              <a:cs typeface="Arial" panose="020B0604020202020204" pitchFamily="34" charset="0"/>
            </a:endParaRPr>
          </a:p>
          <a:p>
            <a:endParaRPr lang="sv-SE" b="0" i="0" dirty="0">
              <a:solidFill>
                <a:srgbClr val="2C2A29"/>
              </a:solidFill>
              <a:effectLst/>
              <a:latin typeface="Arial" panose="020B0604020202020204" pitchFamily="34" charset="0"/>
              <a:cs typeface="Arial" panose="020B0604020202020204" pitchFamily="34" charset="0"/>
            </a:endParaRPr>
          </a:p>
          <a:p>
            <a:endParaRPr lang="sv-SE" dirty="0"/>
          </a:p>
        </p:txBody>
      </p:sp>
    </p:spTree>
    <p:extLst>
      <p:ext uri="{BB962C8B-B14F-4D97-AF65-F5344CB8AC3E}">
        <p14:creationId xmlns:p14="http://schemas.microsoft.com/office/powerpoint/2010/main" val="77158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DDC041-2CD8-9C6B-FAE4-368A90B80C0A}"/>
              </a:ext>
            </a:extLst>
          </p:cNvPr>
          <p:cNvSpPr>
            <a:spLocks noGrp="1"/>
          </p:cNvSpPr>
          <p:nvPr>
            <p:ph type="title"/>
          </p:nvPr>
        </p:nvSpPr>
        <p:spPr/>
        <p:txBody>
          <a:bodyPr/>
          <a:lstStyle/>
          <a:p>
            <a:r>
              <a:rPr lang="sv-SE" dirty="0"/>
              <a:t>Varför dokumenterad överenskommelse? </a:t>
            </a:r>
          </a:p>
        </p:txBody>
      </p:sp>
      <p:sp>
        <p:nvSpPr>
          <p:cNvPr id="4" name="Platshållare för text 3">
            <a:extLst>
              <a:ext uri="{FF2B5EF4-FFF2-40B4-BE49-F238E27FC236}">
                <a16:creationId xmlns:a16="http://schemas.microsoft.com/office/drawing/2014/main" id="{462C4620-E7A3-9BE4-E1EF-C3F47B50A212}"/>
              </a:ext>
            </a:extLst>
          </p:cNvPr>
          <p:cNvSpPr>
            <a:spLocks noGrp="1"/>
          </p:cNvSpPr>
          <p:nvPr>
            <p:ph type="body" sz="quarter" idx="11"/>
          </p:nvPr>
        </p:nvSpPr>
        <p:spPr/>
        <p:txBody>
          <a:bodyPr/>
          <a:lstStyle/>
          <a:p>
            <a:endParaRPr lang="sv-SE"/>
          </a:p>
        </p:txBody>
      </p:sp>
      <p:sp>
        <p:nvSpPr>
          <p:cNvPr id="8" name="textruta 7">
            <a:extLst>
              <a:ext uri="{FF2B5EF4-FFF2-40B4-BE49-F238E27FC236}">
                <a16:creationId xmlns:a16="http://schemas.microsoft.com/office/drawing/2014/main" id="{4D0DBDA8-6ABD-838E-FE3F-99065C1B0EE1}"/>
              </a:ext>
              <a:ext uri="{C183D7F6-B498-43B3-948B-1728B52AA6E4}">
                <adec:decorative xmlns:adec="http://schemas.microsoft.com/office/drawing/2017/decorative" val="1"/>
              </a:ext>
            </a:extLst>
          </p:cNvPr>
          <p:cNvSpPr txBox="1"/>
          <p:nvPr/>
        </p:nvSpPr>
        <p:spPr>
          <a:xfrm>
            <a:off x="1027418" y="806259"/>
            <a:ext cx="5887090" cy="4247317"/>
          </a:xfrm>
          <a:prstGeom prst="rect">
            <a:avLst/>
          </a:prstGeom>
          <a:noFill/>
        </p:spPr>
        <p:txBody>
          <a:bodyPr wrap="square" rtlCol="0">
            <a:spAutoFit/>
          </a:bodyPr>
          <a:lstStyle/>
          <a:p>
            <a:pPr>
              <a:spcBef>
                <a:spcPts val="600"/>
              </a:spcBef>
              <a:spcAft>
                <a:spcPts val="600"/>
              </a:spcAft>
            </a:pPr>
            <a:r>
              <a:rPr lang="sv-SE" sz="2000" dirty="0"/>
              <a:t>Patienters berättelser visar att mycket energi går åt till att få livet i vardagen att fungera. </a:t>
            </a:r>
          </a:p>
          <a:p>
            <a:pPr>
              <a:spcBef>
                <a:spcPts val="600"/>
              </a:spcBef>
              <a:spcAft>
                <a:spcPts val="600"/>
              </a:spcAft>
            </a:pPr>
            <a:r>
              <a:rPr lang="sv-SE" sz="2000" dirty="0"/>
              <a:t>Frustation lyfts kring att jag:</a:t>
            </a:r>
          </a:p>
          <a:p>
            <a:pPr marL="342900" indent="-342900">
              <a:spcBef>
                <a:spcPts val="600"/>
              </a:spcBef>
              <a:spcAft>
                <a:spcPts val="600"/>
              </a:spcAft>
              <a:buFont typeface="Arial" panose="020B0604020202020204" pitchFamily="34" charset="0"/>
              <a:buChar char="•"/>
            </a:pPr>
            <a:r>
              <a:rPr lang="sv-SE" sz="2000" dirty="0"/>
              <a:t>inte vet mitt nästa steg</a:t>
            </a:r>
          </a:p>
          <a:p>
            <a:pPr marL="342900" indent="-342900">
              <a:spcBef>
                <a:spcPts val="600"/>
              </a:spcBef>
              <a:spcAft>
                <a:spcPts val="600"/>
              </a:spcAft>
              <a:buFont typeface="Arial" panose="020B0604020202020204" pitchFamily="34" charset="0"/>
              <a:buChar char="•"/>
            </a:pPr>
            <a:r>
              <a:rPr lang="sv-SE" sz="2000" dirty="0"/>
              <a:t>inte vet vad jag kan göra för mig själv och vad vården gör</a:t>
            </a:r>
          </a:p>
          <a:p>
            <a:pPr marL="342900" indent="-342900">
              <a:spcBef>
                <a:spcPts val="600"/>
              </a:spcBef>
              <a:spcAft>
                <a:spcPts val="600"/>
              </a:spcAft>
              <a:buFont typeface="Arial" panose="020B0604020202020204" pitchFamily="34" charset="0"/>
              <a:buChar char="•"/>
            </a:pPr>
            <a:r>
              <a:rPr lang="sv-SE" sz="2000" dirty="0"/>
              <a:t>inte vet vart eller till vem jag ska vända mig </a:t>
            </a:r>
          </a:p>
          <a:p>
            <a:pPr marL="342900" indent="-342900">
              <a:spcBef>
                <a:spcPts val="600"/>
              </a:spcBef>
              <a:spcAft>
                <a:spcPts val="600"/>
              </a:spcAft>
              <a:buFont typeface="Arial" panose="020B0604020202020204" pitchFamily="34" charset="0"/>
              <a:buChar char="•"/>
            </a:pPr>
            <a:r>
              <a:rPr lang="sv-SE" sz="2000" dirty="0"/>
              <a:t>inte har enkla sätt att ta kontakt </a:t>
            </a:r>
          </a:p>
          <a:p>
            <a:pPr marL="342900" indent="-342900">
              <a:spcBef>
                <a:spcPts val="600"/>
              </a:spcBef>
              <a:spcAft>
                <a:spcPts val="600"/>
              </a:spcAft>
              <a:buFont typeface="Arial" panose="020B0604020202020204" pitchFamily="34" charset="0"/>
              <a:buChar char="•"/>
            </a:pPr>
            <a:r>
              <a:rPr lang="sv-SE" sz="2000" dirty="0"/>
              <a:t>inte känner mig trygg </a:t>
            </a:r>
          </a:p>
          <a:p>
            <a:pPr marL="342900" indent="-342900">
              <a:spcBef>
                <a:spcPts val="600"/>
              </a:spcBef>
              <a:spcAft>
                <a:spcPts val="600"/>
              </a:spcAft>
              <a:buFont typeface="Arial" panose="020B0604020202020204" pitchFamily="34" charset="0"/>
              <a:buChar char="•"/>
            </a:pPr>
            <a:r>
              <a:rPr lang="sv-SE" sz="2000" dirty="0"/>
              <a:t>inte har någon överblick </a:t>
            </a:r>
          </a:p>
        </p:txBody>
      </p:sp>
      <p:pic>
        <p:nvPicPr>
          <p:cNvPr id="6" name="Bildobjekt 5" descr="Illustration som visar personer i olika skeden av livet. Illustererar olika delar i Detta är viktigt för mig!&#10;">
            <a:extLst>
              <a:ext uri="{FF2B5EF4-FFF2-40B4-BE49-F238E27FC236}">
                <a16:creationId xmlns:a16="http://schemas.microsoft.com/office/drawing/2014/main" id="{3F28CBCA-163E-5705-ECB5-6FDCDA0B5E6D}"/>
              </a:ext>
            </a:extLst>
          </p:cNvPr>
          <p:cNvPicPr>
            <a:picLocks noChangeAspect="1"/>
          </p:cNvPicPr>
          <p:nvPr/>
        </p:nvPicPr>
        <p:blipFill>
          <a:blip r:embed="rId3"/>
          <a:stretch>
            <a:fillRect/>
          </a:stretch>
        </p:blipFill>
        <p:spPr>
          <a:xfrm>
            <a:off x="6670998" y="1068512"/>
            <a:ext cx="5521002" cy="3891766"/>
          </a:xfrm>
          <a:prstGeom prst="rect">
            <a:avLst/>
          </a:prstGeom>
        </p:spPr>
      </p:pic>
    </p:spTree>
    <p:extLst>
      <p:ext uri="{BB962C8B-B14F-4D97-AF65-F5344CB8AC3E}">
        <p14:creationId xmlns:p14="http://schemas.microsoft.com/office/powerpoint/2010/main" val="3430710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A01B1AB-016A-E21E-E3AC-21C5FBFDFA79}"/>
              </a:ext>
            </a:extLst>
          </p:cNvPr>
          <p:cNvSpPr>
            <a:spLocks noGrp="1"/>
          </p:cNvSpPr>
          <p:nvPr>
            <p:ph type="ctrTitle"/>
          </p:nvPr>
        </p:nvSpPr>
        <p:spPr/>
        <p:txBody>
          <a:bodyPr/>
          <a:lstStyle/>
          <a:p>
            <a:r>
              <a:rPr lang="sv-SE" dirty="0"/>
              <a:t>För vem? </a:t>
            </a:r>
          </a:p>
        </p:txBody>
      </p:sp>
      <p:sp>
        <p:nvSpPr>
          <p:cNvPr id="5" name="Platshållare för text 4">
            <a:extLst>
              <a:ext uri="{FF2B5EF4-FFF2-40B4-BE49-F238E27FC236}">
                <a16:creationId xmlns:a16="http://schemas.microsoft.com/office/drawing/2014/main" id="{102B5A8F-AFF5-73C5-D4F1-B458D17BD375}"/>
              </a:ext>
            </a:extLst>
          </p:cNvPr>
          <p:cNvSpPr>
            <a:spLocks noGrp="1"/>
          </p:cNvSpPr>
          <p:nvPr>
            <p:ph type="body" sz="quarter" idx="10"/>
          </p:nvPr>
        </p:nvSpPr>
        <p:spPr>
          <a:xfrm>
            <a:off x="768697" y="1312804"/>
            <a:ext cx="6115679" cy="3468648"/>
          </a:xfrm>
        </p:spPr>
        <p:txBody>
          <a:bodyPr/>
          <a:lstStyle/>
          <a:p>
            <a:r>
              <a:rPr kumimoji="0" lang="sv-SE" sz="1800" b="0" i="0" u="none" strike="noStrike" kern="1200" cap="none" spc="0" normalizeH="0" baseline="0" noProof="0" dirty="0">
                <a:ln>
                  <a:noFill/>
                </a:ln>
                <a:solidFill>
                  <a:prstClr val="black"/>
                </a:solidFill>
                <a:effectLst/>
                <a:uLnTx/>
                <a:uFillTx/>
                <a:latin typeface="Arial"/>
                <a:ea typeface="+mn-ea"/>
                <a:cs typeface="+mn-cs"/>
              </a:rPr>
              <a:t> I första hand ska detta erbjudas patienter med: </a:t>
            </a:r>
          </a:p>
          <a:p>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285750" indent="-285750">
              <a:buFont typeface="Arial" panose="020B0604020202020204" pitchFamily="34" charset="0"/>
              <a:buChar char="•"/>
            </a:pPr>
            <a:r>
              <a:rPr lang="sv-SE" dirty="0"/>
              <a:t> längre vård- och behandlingsinsatser</a:t>
            </a:r>
          </a:p>
          <a:p>
            <a:pPr marL="285750" indent="-285750">
              <a:buFont typeface="Arial" panose="020B0604020202020204" pitchFamily="34" charset="0"/>
              <a:buChar char="•"/>
            </a:pPr>
            <a:r>
              <a:rPr lang="sv-SE" dirty="0"/>
              <a:t> omfattande och komplexa vårdbehov</a:t>
            </a:r>
          </a:p>
          <a:p>
            <a:pPr marL="285750" indent="-285750">
              <a:buFont typeface="Arial" panose="020B0604020202020204" pitchFamily="34" charset="0"/>
              <a:buChar char="•"/>
            </a:pPr>
            <a:r>
              <a:rPr lang="sv-SE" dirty="0"/>
              <a:t>där det finns andra skäl att tydliggöra planering</a:t>
            </a:r>
          </a:p>
          <a:p>
            <a:pPr marL="285750" indent="-285750">
              <a:buFont typeface="Arial" panose="020B0604020202020204" pitchFamily="34" charset="0"/>
              <a:buChar char="•"/>
            </a:pPr>
            <a:r>
              <a:rPr lang="sv-SE" dirty="0"/>
              <a:t>som har ett eget önskemål om en överenskommelse </a:t>
            </a:r>
          </a:p>
          <a:p>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endParaRPr lang="sv-SE" dirty="0"/>
          </a:p>
        </p:txBody>
      </p:sp>
      <p:sp>
        <p:nvSpPr>
          <p:cNvPr id="6" name="Platshållare för text 5">
            <a:extLst>
              <a:ext uri="{FF2B5EF4-FFF2-40B4-BE49-F238E27FC236}">
                <a16:creationId xmlns:a16="http://schemas.microsoft.com/office/drawing/2014/main" id="{86843428-DE60-5BF4-286F-4C7CD1E338EB}"/>
              </a:ext>
            </a:extLst>
          </p:cNvPr>
          <p:cNvSpPr>
            <a:spLocks noGrp="1"/>
          </p:cNvSpPr>
          <p:nvPr>
            <p:ph type="body" sz="quarter" idx="11"/>
          </p:nvPr>
        </p:nvSpPr>
        <p:spPr/>
        <p:txBody>
          <a:bodyPr/>
          <a:lstStyle/>
          <a:p>
            <a:endParaRPr lang="sv-SE"/>
          </a:p>
        </p:txBody>
      </p:sp>
      <p:pic>
        <p:nvPicPr>
          <p:cNvPr id="3" name="Bildobjekt 2">
            <a:extLst>
              <a:ext uri="{FF2B5EF4-FFF2-40B4-BE49-F238E27FC236}">
                <a16:creationId xmlns:a16="http://schemas.microsoft.com/office/drawing/2014/main" id="{C9E69FC4-935F-E2D4-6DAB-834B9D885F79}"/>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587" y="1312804"/>
            <a:ext cx="2969519" cy="2999136"/>
          </a:xfrm>
          <a:prstGeom prst="rect">
            <a:avLst/>
          </a:prstGeom>
        </p:spPr>
      </p:pic>
    </p:spTree>
    <p:extLst>
      <p:ext uri="{BB962C8B-B14F-4D97-AF65-F5344CB8AC3E}">
        <p14:creationId xmlns:p14="http://schemas.microsoft.com/office/powerpoint/2010/main" val="750993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AFBC7-D62D-317D-EBD9-8937571E525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53606FD-A44C-D1EE-0785-AB7F26B36D04}"/>
              </a:ext>
            </a:extLst>
          </p:cNvPr>
          <p:cNvSpPr>
            <a:spLocks noGrp="1"/>
          </p:cNvSpPr>
          <p:nvPr>
            <p:ph type="title"/>
          </p:nvPr>
        </p:nvSpPr>
        <p:spPr>
          <a:xfrm>
            <a:off x="698831" y="255020"/>
            <a:ext cx="11344011" cy="807128"/>
          </a:xfrm>
        </p:spPr>
        <p:txBody>
          <a:bodyPr/>
          <a:lstStyle/>
          <a:p>
            <a:r>
              <a:rPr lang="sv-SE" sz="2800" dirty="0"/>
              <a:t>Från fragmentisering till överblick för invånare och personal</a:t>
            </a:r>
          </a:p>
        </p:txBody>
      </p:sp>
      <p:pic>
        <p:nvPicPr>
          <p:cNvPr id="4" name="Bildobjekt 3">
            <a:extLst>
              <a:ext uri="{FF2B5EF4-FFF2-40B4-BE49-F238E27FC236}">
                <a16:creationId xmlns:a16="http://schemas.microsoft.com/office/drawing/2014/main" id="{15F35522-42E3-7148-5C9E-DBA9EBF81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415" y="2014612"/>
            <a:ext cx="3102564" cy="3102564"/>
          </a:xfrm>
          <a:prstGeom prst="rect">
            <a:avLst/>
          </a:prstGeom>
        </p:spPr>
      </p:pic>
      <p:pic>
        <p:nvPicPr>
          <p:cNvPr id="6" name="Bild 5" descr="Läkares kvinna kontur">
            <a:extLst>
              <a:ext uri="{FF2B5EF4-FFF2-40B4-BE49-F238E27FC236}">
                <a16:creationId xmlns:a16="http://schemas.microsoft.com/office/drawing/2014/main" id="{09C24262-7DB5-625D-2661-F3E06978AB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2420" y="3340908"/>
            <a:ext cx="914400" cy="914400"/>
          </a:xfrm>
          <a:prstGeom prst="rect">
            <a:avLst/>
          </a:prstGeom>
        </p:spPr>
      </p:pic>
      <p:pic>
        <p:nvPicPr>
          <p:cNvPr id="8" name="Bild 7" descr="Läkare med hel fyllning">
            <a:extLst>
              <a:ext uri="{FF2B5EF4-FFF2-40B4-BE49-F238E27FC236}">
                <a16:creationId xmlns:a16="http://schemas.microsoft.com/office/drawing/2014/main" id="{B74FC97E-19A7-871D-BCFA-4655D94635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9104" y="3800190"/>
            <a:ext cx="914400" cy="914400"/>
          </a:xfrm>
          <a:prstGeom prst="rect">
            <a:avLst/>
          </a:prstGeom>
        </p:spPr>
      </p:pic>
      <p:pic>
        <p:nvPicPr>
          <p:cNvPr id="10" name="Bild 9" descr="Dokument kontur">
            <a:extLst>
              <a:ext uri="{FF2B5EF4-FFF2-40B4-BE49-F238E27FC236}">
                <a16:creationId xmlns:a16="http://schemas.microsoft.com/office/drawing/2014/main" id="{7F90308B-0CF2-97E5-8A80-70E2844127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17514" y="3255129"/>
            <a:ext cx="914400" cy="914400"/>
          </a:xfrm>
          <a:prstGeom prst="rect">
            <a:avLst/>
          </a:prstGeom>
        </p:spPr>
      </p:pic>
      <p:pic>
        <p:nvPicPr>
          <p:cNvPr id="12" name="Bild 11" descr="Klocka kontur">
            <a:extLst>
              <a:ext uri="{FF2B5EF4-FFF2-40B4-BE49-F238E27FC236}">
                <a16:creationId xmlns:a16="http://schemas.microsoft.com/office/drawing/2014/main" id="{82E0743E-7745-E4D8-3779-1E11AD8F502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76731" y="2914506"/>
            <a:ext cx="914400" cy="914400"/>
          </a:xfrm>
          <a:prstGeom prst="rect">
            <a:avLst/>
          </a:prstGeom>
        </p:spPr>
      </p:pic>
      <p:pic>
        <p:nvPicPr>
          <p:cNvPr id="14" name="Bild 13" descr="Dagskalender kontur">
            <a:extLst>
              <a:ext uri="{FF2B5EF4-FFF2-40B4-BE49-F238E27FC236}">
                <a16:creationId xmlns:a16="http://schemas.microsoft.com/office/drawing/2014/main" id="{E890ADA8-E830-B705-E676-2BD57F0C2F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97361" y="4080789"/>
            <a:ext cx="914400" cy="914400"/>
          </a:xfrm>
          <a:prstGeom prst="rect">
            <a:avLst/>
          </a:prstGeom>
        </p:spPr>
      </p:pic>
      <p:pic>
        <p:nvPicPr>
          <p:cNvPr id="16" name="Bild 15" descr="Pil: vänd höger kontur">
            <a:extLst>
              <a:ext uri="{FF2B5EF4-FFF2-40B4-BE49-F238E27FC236}">
                <a16:creationId xmlns:a16="http://schemas.microsoft.com/office/drawing/2014/main" id="{B86E9003-3224-EF6A-D00D-583148F52D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86015" y="3345774"/>
            <a:ext cx="914400" cy="914400"/>
          </a:xfrm>
          <a:prstGeom prst="rect">
            <a:avLst/>
          </a:prstGeom>
        </p:spPr>
      </p:pic>
      <p:pic>
        <p:nvPicPr>
          <p:cNvPr id="18" name="Bild 17" descr="Pil: rak kontur">
            <a:extLst>
              <a:ext uri="{FF2B5EF4-FFF2-40B4-BE49-F238E27FC236}">
                <a16:creationId xmlns:a16="http://schemas.microsoft.com/office/drawing/2014/main" id="{EFFD6436-8402-473E-FE88-64564EFED9A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95508" y="2653196"/>
            <a:ext cx="914400" cy="914400"/>
          </a:xfrm>
          <a:prstGeom prst="rect">
            <a:avLst/>
          </a:prstGeom>
        </p:spPr>
      </p:pic>
      <p:pic>
        <p:nvPicPr>
          <p:cNvPr id="20" name="Bild 19" descr="Pil: medsolsböj kontur">
            <a:extLst>
              <a:ext uri="{FF2B5EF4-FFF2-40B4-BE49-F238E27FC236}">
                <a16:creationId xmlns:a16="http://schemas.microsoft.com/office/drawing/2014/main" id="{FE229A29-4C01-D56D-AE46-7666AAD4DB7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96802" y="2377849"/>
            <a:ext cx="914400" cy="914400"/>
          </a:xfrm>
          <a:prstGeom prst="rect">
            <a:avLst/>
          </a:prstGeom>
        </p:spPr>
      </p:pic>
      <p:pic>
        <p:nvPicPr>
          <p:cNvPr id="22" name="Bild 21" descr="Pil: vågrät U-sväng kontur">
            <a:extLst>
              <a:ext uri="{FF2B5EF4-FFF2-40B4-BE49-F238E27FC236}">
                <a16:creationId xmlns:a16="http://schemas.microsoft.com/office/drawing/2014/main" id="{33B92232-58A0-7F00-76EF-222B97E4294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782188" y="4558902"/>
            <a:ext cx="914400" cy="914400"/>
          </a:xfrm>
          <a:prstGeom prst="rect">
            <a:avLst/>
          </a:prstGeom>
        </p:spPr>
      </p:pic>
      <p:pic>
        <p:nvPicPr>
          <p:cNvPr id="24" name="Bild 23" descr="Sjukhus kontur">
            <a:extLst>
              <a:ext uri="{FF2B5EF4-FFF2-40B4-BE49-F238E27FC236}">
                <a16:creationId xmlns:a16="http://schemas.microsoft.com/office/drawing/2014/main" id="{42D2D5DE-A14F-E412-1423-27C14EA4CE5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25299" y="4804063"/>
            <a:ext cx="914400" cy="914400"/>
          </a:xfrm>
          <a:prstGeom prst="rect">
            <a:avLst/>
          </a:prstGeom>
        </p:spPr>
      </p:pic>
      <p:pic>
        <p:nvPicPr>
          <p:cNvPr id="26" name="Bild 25" descr="Nål kontur">
            <a:extLst>
              <a:ext uri="{FF2B5EF4-FFF2-40B4-BE49-F238E27FC236}">
                <a16:creationId xmlns:a16="http://schemas.microsoft.com/office/drawing/2014/main" id="{018BBF6D-30DB-F270-E6AD-36F9D636C93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497817" y="1380623"/>
            <a:ext cx="914400" cy="914400"/>
          </a:xfrm>
          <a:prstGeom prst="rect">
            <a:avLst/>
          </a:prstGeom>
        </p:spPr>
      </p:pic>
      <p:pic>
        <p:nvPicPr>
          <p:cNvPr id="28" name="Bild 27" descr="Medicin kontur">
            <a:extLst>
              <a:ext uri="{FF2B5EF4-FFF2-40B4-BE49-F238E27FC236}">
                <a16:creationId xmlns:a16="http://schemas.microsoft.com/office/drawing/2014/main" id="{89E7E011-273D-9C90-5AC4-DC443CAC9DA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752567" y="4165421"/>
            <a:ext cx="914400" cy="914400"/>
          </a:xfrm>
          <a:prstGeom prst="rect">
            <a:avLst/>
          </a:prstGeom>
        </p:spPr>
      </p:pic>
      <p:pic>
        <p:nvPicPr>
          <p:cNvPr id="30" name="Bild 29" descr="Säng kontur">
            <a:extLst>
              <a:ext uri="{FF2B5EF4-FFF2-40B4-BE49-F238E27FC236}">
                <a16:creationId xmlns:a16="http://schemas.microsoft.com/office/drawing/2014/main" id="{69BF09E7-FEE9-06A6-BC9F-484FA17CD985}"/>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35539" y="5371440"/>
            <a:ext cx="914400" cy="914400"/>
          </a:xfrm>
          <a:prstGeom prst="rect">
            <a:avLst/>
          </a:prstGeom>
        </p:spPr>
      </p:pic>
      <p:pic>
        <p:nvPicPr>
          <p:cNvPr id="34" name="Bild 33" descr="Skrivplatta allt avbockat kontur">
            <a:extLst>
              <a:ext uri="{FF2B5EF4-FFF2-40B4-BE49-F238E27FC236}">
                <a16:creationId xmlns:a16="http://schemas.microsoft.com/office/drawing/2014/main" id="{B66E3565-DB27-2375-5F0D-8FA23616AF4E}"/>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487790" y="2094502"/>
            <a:ext cx="914400" cy="914400"/>
          </a:xfrm>
          <a:prstGeom prst="rect">
            <a:avLst/>
          </a:prstGeom>
        </p:spPr>
      </p:pic>
      <p:pic>
        <p:nvPicPr>
          <p:cNvPr id="36" name="Bild 35" descr="Skrivplatta allt avbockat kontur">
            <a:extLst>
              <a:ext uri="{FF2B5EF4-FFF2-40B4-BE49-F238E27FC236}">
                <a16:creationId xmlns:a16="http://schemas.microsoft.com/office/drawing/2014/main" id="{B5B7CDA3-7837-5E86-F0E5-F8C970E30EA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987107" y="1693683"/>
            <a:ext cx="914400" cy="914400"/>
          </a:xfrm>
          <a:prstGeom prst="rect">
            <a:avLst/>
          </a:prstGeom>
        </p:spPr>
      </p:pic>
      <p:pic>
        <p:nvPicPr>
          <p:cNvPr id="38" name="Bild 37" descr="Läkares kvinna med hel fyllning">
            <a:extLst>
              <a:ext uri="{FF2B5EF4-FFF2-40B4-BE49-F238E27FC236}">
                <a16:creationId xmlns:a16="http://schemas.microsoft.com/office/drawing/2014/main" id="{6C14C363-23F9-01BE-0FA9-4103EF2F8E8E}"/>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91118" y="2691428"/>
            <a:ext cx="914400" cy="914400"/>
          </a:xfrm>
          <a:prstGeom prst="rect">
            <a:avLst/>
          </a:prstGeom>
        </p:spPr>
      </p:pic>
      <p:pic>
        <p:nvPicPr>
          <p:cNvPr id="40" name="Bild 39" descr="Läkare kontur">
            <a:extLst>
              <a:ext uri="{FF2B5EF4-FFF2-40B4-BE49-F238E27FC236}">
                <a16:creationId xmlns:a16="http://schemas.microsoft.com/office/drawing/2014/main" id="{CA7D775B-AEED-A2BA-F8A3-40994B2D70A9}"/>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96602" y="2487403"/>
            <a:ext cx="914400" cy="914400"/>
          </a:xfrm>
          <a:prstGeom prst="rect">
            <a:avLst/>
          </a:prstGeom>
        </p:spPr>
      </p:pic>
      <p:pic>
        <p:nvPicPr>
          <p:cNvPr id="42" name="Bild 41" descr="Kuvert kontur">
            <a:extLst>
              <a:ext uri="{FF2B5EF4-FFF2-40B4-BE49-F238E27FC236}">
                <a16:creationId xmlns:a16="http://schemas.microsoft.com/office/drawing/2014/main" id="{AF7C02CD-527E-8C44-FC7B-F245721DE0F8}"/>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232040" y="1581223"/>
            <a:ext cx="914400" cy="914400"/>
          </a:xfrm>
          <a:prstGeom prst="rect">
            <a:avLst/>
          </a:prstGeom>
        </p:spPr>
      </p:pic>
      <p:pic>
        <p:nvPicPr>
          <p:cNvPr id="44" name="Bild 43" descr="Hjälp kontur">
            <a:extLst>
              <a:ext uri="{FF2B5EF4-FFF2-40B4-BE49-F238E27FC236}">
                <a16:creationId xmlns:a16="http://schemas.microsoft.com/office/drawing/2014/main" id="{D131FA90-7EBF-6557-1018-5744EEC17017}"/>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485540" y="4659976"/>
            <a:ext cx="914400" cy="914400"/>
          </a:xfrm>
          <a:prstGeom prst="rect">
            <a:avLst/>
          </a:prstGeom>
        </p:spPr>
      </p:pic>
      <p:pic>
        <p:nvPicPr>
          <p:cNvPr id="46" name="Bild 45" descr="Laptop kontur">
            <a:extLst>
              <a:ext uri="{FF2B5EF4-FFF2-40B4-BE49-F238E27FC236}">
                <a16:creationId xmlns:a16="http://schemas.microsoft.com/office/drawing/2014/main" id="{02CF8073-E0E2-EF41-433A-D70389531566}"/>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667630" y="5242401"/>
            <a:ext cx="914400" cy="914400"/>
          </a:xfrm>
          <a:prstGeom prst="rect">
            <a:avLst/>
          </a:prstGeom>
        </p:spPr>
      </p:pic>
      <p:pic>
        <p:nvPicPr>
          <p:cNvPr id="48" name="Bild 47" descr="Sjukvård kontur">
            <a:extLst>
              <a:ext uri="{FF2B5EF4-FFF2-40B4-BE49-F238E27FC236}">
                <a16:creationId xmlns:a16="http://schemas.microsoft.com/office/drawing/2014/main" id="{A968E747-4A76-EACA-971C-74E46E82DB73}"/>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363449" y="4036261"/>
            <a:ext cx="914400" cy="914400"/>
          </a:xfrm>
          <a:prstGeom prst="rect">
            <a:avLst/>
          </a:prstGeom>
        </p:spPr>
      </p:pic>
      <p:pic>
        <p:nvPicPr>
          <p:cNvPr id="50" name="Bild 49" descr="Bildskärm kontur">
            <a:extLst>
              <a:ext uri="{FF2B5EF4-FFF2-40B4-BE49-F238E27FC236}">
                <a16:creationId xmlns:a16="http://schemas.microsoft.com/office/drawing/2014/main" id="{C30FEC91-E22E-EFCA-CF17-C150283BBF3D}"/>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698831" y="2108032"/>
            <a:ext cx="914400" cy="914400"/>
          </a:xfrm>
          <a:prstGeom prst="rect">
            <a:avLst/>
          </a:prstGeom>
        </p:spPr>
      </p:pic>
      <p:pic>
        <p:nvPicPr>
          <p:cNvPr id="52" name="Bild 51" descr="Telefonvibration kontur">
            <a:extLst>
              <a:ext uri="{FF2B5EF4-FFF2-40B4-BE49-F238E27FC236}">
                <a16:creationId xmlns:a16="http://schemas.microsoft.com/office/drawing/2014/main" id="{C4C060B7-3914-0A9B-FFDB-A5D2E9BD39BD}"/>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2488019" y="5125229"/>
            <a:ext cx="914400" cy="914400"/>
          </a:xfrm>
          <a:prstGeom prst="rect">
            <a:avLst/>
          </a:prstGeom>
        </p:spPr>
      </p:pic>
      <p:pic>
        <p:nvPicPr>
          <p:cNvPr id="54" name="Bild 53" descr="Frågetecken kontur">
            <a:extLst>
              <a:ext uri="{FF2B5EF4-FFF2-40B4-BE49-F238E27FC236}">
                <a16:creationId xmlns:a16="http://schemas.microsoft.com/office/drawing/2014/main" id="{AD984523-3E6F-D8A0-A62E-CA97E6BCA49B}"/>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3477139" y="2487403"/>
            <a:ext cx="914400" cy="914400"/>
          </a:xfrm>
          <a:prstGeom prst="rect">
            <a:avLst/>
          </a:prstGeom>
        </p:spPr>
      </p:pic>
      <p:pic>
        <p:nvPicPr>
          <p:cNvPr id="56" name="Bild 55" descr="Telefonlur kontur">
            <a:extLst>
              <a:ext uri="{FF2B5EF4-FFF2-40B4-BE49-F238E27FC236}">
                <a16:creationId xmlns:a16="http://schemas.microsoft.com/office/drawing/2014/main" id="{D01E3D1B-9DDD-4CB9-214E-82AE04C65C70}"/>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3391659" y="3820072"/>
            <a:ext cx="914400" cy="914400"/>
          </a:xfrm>
          <a:prstGeom prst="rect">
            <a:avLst/>
          </a:prstGeom>
        </p:spPr>
      </p:pic>
      <p:pic>
        <p:nvPicPr>
          <p:cNvPr id="58" name="Bild 57" descr="Tidtagarur kontur">
            <a:extLst>
              <a:ext uri="{FF2B5EF4-FFF2-40B4-BE49-F238E27FC236}">
                <a16:creationId xmlns:a16="http://schemas.microsoft.com/office/drawing/2014/main" id="{2F11C706-DC5E-2C19-775B-88EAFA63C282}"/>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645421" y="3279235"/>
            <a:ext cx="914400" cy="914400"/>
          </a:xfrm>
          <a:prstGeom prst="rect">
            <a:avLst/>
          </a:prstGeom>
        </p:spPr>
      </p:pic>
      <p:pic>
        <p:nvPicPr>
          <p:cNvPr id="60" name="Bild 59" descr="Armbandsur kontur">
            <a:extLst>
              <a:ext uri="{FF2B5EF4-FFF2-40B4-BE49-F238E27FC236}">
                <a16:creationId xmlns:a16="http://schemas.microsoft.com/office/drawing/2014/main" id="{D7A646F7-69DC-1DBC-1C99-B636D660EC3C}"/>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3059777" y="5363333"/>
            <a:ext cx="914400" cy="914400"/>
          </a:xfrm>
          <a:prstGeom prst="rect">
            <a:avLst/>
          </a:prstGeom>
        </p:spPr>
      </p:pic>
      <p:pic>
        <p:nvPicPr>
          <p:cNvPr id="62" name="Bildobjekt 61">
            <a:extLst>
              <a:ext uri="{FF2B5EF4-FFF2-40B4-BE49-F238E27FC236}">
                <a16:creationId xmlns:a16="http://schemas.microsoft.com/office/drawing/2014/main" id="{1E6E45F4-3A1F-75CB-A59F-6A11DCAA432F}"/>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7431262" y="2598570"/>
            <a:ext cx="1655268" cy="1655268"/>
          </a:xfrm>
          <a:prstGeom prst="rect">
            <a:avLst/>
          </a:prstGeom>
        </p:spPr>
      </p:pic>
      <p:pic>
        <p:nvPicPr>
          <p:cNvPr id="68" name="Bildobjekt 67">
            <a:extLst>
              <a:ext uri="{FF2B5EF4-FFF2-40B4-BE49-F238E27FC236}">
                <a16:creationId xmlns:a16="http://schemas.microsoft.com/office/drawing/2014/main" id="{9853853E-5CF6-EF77-5034-DCC5F4E40F22}"/>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10570522" y="4253839"/>
            <a:ext cx="1472320" cy="1472320"/>
          </a:xfrm>
          <a:prstGeom prst="rect">
            <a:avLst/>
          </a:prstGeom>
        </p:spPr>
      </p:pic>
      <p:pic>
        <p:nvPicPr>
          <p:cNvPr id="72" name="Bildobjekt 71">
            <a:extLst>
              <a:ext uri="{FF2B5EF4-FFF2-40B4-BE49-F238E27FC236}">
                <a16:creationId xmlns:a16="http://schemas.microsoft.com/office/drawing/2014/main" id="{50B32625-40B5-3138-571B-7E2299F0D435}"/>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7419974" y="4192719"/>
            <a:ext cx="1655268" cy="1655268"/>
          </a:xfrm>
          <a:prstGeom prst="rect">
            <a:avLst/>
          </a:prstGeom>
        </p:spPr>
      </p:pic>
      <p:pic>
        <p:nvPicPr>
          <p:cNvPr id="76" name="Bildobjekt 75">
            <a:extLst>
              <a:ext uri="{FF2B5EF4-FFF2-40B4-BE49-F238E27FC236}">
                <a16:creationId xmlns:a16="http://schemas.microsoft.com/office/drawing/2014/main" id="{4082A049-B163-33C7-BB5D-1E30F5669D8A}"/>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10458718" y="2658884"/>
            <a:ext cx="1588088" cy="1588088"/>
          </a:xfrm>
          <a:prstGeom prst="rect">
            <a:avLst/>
          </a:prstGeom>
        </p:spPr>
      </p:pic>
      <p:pic>
        <p:nvPicPr>
          <p:cNvPr id="78" name="Bildobjekt 77">
            <a:extLst>
              <a:ext uri="{FF2B5EF4-FFF2-40B4-BE49-F238E27FC236}">
                <a16:creationId xmlns:a16="http://schemas.microsoft.com/office/drawing/2014/main" id="{95315903-6D13-D853-F8C5-8F62E7451563}"/>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8924101" y="4138071"/>
            <a:ext cx="1655268" cy="1655268"/>
          </a:xfrm>
          <a:prstGeom prst="rect">
            <a:avLst/>
          </a:prstGeom>
        </p:spPr>
      </p:pic>
      <p:pic>
        <p:nvPicPr>
          <p:cNvPr id="80" name="Bildobjekt 79">
            <a:extLst>
              <a:ext uri="{FF2B5EF4-FFF2-40B4-BE49-F238E27FC236}">
                <a16:creationId xmlns:a16="http://schemas.microsoft.com/office/drawing/2014/main" id="{499DD31F-E7B2-02E7-0A1D-603FB9137D1F}"/>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954535" y="2766587"/>
            <a:ext cx="1588088" cy="1588088"/>
          </a:xfrm>
          <a:prstGeom prst="rect">
            <a:avLst/>
          </a:prstGeom>
        </p:spPr>
      </p:pic>
      <p:pic>
        <p:nvPicPr>
          <p:cNvPr id="81" name="Bildobjekt 80">
            <a:extLst>
              <a:ext uri="{FF2B5EF4-FFF2-40B4-BE49-F238E27FC236}">
                <a16:creationId xmlns:a16="http://schemas.microsoft.com/office/drawing/2014/main" id="{ED1A389E-A380-C0E7-93F1-ED28173A622A}"/>
              </a:ext>
            </a:extLst>
          </p:cNvPr>
          <p:cNvPicPr>
            <a:picLocks noChangeAspect="1"/>
          </p:cNvPicPr>
          <p:nvPr/>
        </p:nvPicPr>
        <p:blipFill>
          <a:blip r:embed="rId64" cstate="print">
            <a:extLst>
              <a:ext uri="{28A0092B-C50C-407E-A947-70E740481C1C}">
                <a14:useLocalDpi xmlns:a14="http://schemas.microsoft.com/office/drawing/2010/main" val="0"/>
              </a:ext>
            </a:extLst>
          </a:blip>
          <a:stretch/>
        </p:blipFill>
        <p:spPr>
          <a:xfrm>
            <a:off x="9013944" y="1960730"/>
            <a:ext cx="1565425" cy="610516"/>
          </a:xfrm>
          <a:prstGeom prst="rect">
            <a:avLst/>
          </a:prstGeom>
          <a:noFill/>
        </p:spPr>
      </p:pic>
    </p:spTree>
    <p:extLst>
      <p:ext uri="{BB962C8B-B14F-4D97-AF65-F5344CB8AC3E}">
        <p14:creationId xmlns:p14="http://schemas.microsoft.com/office/powerpoint/2010/main" val="1796729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ildobjekt 1">
            <a:extLst>
              <a:ext uri="{FF2B5EF4-FFF2-40B4-BE49-F238E27FC236}">
                <a16:creationId xmlns:a16="http://schemas.microsoft.com/office/drawing/2014/main" id="{519D2734-F3FA-92C4-5A20-85E8CDCAE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860" y="1355108"/>
            <a:ext cx="8268789" cy="465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a:extLst>
              <a:ext uri="{FF2B5EF4-FFF2-40B4-BE49-F238E27FC236}">
                <a16:creationId xmlns:a16="http://schemas.microsoft.com/office/drawing/2014/main" id="{AC2132D1-465A-C83A-5F77-726C6636F1A3}"/>
              </a:ext>
            </a:extLst>
          </p:cNvPr>
          <p:cNvSpPr>
            <a:spLocks noGrp="1"/>
          </p:cNvSpPr>
          <p:nvPr>
            <p:ph type="ctrTitle"/>
          </p:nvPr>
        </p:nvSpPr>
        <p:spPr/>
        <p:txBody>
          <a:bodyPr/>
          <a:lstStyle/>
          <a:p>
            <a:r>
              <a:rPr lang="sv-SE" dirty="0"/>
              <a:t>Förslag till ingångssida för invånarna på 1177.se som INERA har ett utvecklingsarbete tillsammans med regioner och kommuner </a:t>
            </a:r>
          </a:p>
        </p:txBody>
      </p:sp>
      <p:sp>
        <p:nvSpPr>
          <p:cNvPr id="3" name="Platshållare för text 2">
            <a:extLst>
              <a:ext uri="{FF2B5EF4-FFF2-40B4-BE49-F238E27FC236}">
                <a16:creationId xmlns:a16="http://schemas.microsoft.com/office/drawing/2014/main" id="{43EAB43B-CBF7-D436-3B20-50652163CC54}"/>
              </a:ext>
            </a:extLst>
          </p:cNvPr>
          <p:cNvSpPr>
            <a:spLocks noGrp="1"/>
          </p:cNvSpPr>
          <p:nvPr>
            <p:ph type="body" sz="quarter" idx="10"/>
          </p:nvPr>
        </p:nvSpPr>
        <p:spPr/>
        <p:txBody>
          <a:bodyPr/>
          <a:lstStyle/>
          <a:p>
            <a:endParaRPr lang="sv-SE"/>
          </a:p>
        </p:txBody>
      </p:sp>
      <p:sp>
        <p:nvSpPr>
          <p:cNvPr id="4" name="Platshållare för text 3">
            <a:extLst>
              <a:ext uri="{FF2B5EF4-FFF2-40B4-BE49-F238E27FC236}">
                <a16:creationId xmlns:a16="http://schemas.microsoft.com/office/drawing/2014/main" id="{C2E03193-2CDE-E103-617E-14F8B998122A}"/>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1438867545"/>
      </p:ext>
    </p:extLst>
  </p:cSld>
  <p:clrMapOvr>
    <a:masterClrMapping/>
  </p:clrMapOvr>
</p:sld>
</file>

<file path=ppt/theme/theme1.xml><?xml version="1.0" encoding="utf-8"?>
<a:theme xmlns:a="http://schemas.openxmlformats.org/drawingml/2006/main" name="Office-tema">
  <a:themeElements>
    <a:clrScheme name="Region Kalmar län">
      <a:dk1>
        <a:sysClr val="windowText" lastClr="000000"/>
      </a:dk1>
      <a:lt1>
        <a:sysClr val="window" lastClr="FFFFFF"/>
      </a:lt1>
      <a:dk2>
        <a:srgbClr val="757070"/>
      </a:dk2>
      <a:lt2>
        <a:srgbClr val="E7E6E6"/>
      </a:lt2>
      <a:accent1>
        <a:srgbClr val="FFCD00"/>
      </a:accent1>
      <a:accent2>
        <a:srgbClr val="DB0D15"/>
      </a:accent2>
      <a:accent3>
        <a:srgbClr val="B6ADA5"/>
      </a:accent3>
      <a:accent4>
        <a:srgbClr val="000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8A24378-3847-4504-9AC8-75210D6EE2C6}" vid="{B95858A7-A334-4826-8877-DE7814140C9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PPT_mall_RegionKalmarlän</Template>
  <TotalTime>1931</TotalTime>
  <Words>1022</Words>
  <Application>Microsoft Office PowerPoint</Application>
  <PresentationFormat>Bredbild</PresentationFormat>
  <Paragraphs>95</Paragraphs>
  <Slides>22</Slides>
  <Notes>8</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22</vt:i4>
      </vt:variant>
    </vt:vector>
  </HeadingPairs>
  <TitlesOfParts>
    <vt:vector size="26" baseType="lpstr">
      <vt:lpstr>Arial</vt:lpstr>
      <vt:lpstr>Calibri</vt:lpstr>
      <vt:lpstr>Times New Roman</vt:lpstr>
      <vt:lpstr>Office-tema</vt:lpstr>
      <vt:lpstr>PowerPoint-presentation</vt:lpstr>
      <vt:lpstr>En del i omställningen till nära vård</vt:lpstr>
      <vt:lpstr>Regionplan 2025-2027</vt:lpstr>
      <vt:lpstr>Varför dokumenterad överenskommelse? </vt:lpstr>
      <vt:lpstr>Syftet med dokumenterad överenskommelse? </vt:lpstr>
      <vt:lpstr>Varför dokumenterad överenskommelse? </vt:lpstr>
      <vt:lpstr>För vem? </vt:lpstr>
      <vt:lpstr>Från fragmentisering till överblick för invånare och personal</vt:lpstr>
      <vt:lpstr>Förslag till ingångssida för invånarna på 1177.se som INERA har ett utvecklingsarbete tillsammans med regioner och kommuner </vt:lpstr>
      <vt:lpstr>Reflektion från en invånare</vt:lpstr>
      <vt:lpstr>Reflektioner från medarbetare som använder sig av dokumenterad överenskommelse tillsammans med patienter</vt:lpstr>
      <vt:lpstr>Erfarenheter från verksamheter i region Kronoberg</vt:lpstr>
      <vt:lpstr>Så här ser det ut på 1177.se</vt:lpstr>
      <vt:lpstr>Informationsmaterial</vt:lpstr>
      <vt:lpstr>PowerPoint-presentation</vt:lpstr>
      <vt:lpstr>Så kommer ni i gång i Cosmic</vt:lpstr>
      <vt:lpstr>Sökord överenskommelse </vt:lpstr>
      <vt:lpstr>Exempel på tillägg med andra överenskommelser </vt:lpstr>
      <vt:lpstr>Fasta värden på sökordet ’Överenskommelsens giltighet’ </vt:lpstr>
      <vt:lpstr>Utskrift av dokumenterad överenskommelse </vt:lpstr>
      <vt:lpstr>Exempel - journalutskrift filtrering på sökord överenskommelse: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Hanna Broberg Danielsson</dc:creator>
  <cp:lastModifiedBy>Maria Svensson</cp:lastModifiedBy>
  <cp:revision>74</cp:revision>
  <dcterms:created xsi:type="dcterms:W3CDTF">2023-02-13T10:17:49Z</dcterms:created>
  <dcterms:modified xsi:type="dcterms:W3CDTF">2025-02-12T11:41:57Z</dcterms:modified>
</cp:coreProperties>
</file>