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4" r:id="rId3"/>
    <p:sldId id="284" r:id="rId4"/>
    <p:sldId id="283" r:id="rId5"/>
    <p:sldId id="282" r:id="rId6"/>
    <p:sldId id="277" r:id="rId7"/>
    <p:sldId id="281" r:id="rId8"/>
    <p:sldId id="285" r:id="rId9"/>
    <p:sldId id="276" r:id="rId10"/>
    <p:sldId id="291" r:id="rId11"/>
    <p:sldId id="286" r:id="rId12"/>
    <p:sldId id="288" r:id="rId13"/>
    <p:sldId id="289" r:id="rId14"/>
    <p:sldId id="290" r:id="rId15"/>
    <p:sldId id="280" r:id="rId16"/>
    <p:sldId id="258"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0D15"/>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5" autoAdjust="0"/>
  </p:normalViewPr>
  <p:slideViewPr>
    <p:cSldViewPr snapToGrid="0">
      <p:cViewPr varScale="1">
        <p:scale>
          <a:sx n="62" d="100"/>
          <a:sy n="62" d="100"/>
        </p:scale>
        <p:origin x="69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anlig textsida">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377217" y="374277"/>
            <a:ext cx="11223100" cy="1130331"/>
          </a:xfrm>
          <a:prstGeom prst="rect">
            <a:avLst/>
          </a:prstGeom>
        </p:spPr>
        <p:txBody>
          <a:bodyPr anchor="t">
            <a:normAutofit/>
          </a:bodyPr>
          <a:lstStyle>
            <a:lvl1pPr algn="l">
              <a:defRPr sz="2400">
                <a:solidFill>
                  <a:srgbClr val="DB0D15"/>
                </a:solidFill>
                <a:latin typeface="Arial" panose="020B0604020202020204" pitchFamily="34" charset="0"/>
                <a:cs typeface="Arial" panose="020B0604020202020204" pitchFamily="34" charset="0"/>
              </a:defRPr>
            </a:lvl1pPr>
          </a:lstStyle>
          <a:p>
            <a:r>
              <a:rPr lang="sv-SE" dirty="0"/>
              <a:t>Rubrik i överkant</a:t>
            </a:r>
          </a:p>
        </p:txBody>
      </p:sp>
      <p:sp>
        <p:nvSpPr>
          <p:cNvPr id="7" name="Platshållare för text 6">
            <a:extLst>
              <a:ext uri="{FF2B5EF4-FFF2-40B4-BE49-F238E27FC236}">
                <a16:creationId xmlns:a16="http://schemas.microsoft.com/office/drawing/2014/main" id="{5B3E5ED0-B940-429B-B70C-B1B3B7A7C79C}"/>
              </a:ext>
            </a:extLst>
          </p:cNvPr>
          <p:cNvSpPr>
            <a:spLocks noGrp="1"/>
          </p:cNvSpPr>
          <p:nvPr>
            <p:ph type="body" sz="quarter" idx="10" hasCustomPrompt="1"/>
          </p:nvPr>
        </p:nvSpPr>
        <p:spPr>
          <a:xfrm>
            <a:off x="1768157" y="1631850"/>
            <a:ext cx="8402637" cy="3341406"/>
          </a:xfrm>
          <a:prstGeom prst="rect">
            <a:avLst/>
          </a:prstGeom>
        </p:spPr>
        <p:txBody>
          <a:bodyPr/>
          <a:lstStyle>
            <a:lvl1pPr marL="0" indent="0">
              <a:lnSpc>
                <a:spcPct val="100000"/>
              </a:lnSpc>
              <a:buFontTx/>
              <a:buNone/>
              <a:defRPr sz="1800"/>
            </a:lvl1pPr>
            <a:lvl2pPr marL="457200" indent="0">
              <a:lnSpc>
                <a:spcPct val="100000"/>
              </a:lnSpc>
              <a:buFontTx/>
              <a:buNone/>
              <a:defRPr sz="1600"/>
            </a:lvl2pPr>
            <a:lvl3pPr marL="914400" indent="0">
              <a:lnSpc>
                <a:spcPct val="100000"/>
              </a:lnSpc>
              <a:buFontTx/>
              <a:buNone/>
              <a:defRPr sz="1400"/>
            </a:lvl3pPr>
            <a:lvl4pPr marL="1371600" indent="0">
              <a:lnSpc>
                <a:spcPct val="100000"/>
              </a:lnSpc>
              <a:buFontTx/>
              <a:buNone/>
              <a:defRPr sz="1200"/>
            </a:lvl4pPr>
            <a:lvl5pPr marL="1828800" indent="0">
              <a:lnSpc>
                <a:spcPct val="100000"/>
              </a:lnSpc>
              <a:buFontTx/>
              <a:buNone/>
              <a:defRPr sz="1100"/>
            </a:lvl5pPr>
          </a:lstStyle>
          <a:p>
            <a:pPr lvl="0"/>
            <a:r>
              <a:rPr lang="sv-SE" dirty="0"/>
              <a:t>Klicka här för att lägga in text</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text 8">
            <a:extLst>
              <a:ext uri="{FF2B5EF4-FFF2-40B4-BE49-F238E27FC236}">
                <a16:creationId xmlns:a16="http://schemas.microsoft.com/office/drawing/2014/main" id="{2C92496B-EEA1-4395-81D1-FF36C8DEBFAE}"/>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197023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sida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3"/>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när du behöver hela satsytan</a:t>
            </a:r>
          </a:p>
        </p:txBody>
      </p:sp>
      <p:sp>
        <p:nvSpPr>
          <p:cNvPr id="6" name="Platshållare för text 8">
            <a:extLst>
              <a:ext uri="{FF2B5EF4-FFF2-40B4-BE49-F238E27FC236}">
                <a16:creationId xmlns:a16="http://schemas.microsoft.com/office/drawing/2014/main" id="{E4990DEF-B8AA-49A6-8D03-6D3B9291E512}"/>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200838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lbild med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4"/>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vid helbild</a:t>
            </a:r>
          </a:p>
        </p:txBody>
      </p:sp>
      <p:sp>
        <p:nvSpPr>
          <p:cNvPr id="9" name="Platshållare för bild 9">
            <a:extLst>
              <a:ext uri="{FF2B5EF4-FFF2-40B4-BE49-F238E27FC236}">
                <a16:creationId xmlns:a16="http://schemas.microsoft.com/office/drawing/2014/main" id="{347E835F-CBD4-4961-833E-DF753E0BB00E}"/>
              </a:ext>
            </a:extLst>
          </p:cNvPr>
          <p:cNvSpPr>
            <a:spLocks noGrp="1"/>
          </p:cNvSpPr>
          <p:nvPr>
            <p:ph type="pic" sz="quarter" idx="10" hasCustomPrompt="1"/>
          </p:nvPr>
        </p:nvSpPr>
        <p:spPr>
          <a:xfrm>
            <a:off x="187326" y="177657"/>
            <a:ext cx="11822785" cy="5418298"/>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7446632"/>
              <a:gd name="connsiteX1" fmla="*/ 4724633 w 5409044"/>
              <a:gd name="connsiteY1" fmla="*/ 0 h 7446632"/>
              <a:gd name="connsiteX2" fmla="*/ 4814281 w 5409044"/>
              <a:gd name="connsiteY2" fmla="*/ 6858000 h 7446632"/>
              <a:gd name="connsiteX3" fmla="*/ 2262026 w 5409044"/>
              <a:gd name="connsiteY3" fmla="*/ 7446629 h 7446632"/>
              <a:gd name="connsiteX4" fmla="*/ 0 w 5409044"/>
              <a:gd name="connsiteY4" fmla="*/ 6858000 h 7446632"/>
              <a:gd name="connsiteX5" fmla="*/ 0 w 5409044"/>
              <a:gd name="connsiteY5" fmla="*/ 0 h 7446632"/>
              <a:gd name="connsiteX0" fmla="*/ 0 w 5409044"/>
              <a:gd name="connsiteY0" fmla="*/ 334 h 7446966"/>
              <a:gd name="connsiteX1" fmla="*/ 357026 w 5409044"/>
              <a:gd name="connsiteY1" fmla="*/ 2352 h 7446966"/>
              <a:gd name="connsiteX2" fmla="*/ 4724633 w 5409044"/>
              <a:gd name="connsiteY2" fmla="*/ 334 h 7446966"/>
              <a:gd name="connsiteX3" fmla="*/ 4814281 w 5409044"/>
              <a:gd name="connsiteY3" fmla="*/ 6858334 h 7446966"/>
              <a:gd name="connsiteX4" fmla="*/ 2262026 w 5409044"/>
              <a:gd name="connsiteY4" fmla="*/ 7446963 h 7446966"/>
              <a:gd name="connsiteX5" fmla="*/ 0 w 5409044"/>
              <a:gd name="connsiteY5" fmla="*/ 6858334 h 7446966"/>
              <a:gd name="connsiteX6" fmla="*/ 0 w 5409044"/>
              <a:gd name="connsiteY6" fmla="*/ 334 h 7446966"/>
              <a:gd name="connsiteX0" fmla="*/ 3175 w 5409044"/>
              <a:gd name="connsiteY0" fmla="*/ 199091 h 7446632"/>
              <a:gd name="connsiteX1" fmla="*/ 357026 w 5409044"/>
              <a:gd name="connsiteY1" fmla="*/ 2018 h 7446632"/>
              <a:gd name="connsiteX2" fmla="*/ 4724633 w 5409044"/>
              <a:gd name="connsiteY2" fmla="*/ 0 h 7446632"/>
              <a:gd name="connsiteX3" fmla="*/ 4814281 w 5409044"/>
              <a:gd name="connsiteY3" fmla="*/ 6858000 h 7446632"/>
              <a:gd name="connsiteX4" fmla="*/ 2262026 w 5409044"/>
              <a:gd name="connsiteY4" fmla="*/ 7446629 h 7446632"/>
              <a:gd name="connsiteX5" fmla="*/ 0 w 5409044"/>
              <a:gd name="connsiteY5" fmla="*/ 6858000 h 7446632"/>
              <a:gd name="connsiteX6" fmla="*/ 3175 w 5409044"/>
              <a:gd name="connsiteY6" fmla="*/ 199091 h 7446632"/>
              <a:gd name="connsiteX0" fmla="*/ 3175 w 5409044"/>
              <a:gd name="connsiteY0" fmla="*/ 199867 h 7447408"/>
              <a:gd name="connsiteX1" fmla="*/ 357026 w 5409044"/>
              <a:gd name="connsiteY1" fmla="*/ 2794 h 7447408"/>
              <a:gd name="connsiteX2" fmla="*/ 4724633 w 5409044"/>
              <a:gd name="connsiteY2" fmla="*/ 776 h 7447408"/>
              <a:gd name="connsiteX3" fmla="*/ 4814281 w 5409044"/>
              <a:gd name="connsiteY3" fmla="*/ 6858776 h 7447408"/>
              <a:gd name="connsiteX4" fmla="*/ 2262026 w 5409044"/>
              <a:gd name="connsiteY4" fmla="*/ 7447405 h 7447408"/>
              <a:gd name="connsiteX5" fmla="*/ 0 w 5409044"/>
              <a:gd name="connsiteY5" fmla="*/ 6858776 h 7447408"/>
              <a:gd name="connsiteX6" fmla="*/ 3175 w 5409044"/>
              <a:gd name="connsiteY6" fmla="*/ 199867 h 7447408"/>
              <a:gd name="connsiteX0" fmla="*/ 3175 w 5409044"/>
              <a:gd name="connsiteY0" fmla="*/ 202804 h 7450345"/>
              <a:gd name="connsiteX1" fmla="*/ 103026 w 5409044"/>
              <a:gd name="connsiteY1" fmla="*/ 2176 h 7450345"/>
              <a:gd name="connsiteX2" fmla="*/ 4724633 w 5409044"/>
              <a:gd name="connsiteY2" fmla="*/ 3713 h 7450345"/>
              <a:gd name="connsiteX3" fmla="*/ 4814281 w 5409044"/>
              <a:gd name="connsiteY3" fmla="*/ 6861713 h 7450345"/>
              <a:gd name="connsiteX4" fmla="*/ 2262026 w 5409044"/>
              <a:gd name="connsiteY4" fmla="*/ 7450342 h 7450345"/>
              <a:gd name="connsiteX5" fmla="*/ 0 w 5409044"/>
              <a:gd name="connsiteY5" fmla="*/ 6861713 h 7450345"/>
              <a:gd name="connsiteX6" fmla="*/ 3175 w 5409044"/>
              <a:gd name="connsiteY6" fmla="*/ 202804 h 7450345"/>
              <a:gd name="connsiteX0" fmla="*/ 3175 w 5409044"/>
              <a:gd name="connsiteY0" fmla="*/ 205811 h 7449797"/>
              <a:gd name="connsiteX1" fmla="*/ 1030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3175 w 5409044"/>
              <a:gd name="connsiteY0" fmla="*/ 205811 h 7449797"/>
              <a:gd name="connsiteX1" fmla="*/ 1411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9525 w 5415394"/>
              <a:gd name="connsiteY0" fmla="*/ 205811 h 7449797"/>
              <a:gd name="connsiteX1" fmla="*/ 147476 w 5415394"/>
              <a:gd name="connsiteY1" fmla="*/ 1628 h 7449797"/>
              <a:gd name="connsiteX2" fmla="*/ 4730983 w 5415394"/>
              <a:gd name="connsiteY2" fmla="*/ 3165 h 7449797"/>
              <a:gd name="connsiteX3" fmla="*/ 4820631 w 5415394"/>
              <a:gd name="connsiteY3" fmla="*/ 6861165 h 7449797"/>
              <a:gd name="connsiteX4" fmla="*/ 2268376 w 5415394"/>
              <a:gd name="connsiteY4" fmla="*/ 7449794 h 7449797"/>
              <a:gd name="connsiteX5" fmla="*/ 0 w 5415394"/>
              <a:gd name="connsiteY5" fmla="*/ 5211548 h 7449797"/>
              <a:gd name="connsiteX6" fmla="*/ 9525 w 5415394"/>
              <a:gd name="connsiteY6" fmla="*/ 205811 h 7449797"/>
              <a:gd name="connsiteX0" fmla="*/ 9525 w 5415394"/>
              <a:gd name="connsiteY0" fmla="*/ 205811 h 6861165"/>
              <a:gd name="connsiteX1" fmla="*/ 147476 w 5415394"/>
              <a:gd name="connsiteY1" fmla="*/ 1628 h 6861165"/>
              <a:gd name="connsiteX2" fmla="*/ 4730983 w 5415394"/>
              <a:gd name="connsiteY2" fmla="*/ 3165 h 6861165"/>
              <a:gd name="connsiteX3" fmla="*/ 4820631 w 5415394"/>
              <a:gd name="connsiteY3" fmla="*/ 6861165 h 6861165"/>
              <a:gd name="connsiteX4" fmla="*/ 2042951 w 5415394"/>
              <a:gd name="connsiteY4" fmla="*/ 5558423 h 6861165"/>
              <a:gd name="connsiteX5" fmla="*/ 0 w 5415394"/>
              <a:gd name="connsiteY5" fmla="*/ 5211548 h 6861165"/>
              <a:gd name="connsiteX6" fmla="*/ 9525 w 541539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2036601 w 5409044"/>
              <a:gd name="connsiteY4" fmla="*/ 5558423 h 6861165"/>
              <a:gd name="connsiteX5" fmla="*/ 0 w 5409044"/>
              <a:gd name="connsiteY5" fmla="*/ 5222214 h 6861165"/>
              <a:gd name="connsiteX6" fmla="*/ 3175 w 540904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1906426 w 5409044"/>
              <a:gd name="connsiteY4" fmla="*/ 6066818 h 6861165"/>
              <a:gd name="connsiteX5" fmla="*/ 0 w 5409044"/>
              <a:gd name="connsiteY5" fmla="*/ 5222214 h 6861165"/>
              <a:gd name="connsiteX6" fmla="*/ 3175 w 5409044"/>
              <a:gd name="connsiteY6" fmla="*/ 205811 h 6861165"/>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775 w 6995317"/>
              <a:gd name="connsiteY0" fmla="*/ 205811 h 6068353"/>
              <a:gd name="connsiteX1" fmla="*/ 138726 w 6995317"/>
              <a:gd name="connsiteY1" fmla="*/ 1628 h 6068353"/>
              <a:gd name="connsiteX2" fmla="*/ 4722233 w 6995317"/>
              <a:gd name="connsiteY2" fmla="*/ 3165 h 6068353"/>
              <a:gd name="connsiteX3" fmla="*/ 6786731 w 6995317"/>
              <a:gd name="connsiteY3" fmla="*/ 6068353 h 6068353"/>
              <a:gd name="connsiteX4" fmla="*/ 1904026 w 6995317"/>
              <a:gd name="connsiteY4" fmla="*/ 6066818 h 6068353"/>
              <a:gd name="connsiteX5" fmla="*/ 7125 w 6995317"/>
              <a:gd name="connsiteY5" fmla="*/ 5495965 h 6068353"/>
              <a:gd name="connsiteX6" fmla="*/ 775 w 6995317"/>
              <a:gd name="connsiteY6" fmla="*/ 205811 h 6068353"/>
              <a:gd name="connsiteX0" fmla="*/ 775 w 6995317"/>
              <a:gd name="connsiteY0" fmla="*/ 205811 h 6068572"/>
              <a:gd name="connsiteX1" fmla="*/ 138726 w 6995317"/>
              <a:gd name="connsiteY1" fmla="*/ 1628 h 6068572"/>
              <a:gd name="connsiteX2" fmla="*/ 4722233 w 6995317"/>
              <a:gd name="connsiteY2" fmla="*/ 3165 h 6068572"/>
              <a:gd name="connsiteX3" fmla="*/ 6786731 w 6995317"/>
              <a:gd name="connsiteY3" fmla="*/ 6068353 h 6068572"/>
              <a:gd name="connsiteX4" fmla="*/ 1904026 w 6995317"/>
              <a:gd name="connsiteY4" fmla="*/ 6066818 h 6068572"/>
              <a:gd name="connsiteX5" fmla="*/ 7125 w 6995317"/>
              <a:gd name="connsiteY5" fmla="*/ 5495965 h 6068572"/>
              <a:gd name="connsiteX6" fmla="*/ 775 w 6995317"/>
              <a:gd name="connsiteY6" fmla="*/ 205811 h 6068572"/>
              <a:gd name="connsiteX0" fmla="*/ 775 w 6995317"/>
              <a:gd name="connsiteY0" fmla="*/ 205811 h 6070189"/>
              <a:gd name="connsiteX1" fmla="*/ 138726 w 6995317"/>
              <a:gd name="connsiteY1" fmla="*/ 1628 h 6070189"/>
              <a:gd name="connsiteX2" fmla="*/ 4722233 w 6995317"/>
              <a:gd name="connsiteY2" fmla="*/ 3165 h 6070189"/>
              <a:gd name="connsiteX3" fmla="*/ 6786731 w 6995317"/>
              <a:gd name="connsiteY3" fmla="*/ 6068353 h 6070189"/>
              <a:gd name="connsiteX4" fmla="*/ 1904026 w 6995317"/>
              <a:gd name="connsiteY4" fmla="*/ 6066818 h 6070189"/>
              <a:gd name="connsiteX5" fmla="*/ 7125 w 6995317"/>
              <a:gd name="connsiteY5" fmla="*/ 5495965 h 6070189"/>
              <a:gd name="connsiteX6" fmla="*/ 775 w 6995317"/>
              <a:gd name="connsiteY6" fmla="*/ 205811 h 6070189"/>
              <a:gd name="connsiteX0" fmla="*/ 775 w 6995317"/>
              <a:gd name="connsiteY0" fmla="*/ 205811 h 6069883"/>
              <a:gd name="connsiteX1" fmla="*/ 138726 w 6995317"/>
              <a:gd name="connsiteY1" fmla="*/ 1628 h 6069883"/>
              <a:gd name="connsiteX2" fmla="*/ 4722233 w 6995317"/>
              <a:gd name="connsiteY2" fmla="*/ 3165 h 6069883"/>
              <a:gd name="connsiteX3" fmla="*/ 6786731 w 6995317"/>
              <a:gd name="connsiteY3" fmla="*/ 6068353 h 6069883"/>
              <a:gd name="connsiteX4" fmla="*/ 1904026 w 6995317"/>
              <a:gd name="connsiteY4" fmla="*/ 6066818 h 6069883"/>
              <a:gd name="connsiteX5" fmla="*/ 7125 w 6995317"/>
              <a:gd name="connsiteY5" fmla="*/ 5495965 h 6069883"/>
              <a:gd name="connsiteX6" fmla="*/ 775 w 6995317"/>
              <a:gd name="connsiteY6" fmla="*/ 205811 h 6069883"/>
              <a:gd name="connsiteX0" fmla="*/ 775 w 8098398"/>
              <a:gd name="connsiteY0" fmla="*/ 205811 h 6069883"/>
              <a:gd name="connsiteX1" fmla="*/ 138726 w 8098398"/>
              <a:gd name="connsiteY1" fmla="*/ 1628 h 6069883"/>
              <a:gd name="connsiteX2" fmla="*/ 7782933 w 8098398"/>
              <a:gd name="connsiteY2" fmla="*/ 6721 h 6069883"/>
              <a:gd name="connsiteX3" fmla="*/ 6786731 w 8098398"/>
              <a:gd name="connsiteY3" fmla="*/ 6068353 h 6069883"/>
              <a:gd name="connsiteX4" fmla="*/ 1904026 w 8098398"/>
              <a:gd name="connsiteY4" fmla="*/ 6066818 h 6069883"/>
              <a:gd name="connsiteX5" fmla="*/ 7125 w 8098398"/>
              <a:gd name="connsiteY5" fmla="*/ 5495965 h 6069883"/>
              <a:gd name="connsiteX6" fmla="*/ 775 w 8098398"/>
              <a:gd name="connsiteY6" fmla="*/ 205811 h 6069883"/>
              <a:gd name="connsiteX0" fmla="*/ 775 w 11796917"/>
              <a:gd name="connsiteY0" fmla="*/ 205811 h 6069883"/>
              <a:gd name="connsiteX1" fmla="*/ 138726 w 11796917"/>
              <a:gd name="connsiteY1" fmla="*/ 1628 h 6069883"/>
              <a:gd name="connsiteX2" fmla="*/ 11704058 w 11796917"/>
              <a:gd name="connsiteY2" fmla="*/ 10276 h 6069883"/>
              <a:gd name="connsiteX3" fmla="*/ 6786731 w 11796917"/>
              <a:gd name="connsiteY3" fmla="*/ 6068353 h 6069883"/>
              <a:gd name="connsiteX4" fmla="*/ 1904026 w 11796917"/>
              <a:gd name="connsiteY4" fmla="*/ 6066818 h 6069883"/>
              <a:gd name="connsiteX5" fmla="*/ 7125 w 11796917"/>
              <a:gd name="connsiteY5" fmla="*/ 5495965 h 6069883"/>
              <a:gd name="connsiteX6" fmla="*/ 775 w 11796917"/>
              <a:gd name="connsiteY6" fmla="*/ 205811 h 6069883"/>
              <a:gd name="connsiteX0" fmla="*/ 775 w 12397281"/>
              <a:gd name="connsiteY0" fmla="*/ 205811 h 6069883"/>
              <a:gd name="connsiteX1" fmla="*/ 138726 w 12397281"/>
              <a:gd name="connsiteY1" fmla="*/ 1628 h 6069883"/>
              <a:gd name="connsiteX2" fmla="*/ 11704058 w 12397281"/>
              <a:gd name="connsiteY2" fmla="*/ 10276 h 6069883"/>
              <a:gd name="connsiteX3" fmla="*/ 11809581 w 12397281"/>
              <a:gd name="connsiteY3" fmla="*/ 6064798 h 6069883"/>
              <a:gd name="connsiteX4" fmla="*/ 1904026 w 12397281"/>
              <a:gd name="connsiteY4" fmla="*/ 6066818 h 6069883"/>
              <a:gd name="connsiteX5" fmla="*/ 7125 w 12397281"/>
              <a:gd name="connsiteY5" fmla="*/ 5495965 h 6069883"/>
              <a:gd name="connsiteX6" fmla="*/ 775 w 12397281"/>
              <a:gd name="connsiteY6" fmla="*/ 205811 h 6069883"/>
              <a:gd name="connsiteX0" fmla="*/ 775 w 12104055"/>
              <a:gd name="connsiteY0" fmla="*/ 205811 h 6069883"/>
              <a:gd name="connsiteX1" fmla="*/ 138726 w 12104055"/>
              <a:gd name="connsiteY1" fmla="*/ 1628 h 6069883"/>
              <a:gd name="connsiteX2" fmla="*/ 11704058 w 12104055"/>
              <a:gd name="connsiteY2" fmla="*/ 10276 h 6069883"/>
              <a:gd name="connsiteX3" fmla="*/ 11809581 w 12104055"/>
              <a:gd name="connsiteY3" fmla="*/ 6064798 h 6069883"/>
              <a:gd name="connsiteX4" fmla="*/ 1904026 w 12104055"/>
              <a:gd name="connsiteY4" fmla="*/ 6066818 h 6069883"/>
              <a:gd name="connsiteX5" fmla="*/ 7125 w 12104055"/>
              <a:gd name="connsiteY5" fmla="*/ 5495965 h 6069883"/>
              <a:gd name="connsiteX6" fmla="*/ 775 w 12104055"/>
              <a:gd name="connsiteY6" fmla="*/ 205811 h 6069883"/>
              <a:gd name="connsiteX0" fmla="*/ 775 w 12100788"/>
              <a:gd name="connsiteY0" fmla="*/ 205811 h 6069883"/>
              <a:gd name="connsiteX1" fmla="*/ 138726 w 12100788"/>
              <a:gd name="connsiteY1" fmla="*/ 1628 h 6069883"/>
              <a:gd name="connsiteX2" fmla="*/ 11704058 w 12100788"/>
              <a:gd name="connsiteY2" fmla="*/ 10276 h 6069883"/>
              <a:gd name="connsiteX3" fmla="*/ 11809581 w 12100788"/>
              <a:gd name="connsiteY3" fmla="*/ 6064798 h 6069883"/>
              <a:gd name="connsiteX4" fmla="*/ 1904026 w 12100788"/>
              <a:gd name="connsiteY4" fmla="*/ 6066818 h 6069883"/>
              <a:gd name="connsiteX5" fmla="*/ 7125 w 12100788"/>
              <a:gd name="connsiteY5" fmla="*/ 5495965 h 6069883"/>
              <a:gd name="connsiteX6" fmla="*/ 775 w 12100788"/>
              <a:gd name="connsiteY6" fmla="*/ 205811 h 6069883"/>
              <a:gd name="connsiteX0" fmla="*/ 775 w 11811571"/>
              <a:gd name="connsiteY0" fmla="*/ 205811 h 6069883"/>
              <a:gd name="connsiteX1" fmla="*/ 138726 w 11811571"/>
              <a:gd name="connsiteY1" fmla="*/ 1628 h 6069883"/>
              <a:gd name="connsiteX2" fmla="*/ 11704058 w 11811571"/>
              <a:gd name="connsiteY2" fmla="*/ 10276 h 6069883"/>
              <a:gd name="connsiteX3" fmla="*/ 11809581 w 11811571"/>
              <a:gd name="connsiteY3" fmla="*/ 6064798 h 6069883"/>
              <a:gd name="connsiteX4" fmla="*/ 1904026 w 11811571"/>
              <a:gd name="connsiteY4" fmla="*/ 6066818 h 6069883"/>
              <a:gd name="connsiteX5" fmla="*/ 7125 w 11811571"/>
              <a:gd name="connsiteY5" fmla="*/ 5495965 h 6069883"/>
              <a:gd name="connsiteX6" fmla="*/ 775 w 11811571"/>
              <a:gd name="connsiteY6" fmla="*/ 205811 h 6069883"/>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986"/>
              <a:gd name="connsiteY0" fmla="*/ 205812 h 6069884"/>
              <a:gd name="connsiteX1" fmla="*/ 138726 w 12594986"/>
              <a:gd name="connsiteY1" fmla="*/ 1629 h 6069884"/>
              <a:gd name="connsiteX2" fmla="*/ 11704058 w 12594986"/>
              <a:gd name="connsiteY2" fmla="*/ 10277 h 6069884"/>
              <a:gd name="connsiteX3" fmla="*/ 11819551 w 12594986"/>
              <a:gd name="connsiteY3" fmla="*/ 1121522 h 6069884"/>
              <a:gd name="connsiteX4" fmla="*/ 11809581 w 12594986"/>
              <a:gd name="connsiteY4" fmla="*/ 6064799 h 6069884"/>
              <a:gd name="connsiteX5" fmla="*/ 1904026 w 12594986"/>
              <a:gd name="connsiteY5" fmla="*/ 6066819 h 6069884"/>
              <a:gd name="connsiteX6" fmla="*/ 7125 w 12594986"/>
              <a:gd name="connsiteY6" fmla="*/ 5495966 h 6069884"/>
              <a:gd name="connsiteX7" fmla="*/ 775 w 12594986"/>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37957"/>
              <a:gd name="connsiteY0" fmla="*/ 205812 h 6069884"/>
              <a:gd name="connsiteX1" fmla="*/ 138726 w 11837957"/>
              <a:gd name="connsiteY1" fmla="*/ 1629 h 6069884"/>
              <a:gd name="connsiteX2" fmla="*/ 11192883 w 11837957"/>
              <a:gd name="connsiteY2" fmla="*/ 6722 h 6069884"/>
              <a:gd name="connsiteX3" fmla="*/ 11819551 w 11837957"/>
              <a:gd name="connsiteY3" fmla="*/ 1121522 h 6069884"/>
              <a:gd name="connsiteX4" fmla="*/ 11809581 w 11837957"/>
              <a:gd name="connsiteY4" fmla="*/ 6064799 h 6069884"/>
              <a:gd name="connsiteX5" fmla="*/ 1904026 w 11837957"/>
              <a:gd name="connsiteY5" fmla="*/ 6066819 h 6069884"/>
              <a:gd name="connsiteX6" fmla="*/ 7125 w 11837957"/>
              <a:gd name="connsiteY6" fmla="*/ 5495966 h 6069884"/>
              <a:gd name="connsiteX7" fmla="*/ 775 w 11837957"/>
              <a:gd name="connsiteY7" fmla="*/ 205812 h 6069884"/>
              <a:gd name="connsiteX0" fmla="*/ 775 w 11825545"/>
              <a:gd name="connsiteY0" fmla="*/ 205812 h 6069884"/>
              <a:gd name="connsiteX1" fmla="*/ 138726 w 11825545"/>
              <a:gd name="connsiteY1" fmla="*/ 1629 h 6069884"/>
              <a:gd name="connsiteX2" fmla="*/ 11192883 w 11825545"/>
              <a:gd name="connsiteY2" fmla="*/ 6722 h 6069884"/>
              <a:gd name="connsiteX3" fmla="*/ 11819551 w 11825545"/>
              <a:gd name="connsiteY3" fmla="*/ 1121522 h 6069884"/>
              <a:gd name="connsiteX4" fmla="*/ 11809581 w 11825545"/>
              <a:gd name="connsiteY4" fmla="*/ 6064799 h 6069884"/>
              <a:gd name="connsiteX5" fmla="*/ 1904026 w 11825545"/>
              <a:gd name="connsiteY5" fmla="*/ 6066819 h 6069884"/>
              <a:gd name="connsiteX6" fmla="*/ 7125 w 11825545"/>
              <a:gd name="connsiteY6" fmla="*/ 5495966 h 6069884"/>
              <a:gd name="connsiteX7" fmla="*/ 775 w 11825545"/>
              <a:gd name="connsiteY7" fmla="*/ 205812 h 6069884"/>
              <a:gd name="connsiteX0" fmla="*/ 775 w 11821813"/>
              <a:gd name="connsiteY0" fmla="*/ 205812 h 6069884"/>
              <a:gd name="connsiteX1" fmla="*/ 138726 w 11821813"/>
              <a:gd name="connsiteY1" fmla="*/ 1629 h 6069884"/>
              <a:gd name="connsiteX2" fmla="*/ 11192883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66535"/>
              <a:gd name="connsiteY0" fmla="*/ 205812 h 6069884"/>
              <a:gd name="connsiteX1" fmla="*/ 138726 w 11866535"/>
              <a:gd name="connsiteY1" fmla="*/ 1629 h 6069884"/>
              <a:gd name="connsiteX2" fmla="*/ 11700883 w 11866535"/>
              <a:gd name="connsiteY2" fmla="*/ 13832 h 6069884"/>
              <a:gd name="connsiteX3" fmla="*/ 11819551 w 11866535"/>
              <a:gd name="connsiteY3" fmla="*/ 1121522 h 6069884"/>
              <a:gd name="connsiteX4" fmla="*/ 11809581 w 11866535"/>
              <a:gd name="connsiteY4" fmla="*/ 6064799 h 6069884"/>
              <a:gd name="connsiteX5" fmla="*/ 1904026 w 11866535"/>
              <a:gd name="connsiteY5" fmla="*/ 6066819 h 6069884"/>
              <a:gd name="connsiteX6" fmla="*/ 7125 w 11866535"/>
              <a:gd name="connsiteY6" fmla="*/ 5495966 h 6069884"/>
              <a:gd name="connsiteX7" fmla="*/ 775 w 11866535"/>
              <a:gd name="connsiteY7" fmla="*/ 205812 h 6069884"/>
              <a:gd name="connsiteX0" fmla="*/ 775 w 11871795"/>
              <a:gd name="connsiteY0" fmla="*/ 205812 h 6069884"/>
              <a:gd name="connsiteX1" fmla="*/ 138726 w 11871795"/>
              <a:gd name="connsiteY1" fmla="*/ 1629 h 6069884"/>
              <a:gd name="connsiteX2" fmla="*/ 11700883 w 11871795"/>
              <a:gd name="connsiteY2" fmla="*/ 13832 h 6069884"/>
              <a:gd name="connsiteX3" fmla="*/ 11819551 w 11871795"/>
              <a:gd name="connsiteY3" fmla="*/ 1121522 h 6069884"/>
              <a:gd name="connsiteX4" fmla="*/ 11809581 w 11871795"/>
              <a:gd name="connsiteY4" fmla="*/ 6064799 h 6069884"/>
              <a:gd name="connsiteX5" fmla="*/ 1904026 w 11871795"/>
              <a:gd name="connsiteY5" fmla="*/ 6066819 h 6069884"/>
              <a:gd name="connsiteX6" fmla="*/ 7125 w 11871795"/>
              <a:gd name="connsiteY6" fmla="*/ 5495966 h 6069884"/>
              <a:gd name="connsiteX7" fmla="*/ 775 w 11871795"/>
              <a:gd name="connsiteY7" fmla="*/ 205812 h 6069884"/>
              <a:gd name="connsiteX0" fmla="*/ 775 w 11850218"/>
              <a:gd name="connsiteY0" fmla="*/ 205812 h 6069884"/>
              <a:gd name="connsiteX1" fmla="*/ 138726 w 11850218"/>
              <a:gd name="connsiteY1" fmla="*/ 1629 h 6069884"/>
              <a:gd name="connsiteX2" fmla="*/ 11659608 w 11850218"/>
              <a:gd name="connsiteY2" fmla="*/ 10277 h 6069884"/>
              <a:gd name="connsiteX3" fmla="*/ 11819551 w 11850218"/>
              <a:gd name="connsiteY3" fmla="*/ 1121522 h 6069884"/>
              <a:gd name="connsiteX4" fmla="*/ 11809581 w 11850218"/>
              <a:gd name="connsiteY4" fmla="*/ 6064799 h 6069884"/>
              <a:gd name="connsiteX5" fmla="*/ 1904026 w 11850218"/>
              <a:gd name="connsiteY5" fmla="*/ 6066819 h 6069884"/>
              <a:gd name="connsiteX6" fmla="*/ 7125 w 11850218"/>
              <a:gd name="connsiteY6" fmla="*/ 5495966 h 6069884"/>
              <a:gd name="connsiteX7" fmla="*/ 775 w 11850218"/>
              <a:gd name="connsiteY7" fmla="*/ 205812 h 6069884"/>
              <a:gd name="connsiteX0" fmla="*/ 775 w 11831396"/>
              <a:gd name="connsiteY0" fmla="*/ 205812 h 6069884"/>
              <a:gd name="connsiteX1" fmla="*/ 138726 w 11831396"/>
              <a:gd name="connsiteY1" fmla="*/ 1629 h 6069884"/>
              <a:gd name="connsiteX2" fmla="*/ 11659608 w 11831396"/>
              <a:gd name="connsiteY2" fmla="*/ 10277 h 6069884"/>
              <a:gd name="connsiteX3" fmla="*/ 11819551 w 11831396"/>
              <a:gd name="connsiteY3" fmla="*/ 1121522 h 6069884"/>
              <a:gd name="connsiteX4" fmla="*/ 11809581 w 11831396"/>
              <a:gd name="connsiteY4" fmla="*/ 6064799 h 6069884"/>
              <a:gd name="connsiteX5" fmla="*/ 1904026 w 11831396"/>
              <a:gd name="connsiteY5" fmla="*/ 6066819 h 6069884"/>
              <a:gd name="connsiteX6" fmla="*/ 7125 w 11831396"/>
              <a:gd name="connsiteY6" fmla="*/ 5495966 h 6069884"/>
              <a:gd name="connsiteX7" fmla="*/ 775 w 11831396"/>
              <a:gd name="connsiteY7" fmla="*/ 205812 h 6069884"/>
              <a:gd name="connsiteX0" fmla="*/ 775 w 11826314"/>
              <a:gd name="connsiteY0" fmla="*/ 205812 h 6069884"/>
              <a:gd name="connsiteX1" fmla="*/ 138726 w 11826314"/>
              <a:gd name="connsiteY1" fmla="*/ 1629 h 6069884"/>
              <a:gd name="connsiteX2" fmla="*/ 11659608 w 11826314"/>
              <a:gd name="connsiteY2" fmla="*/ 10277 h 6069884"/>
              <a:gd name="connsiteX3" fmla="*/ 11819551 w 11826314"/>
              <a:gd name="connsiteY3" fmla="*/ 1121522 h 6069884"/>
              <a:gd name="connsiteX4" fmla="*/ 11809581 w 11826314"/>
              <a:gd name="connsiteY4" fmla="*/ 6064799 h 6069884"/>
              <a:gd name="connsiteX5" fmla="*/ 1904026 w 11826314"/>
              <a:gd name="connsiteY5" fmla="*/ 6066819 h 6069884"/>
              <a:gd name="connsiteX6" fmla="*/ 7125 w 11826314"/>
              <a:gd name="connsiteY6" fmla="*/ 5495966 h 6069884"/>
              <a:gd name="connsiteX7" fmla="*/ 775 w 11826314"/>
              <a:gd name="connsiteY7" fmla="*/ 205812 h 6069884"/>
              <a:gd name="connsiteX0" fmla="*/ 775 w 11823476"/>
              <a:gd name="connsiteY0" fmla="*/ 205812 h 6069884"/>
              <a:gd name="connsiteX1" fmla="*/ 138726 w 11823476"/>
              <a:gd name="connsiteY1" fmla="*/ 1629 h 6069884"/>
              <a:gd name="connsiteX2" fmla="*/ 11659608 w 11823476"/>
              <a:gd name="connsiteY2" fmla="*/ 10277 h 6069884"/>
              <a:gd name="connsiteX3" fmla="*/ 11819551 w 11823476"/>
              <a:gd name="connsiteY3" fmla="*/ 1121522 h 6069884"/>
              <a:gd name="connsiteX4" fmla="*/ 11809581 w 11823476"/>
              <a:gd name="connsiteY4" fmla="*/ 6064799 h 6069884"/>
              <a:gd name="connsiteX5" fmla="*/ 1904026 w 11823476"/>
              <a:gd name="connsiteY5" fmla="*/ 6066819 h 6069884"/>
              <a:gd name="connsiteX6" fmla="*/ 7125 w 11823476"/>
              <a:gd name="connsiteY6" fmla="*/ 5495966 h 6069884"/>
              <a:gd name="connsiteX7" fmla="*/ 775 w 11823476"/>
              <a:gd name="connsiteY7" fmla="*/ 205812 h 6069884"/>
              <a:gd name="connsiteX0" fmla="*/ 775 w 12559042"/>
              <a:gd name="connsiteY0" fmla="*/ 205812 h 6069884"/>
              <a:gd name="connsiteX1" fmla="*/ 138726 w 12559042"/>
              <a:gd name="connsiteY1" fmla="*/ 1629 h 6069884"/>
              <a:gd name="connsiteX2" fmla="*/ 11659608 w 12559042"/>
              <a:gd name="connsiteY2" fmla="*/ 10277 h 6069884"/>
              <a:gd name="connsiteX3" fmla="*/ 11810026 w 12559042"/>
              <a:gd name="connsiteY3" fmla="*/ 122510 h 6069884"/>
              <a:gd name="connsiteX4" fmla="*/ 11819551 w 12559042"/>
              <a:gd name="connsiteY4" fmla="*/ 1121522 h 6069884"/>
              <a:gd name="connsiteX5" fmla="*/ 11809581 w 12559042"/>
              <a:gd name="connsiteY5" fmla="*/ 6064799 h 6069884"/>
              <a:gd name="connsiteX6" fmla="*/ 1904026 w 12559042"/>
              <a:gd name="connsiteY6" fmla="*/ 6066819 h 6069884"/>
              <a:gd name="connsiteX7" fmla="*/ 7125 w 12559042"/>
              <a:gd name="connsiteY7" fmla="*/ 5495966 h 6069884"/>
              <a:gd name="connsiteX8" fmla="*/ 775 w 12559042"/>
              <a:gd name="connsiteY8" fmla="*/ 205812 h 6069884"/>
              <a:gd name="connsiteX0" fmla="*/ 775 w 11825341"/>
              <a:gd name="connsiteY0" fmla="*/ 211183 h 6075255"/>
              <a:gd name="connsiteX1" fmla="*/ 138726 w 11825341"/>
              <a:gd name="connsiteY1" fmla="*/ 7000 h 6075255"/>
              <a:gd name="connsiteX2" fmla="*/ 11659608 w 11825341"/>
              <a:gd name="connsiteY2" fmla="*/ 15648 h 6075255"/>
              <a:gd name="connsiteX3" fmla="*/ 11810026 w 11825341"/>
              <a:gd name="connsiteY3" fmla="*/ 127881 h 6075255"/>
              <a:gd name="connsiteX4" fmla="*/ 11819551 w 11825341"/>
              <a:gd name="connsiteY4" fmla="*/ 1126893 h 6075255"/>
              <a:gd name="connsiteX5" fmla="*/ 11809581 w 11825341"/>
              <a:gd name="connsiteY5" fmla="*/ 6070170 h 6075255"/>
              <a:gd name="connsiteX6" fmla="*/ 1904026 w 11825341"/>
              <a:gd name="connsiteY6" fmla="*/ 6072190 h 6075255"/>
              <a:gd name="connsiteX7" fmla="*/ 7125 w 11825341"/>
              <a:gd name="connsiteY7" fmla="*/ 5501337 h 6075255"/>
              <a:gd name="connsiteX8" fmla="*/ 775 w 11825341"/>
              <a:gd name="connsiteY8" fmla="*/ 211183 h 6075255"/>
              <a:gd name="connsiteX0" fmla="*/ 775 w 11821813"/>
              <a:gd name="connsiteY0" fmla="*/ 211183 h 6075255"/>
              <a:gd name="connsiteX1" fmla="*/ 138726 w 11821813"/>
              <a:gd name="connsiteY1" fmla="*/ 7000 h 6075255"/>
              <a:gd name="connsiteX2" fmla="*/ 11659608 w 11821813"/>
              <a:gd name="connsiteY2" fmla="*/ 15648 h 6075255"/>
              <a:gd name="connsiteX3" fmla="*/ 11810026 w 11821813"/>
              <a:gd name="connsiteY3" fmla="*/ 127881 h 6075255"/>
              <a:gd name="connsiteX4" fmla="*/ 11819551 w 11821813"/>
              <a:gd name="connsiteY4" fmla="*/ 1126893 h 6075255"/>
              <a:gd name="connsiteX5" fmla="*/ 11809581 w 11821813"/>
              <a:gd name="connsiteY5" fmla="*/ 6070170 h 6075255"/>
              <a:gd name="connsiteX6" fmla="*/ 1904026 w 11821813"/>
              <a:gd name="connsiteY6" fmla="*/ 6072190 h 6075255"/>
              <a:gd name="connsiteX7" fmla="*/ 7125 w 11821813"/>
              <a:gd name="connsiteY7" fmla="*/ 5501337 h 6075255"/>
              <a:gd name="connsiteX8" fmla="*/ 775 w 11821813"/>
              <a:gd name="connsiteY8" fmla="*/ 211183 h 6075255"/>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174049 h 6080783"/>
              <a:gd name="connsiteX1" fmla="*/ 138726 w 11821813"/>
              <a:gd name="connsiteY1" fmla="*/ 12528 h 6080783"/>
              <a:gd name="connsiteX2" fmla="*/ 11659608 w 11821813"/>
              <a:gd name="connsiteY2" fmla="*/ 21176 h 6080783"/>
              <a:gd name="connsiteX3" fmla="*/ 11816376 w 11821813"/>
              <a:gd name="connsiteY3" fmla="*/ 204513 h 6080783"/>
              <a:gd name="connsiteX4" fmla="*/ 11819551 w 11821813"/>
              <a:gd name="connsiteY4" fmla="*/ 1132421 h 6080783"/>
              <a:gd name="connsiteX5" fmla="*/ 11809581 w 11821813"/>
              <a:gd name="connsiteY5" fmla="*/ 6075698 h 6080783"/>
              <a:gd name="connsiteX6" fmla="*/ 1904026 w 11821813"/>
              <a:gd name="connsiteY6" fmla="*/ 6077718 h 6080783"/>
              <a:gd name="connsiteX7" fmla="*/ 7125 w 11821813"/>
              <a:gd name="connsiteY7" fmla="*/ 5506865 h 6080783"/>
              <a:gd name="connsiteX8" fmla="*/ 775 w 11821813"/>
              <a:gd name="connsiteY8" fmla="*/ 174049 h 6080783"/>
              <a:gd name="connsiteX0" fmla="*/ 2536 w 11823574"/>
              <a:gd name="connsiteY0" fmla="*/ 174049 h 6080783"/>
              <a:gd name="connsiteX1" fmla="*/ 140487 w 11823574"/>
              <a:gd name="connsiteY1" fmla="*/ 12528 h 6080783"/>
              <a:gd name="connsiteX2" fmla="*/ 11661369 w 11823574"/>
              <a:gd name="connsiteY2" fmla="*/ 21176 h 6080783"/>
              <a:gd name="connsiteX3" fmla="*/ 11818137 w 11823574"/>
              <a:gd name="connsiteY3" fmla="*/ 204513 h 6080783"/>
              <a:gd name="connsiteX4" fmla="*/ 11821312 w 11823574"/>
              <a:gd name="connsiteY4" fmla="*/ 1132421 h 6080783"/>
              <a:gd name="connsiteX5" fmla="*/ 11811342 w 11823574"/>
              <a:gd name="connsiteY5" fmla="*/ 6075698 h 6080783"/>
              <a:gd name="connsiteX6" fmla="*/ 1905787 w 11823574"/>
              <a:gd name="connsiteY6" fmla="*/ 6077718 h 6080783"/>
              <a:gd name="connsiteX7" fmla="*/ 8886 w 11823574"/>
              <a:gd name="connsiteY7" fmla="*/ 5506865 h 6080783"/>
              <a:gd name="connsiteX8" fmla="*/ 2536 w 11823574"/>
              <a:gd name="connsiteY8" fmla="*/ 174049 h 6080783"/>
              <a:gd name="connsiteX0" fmla="*/ 2536 w 11823574"/>
              <a:gd name="connsiteY0" fmla="*/ 163317 h 6070051"/>
              <a:gd name="connsiteX1" fmla="*/ 140487 w 11823574"/>
              <a:gd name="connsiteY1" fmla="*/ 1796 h 6070051"/>
              <a:gd name="connsiteX2" fmla="*/ 11661369 w 11823574"/>
              <a:gd name="connsiteY2" fmla="*/ 10444 h 6070051"/>
              <a:gd name="connsiteX3" fmla="*/ 11818137 w 11823574"/>
              <a:gd name="connsiteY3" fmla="*/ 193781 h 6070051"/>
              <a:gd name="connsiteX4" fmla="*/ 11821312 w 11823574"/>
              <a:gd name="connsiteY4" fmla="*/ 1121689 h 6070051"/>
              <a:gd name="connsiteX5" fmla="*/ 11811342 w 11823574"/>
              <a:gd name="connsiteY5" fmla="*/ 6064966 h 6070051"/>
              <a:gd name="connsiteX6" fmla="*/ 1905787 w 11823574"/>
              <a:gd name="connsiteY6" fmla="*/ 6066986 h 6070051"/>
              <a:gd name="connsiteX7" fmla="*/ 8886 w 11823574"/>
              <a:gd name="connsiteY7" fmla="*/ 5496133 h 6070051"/>
              <a:gd name="connsiteX8" fmla="*/ 2536 w 11823574"/>
              <a:gd name="connsiteY8" fmla="*/ 163317 h 6070051"/>
              <a:gd name="connsiteX0" fmla="*/ 1747 w 11822785"/>
              <a:gd name="connsiteY0" fmla="*/ 163317 h 6070051"/>
              <a:gd name="connsiteX1" fmla="*/ 158748 w 11822785"/>
              <a:gd name="connsiteY1" fmla="*/ 1796 h 6070051"/>
              <a:gd name="connsiteX2" fmla="*/ 11660580 w 11822785"/>
              <a:gd name="connsiteY2" fmla="*/ 10444 h 6070051"/>
              <a:gd name="connsiteX3" fmla="*/ 11817348 w 11822785"/>
              <a:gd name="connsiteY3" fmla="*/ 193781 h 6070051"/>
              <a:gd name="connsiteX4" fmla="*/ 11820523 w 11822785"/>
              <a:gd name="connsiteY4" fmla="*/ 1121689 h 6070051"/>
              <a:gd name="connsiteX5" fmla="*/ 11810553 w 11822785"/>
              <a:gd name="connsiteY5" fmla="*/ 6064966 h 6070051"/>
              <a:gd name="connsiteX6" fmla="*/ 1904998 w 11822785"/>
              <a:gd name="connsiteY6" fmla="*/ 6066986 h 6070051"/>
              <a:gd name="connsiteX7" fmla="*/ 8097 w 11822785"/>
              <a:gd name="connsiteY7" fmla="*/ 5496133 h 6070051"/>
              <a:gd name="connsiteX8" fmla="*/ 1747 w 11822785"/>
              <a:gd name="connsiteY8" fmla="*/ 163317 h 6070051"/>
              <a:gd name="connsiteX0" fmla="*/ 1747 w 11822785"/>
              <a:gd name="connsiteY0" fmla="*/ 163317 h 6069854"/>
              <a:gd name="connsiteX1" fmla="*/ 158748 w 11822785"/>
              <a:gd name="connsiteY1" fmla="*/ 1796 h 6069854"/>
              <a:gd name="connsiteX2" fmla="*/ 11660580 w 11822785"/>
              <a:gd name="connsiteY2" fmla="*/ 10444 h 6069854"/>
              <a:gd name="connsiteX3" fmla="*/ 11817348 w 11822785"/>
              <a:gd name="connsiteY3" fmla="*/ 193781 h 6069854"/>
              <a:gd name="connsiteX4" fmla="*/ 11820523 w 11822785"/>
              <a:gd name="connsiteY4" fmla="*/ 1121689 h 6069854"/>
              <a:gd name="connsiteX5" fmla="*/ 11810553 w 11822785"/>
              <a:gd name="connsiteY5" fmla="*/ 6064966 h 6069854"/>
              <a:gd name="connsiteX6" fmla="*/ 1904998 w 11822785"/>
              <a:gd name="connsiteY6" fmla="*/ 6066986 h 6069854"/>
              <a:gd name="connsiteX7" fmla="*/ 8097 w 11822785"/>
              <a:gd name="connsiteY7" fmla="*/ 5496133 h 6069854"/>
              <a:gd name="connsiteX8" fmla="*/ 1747 w 11822785"/>
              <a:gd name="connsiteY8" fmla="*/ 163317 h 6069854"/>
              <a:gd name="connsiteX0" fmla="*/ 1747 w 11822785"/>
              <a:gd name="connsiteY0" fmla="*/ 163317 h 6071616"/>
              <a:gd name="connsiteX1" fmla="*/ 158748 w 11822785"/>
              <a:gd name="connsiteY1" fmla="*/ 1796 h 6071616"/>
              <a:gd name="connsiteX2" fmla="*/ 11660580 w 11822785"/>
              <a:gd name="connsiteY2" fmla="*/ 10444 h 6071616"/>
              <a:gd name="connsiteX3" fmla="*/ 11817348 w 11822785"/>
              <a:gd name="connsiteY3" fmla="*/ 193781 h 6071616"/>
              <a:gd name="connsiteX4" fmla="*/ 11820523 w 11822785"/>
              <a:gd name="connsiteY4" fmla="*/ 1121689 h 6071616"/>
              <a:gd name="connsiteX5" fmla="*/ 11810553 w 11822785"/>
              <a:gd name="connsiteY5" fmla="*/ 6064966 h 6071616"/>
              <a:gd name="connsiteX6" fmla="*/ 1527173 w 11822785"/>
              <a:gd name="connsiteY6" fmla="*/ 6068764 h 6071616"/>
              <a:gd name="connsiteX7" fmla="*/ 8097 w 11822785"/>
              <a:gd name="connsiteY7" fmla="*/ 5496133 h 6071616"/>
              <a:gd name="connsiteX8" fmla="*/ 1747 w 11822785"/>
              <a:gd name="connsiteY8" fmla="*/ 163317 h 6071616"/>
              <a:gd name="connsiteX0" fmla="*/ 1747 w 11822785"/>
              <a:gd name="connsiteY0" fmla="*/ 163317 h 6072159"/>
              <a:gd name="connsiteX1" fmla="*/ 158748 w 11822785"/>
              <a:gd name="connsiteY1" fmla="*/ 1796 h 6072159"/>
              <a:gd name="connsiteX2" fmla="*/ 11660580 w 11822785"/>
              <a:gd name="connsiteY2" fmla="*/ 10444 h 6072159"/>
              <a:gd name="connsiteX3" fmla="*/ 11817348 w 11822785"/>
              <a:gd name="connsiteY3" fmla="*/ 193781 h 6072159"/>
              <a:gd name="connsiteX4" fmla="*/ 11820523 w 11822785"/>
              <a:gd name="connsiteY4" fmla="*/ 1121689 h 6072159"/>
              <a:gd name="connsiteX5" fmla="*/ 11810553 w 11822785"/>
              <a:gd name="connsiteY5" fmla="*/ 6064966 h 6072159"/>
              <a:gd name="connsiteX6" fmla="*/ 1527173 w 11822785"/>
              <a:gd name="connsiteY6" fmla="*/ 6068764 h 6072159"/>
              <a:gd name="connsiteX7" fmla="*/ 8097 w 11822785"/>
              <a:gd name="connsiteY7" fmla="*/ 5496133 h 6072159"/>
              <a:gd name="connsiteX8" fmla="*/ 1747 w 11822785"/>
              <a:gd name="connsiteY8" fmla="*/ 163317 h 6072159"/>
              <a:gd name="connsiteX0" fmla="*/ 1747 w 11822785"/>
              <a:gd name="connsiteY0" fmla="*/ 163317 h 6072036"/>
              <a:gd name="connsiteX1" fmla="*/ 158748 w 11822785"/>
              <a:gd name="connsiteY1" fmla="*/ 1796 h 6072036"/>
              <a:gd name="connsiteX2" fmla="*/ 11660580 w 11822785"/>
              <a:gd name="connsiteY2" fmla="*/ 10444 h 6072036"/>
              <a:gd name="connsiteX3" fmla="*/ 11817348 w 11822785"/>
              <a:gd name="connsiteY3" fmla="*/ 193781 h 6072036"/>
              <a:gd name="connsiteX4" fmla="*/ 11820523 w 11822785"/>
              <a:gd name="connsiteY4" fmla="*/ 1121689 h 6072036"/>
              <a:gd name="connsiteX5" fmla="*/ 11810553 w 11822785"/>
              <a:gd name="connsiteY5" fmla="*/ 6064966 h 6072036"/>
              <a:gd name="connsiteX6" fmla="*/ 1527173 w 11822785"/>
              <a:gd name="connsiteY6" fmla="*/ 6068764 h 6072036"/>
              <a:gd name="connsiteX7" fmla="*/ 8097 w 11822785"/>
              <a:gd name="connsiteY7" fmla="*/ 5483690 h 6072036"/>
              <a:gd name="connsiteX8" fmla="*/ 1747 w 11822785"/>
              <a:gd name="connsiteY8" fmla="*/ 163317 h 6072036"/>
              <a:gd name="connsiteX0" fmla="*/ 1747 w 11822785"/>
              <a:gd name="connsiteY0" fmla="*/ 163317 h 6071507"/>
              <a:gd name="connsiteX1" fmla="*/ 158748 w 11822785"/>
              <a:gd name="connsiteY1" fmla="*/ 1796 h 6071507"/>
              <a:gd name="connsiteX2" fmla="*/ 11660580 w 11822785"/>
              <a:gd name="connsiteY2" fmla="*/ 10444 h 6071507"/>
              <a:gd name="connsiteX3" fmla="*/ 11817348 w 11822785"/>
              <a:gd name="connsiteY3" fmla="*/ 193781 h 6071507"/>
              <a:gd name="connsiteX4" fmla="*/ 11820523 w 11822785"/>
              <a:gd name="connsiteY4" fmla="*/ 1121689 h 6071507"/>
              <a:gd name="connsiteX5" fmla="*/ 11810553 w 11822785"/>
              <a:gd name="connsiteY5" fmla="*/ 6064966 h 6071507"/>
              <a:gd name="connsiteX6" fmla="*/ 1527173 w 11822785"/>
              <a:gd name="connsiteY6" fmla="*/ 6068764 h 6071507"/>
              <a:gd name="connsiteX7" fmla="*/ 8097 w 11822785"/>
              <a:gd name="connsiteY7" fmla="*/ 5483690 h 6071507"/>
              <a:gd name="connsiteX8" fmla="*/ 1747 w 11822785"/>
              <a:gd name="connsiteY8" fmla="*/ 163317 h 6071507"/>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527173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417636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68782"/>
              <a:gd name="connsiteX1" fmla="*/ 158748 w 11822785"/>
              <a:gd name="connsiteY1" fmla="*/ 1796 h 6068782"/>
              <a:gd name="connsiteX2" fmla="*/ 11660580 w 11822785"/>
              <a:gd name="connsiteY2" fmla="*/ 10444 h 6068782"/>
              <a:gd name="connsiteX3" fmla="*/ 11817348 w 11822785"/>
              <a:gd name="connsiteY3" fmla="*/ 193781 h 6068782"/>
              <a:gd name="connsiteX4" fmla="*/ 11820523 w 11822785"/>
              <a:gd name="connsiteY4" fmla="*/ 1121689 h 6068782"/>
              <a:gd name="connsiteX5" fmla="*/ 11810553 w 11822785"/>
              <a:gd name="connsiteY5" fmla="*/ 6064966 h 6068782"/>
              <a:gd name="connsiteX6" fmla="*/ 1417636 w 11822785"/>
              <a:gd name="connsiteY6" fmla="*/ 6068764 h 6068782"/>
              <a:gd name="connsiteX7" fmla="*/ 8097 w 11822785"/>
              <a:gd name="connsiteY7" fmla="*/ 5483690 h 6068782"/>
              <a:gd name="connsiteX8" fmla="*/ 1747 w 11822785"/>
              <a:gd name="connsiteY8" fmla="*/ 163317 h 6068782"/>
              <a:gd name="connsiteX0" fmla="*/ 1747 w 11822785"/>
              <a:gd name="connsiteY0" fmla="*/ 161678 h 6067143"/>
              <a:gd name="connsiteX1" fmla="*/ 158748 w 11822785"/>
              <a:gd name="connsiteY1" fmla="*/ 157 h 6067143"/>
              <a:gd name="connsiteX2" fmla="*/ 11660580 w 11822785"/>
              <a:gd name="connsiteY2" fmla="*/ 8805 h 6067143"/>
              <a:gd name="connsiteX3" fmla="*/ 11817348 w 11822785"/>
              <a:gd name="connsiteY3" fmla="*/ 192142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2785"/>
              <a:gd name="connsiteY0" fmla="*/ 161678 h 6067143"/>
              <a:gd name="connsiteX1" fmla="*/ 158748 w 11822785"/>
              <a:gd name="connsiteY1" fmla="*/ 157 h 6067143"/>
              <a:gd name="connsiteX2" fmla="*/ 11660580 w 11822785"/>
              <a:gd name="connsiteY2" fmla="*/ 8805 h 6067143"/>
              <a:gd name="connsiteX3" fmla="*/ 11820523 w 11822785"/>
              <a:gd name="connsiteY3" fmla="*/ 192143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22785" h="6067143">
                <a:moveTo>
                  <a:pt x="1747" y="161678"/>
                </a:moveTo>
                <a:cubicBezTo>
                  <a:pt x="-9419" y="-21337"/>
                  <a:pt x="31802" y="1855"/>
                  <a:pt x="158748" y="157"/>
                </a:cubicBezTo>
                <a:lnTo>
                  <a:pt x="11660580" y="8805"/>
                </a:lnTo>
                <a:cubicBezTo>
                  <a:pt x="11839967" y="5251"/>
                  <a:pt x="11816091" y="10491"/>
                  <a:pt x="11820523" y="192143"/>
                </a:cubicBezTo>
                <a:cubicBezTo>
                  <a:pt x="11821780" y="388017"/>
                  <a:pt x="11821656" y="162850"/>
                  <a:pt x="11820523" y="1120050"/>
                </a:cubicBezTo>
                <a:cubicBezTo>
                  <a:pt x="11828585" y="1709622"/>
                  <a:pt x="11812670" y="4906106"/>
                  <a:pt x="11810553" y="6063327"/>
                </a:cubicBezTo>
                <a:lnTo>
                  <a:pt x="1417636" y="6067125"/>
                </a:lnTo>
                <a:cubicBezTo>
                  <a:pt x="644049" y="6070006"/>
                  <a:pt x="243522" y="5731592"/>
                  <a:pt x="8097" y="5482051"/>
                </a:cubicBezTo>
                <a:cubicBezTo>
                  <a:pt x="9155" y="3262415"/>
                  <a:pt x="689" y="2381314"/>
                  <a:pt x="1747" y="161678"/>
                </a:cubicBezTo>
                <a:close/>
              </a:path>
            </a:pathLst>
          </a:custGeom>
          <a:solidFill>
            <a:schemeClr val="bg2"/>
          </a:solidFill>
        </p:spPr>
        <p:txBody>
          <a:bodyPr/>
          <a:lstStyle>
            <a:lvl1pPr marL="0" marR="0" indent="0" algn="ctr" defTabSz="914400" rtl="0" eaLnBrk="1" fontAlgn="auto" latinLnBrk="0" hangingPunct="1">
              <a:lnSpc>
                <a:spcPct val="300000"/>
              </a:lnSpc>
              <a:spcBef>
                <a:spcPts val="4200"/>
              </a:spcBef>
              <a:spcAft>
                <a:spcPts val="0"/>
              </a:spcAft>
              <a:buClrTx/>
              <a:buSzTx/>
              <a:buFontTx/>
              <a:buNone/>
              <a:tabLst/>
              <a:defRPr sz="1400">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Klicka på ikonen för att lägga in bild   </a:t>
            </a:r>
          </a:p>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   </a:t>
            </a:r>
          </a:p>
          <a:p>
            <a:endParaRPr lang="sv-SE" dirty="0"/>
          </a:p>
        </p:txBody>
      </p:sp>
      <p:sp>
        <p:nvSpPr>
          <p:cNvPr id="6" name="Platshållare för text 8">
            <a:extLst>
              <a:ext uri="{FF2B5EF4-FFF2-40B4-BE49-F238E27FC236}">
                <a16:creationId xmlns:a16="http://schemas.microsoft.com/office/drawing/2014/main" id="{E622E4C8-152B-42E0-8E3F-85BC4C913B8B}"/>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221666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lvbild med text och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3"/>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vid </a:t>
            </a:r>
            <a:r>
              <a:rPr lang="sv-SE" dirty="0" err="1"/>
              <a:t>halvbild</a:t>
            </a:r>
            <a:endParaRPr lang="sv-SE" dirty="0"/>
          </a:p>
        </p:txBody>
      </p:sp>
      <p:sp>
        <p:nvSpPr>
          <p:cNvPr id="9" name="Platshållare för bild 9">
            <a:extLst>
              <a:ext uri="{FF2B5EF4-FFF2-40B4-BE49-F238E27FC236}">
                <a16:creationId xmlns:a16="http://schemas.microsoft.com/office/drawing/2014/main" id="{347E835F-CBD4-4961-833E-DF753E0BB00E}"/>
              </a:ext>
            </a:extLst>
          </p:cNvPr>
          <p:cNvSpPr>
            <a:spLocks noGrp="1"/>
          </p:cNvSpPr>
          <p:nvPr>
            <p:ph type="pic" sz="quarter" idx="10" hasCustomPrompt="1"/>
          </p:nvPr>
        </p:nvSpPr>
        <p:spPr>
          <a:xfrm>
            <a:off x="188644" y="177224"/>
            <a:ext cx="5813861" cy="542008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7446632"/>
              <a:gd name="connsiteX1" fmla="*/ 4724633 w 5409044"/>
              <a:gd name="connsiteY1" fmla="*/ 0 h 7446632"/>
              <a:gd name="connsiteX2" fmla="*/ 4814281 w 5409044"/>
              <a:gd name="connsiteY2" fmla="*/ 6858000 h 7446632"/>
              <a:gd name="connsiteX3" fmla="*/ 2262026 w 5409044"/>
              <a:gd name="connsiteY3" fmla="*/ 7446629 h 7446632"/>
              <a:gd name="connsiteX4" fmla="*/ 0 w 5409044"/>
              <a:gd name="connsiteY4" fmla="*/ 6858000 h 7446632"/>
              <a:gd name="connsiteX5" fmla="*/ 0 w 5409044"/>
              <a:gd name="connsiteY5" fmla="*/ 0 h 7446632"/>
              <a:gd name="connsiteX0" fmla="*/ 0 w 5409044"/>
              <a:gd name="connsiteY0" fmla="*/ 334 h 7446966"/>
              <a:gd name="connsiteX1" fmla="*/ 357026 w 5409044"/>
              <a:gd name="connsiteY1" fmla="*/ 2352 h 7446966"/>
              <a:gd name="connsiteX2" fmla="*/ 4724633 w 5409044"/>
              <a:gd name="connsiteY2" fmla="*/ 334 h 7446966"/>
              <a:gd name="connsiteX3" fmla="*/ 4814281 w 5409044"/>
              <a:gd name="connsiteY3" fmla="*/ 6858334 h 7446966"/>
              <a:gd name="connsiteX4" fmla="*/ 2262026 w 5409044"/>
              <a:gd name="connsiteY4" fmla="*/ 7446963 h 7446966"/>
              <a:gd name="connsiteX5" fmla="*/ 0 w 5409044"/>
              <a:gd name="connsiteY5" fmla="*/ 6858334 h 7446966"/>
              <a:gd name="connsiteX6" fmla="*/ 0 w 5409044"/>
              <a:gd name="connsiteY6" fmla="*/ 334 h 7446966"/>
              <a:gd name="connsiteX0" fmla="*/ 3175 w 5409044"/>
              <a:gd name="connsiteY0" fmla="*/ 199091 h 7446632"/>
              <a:gd name="connsiteX1" fmla="*/ 357026 w 5409044"/>
              <a:gd name="connsiteY1" fmla="*/ 2018 h 7446632"/>
              <a:gd name="connsiteX2" fmla="*/ 4724633 w 5409044"/>
              <a:gd name="connsiteY2" fmla="*/ 0 h 7446632"/>
              <a:gd name="connsiteX3" fmla="*/ 4814281 w 5409044"/>
              <a:gd name="connsiteY3" fmla="*/ 6858000 h 7446632"/>
              <a:gd name="connsiteX4" fmla="*/ 2262026 w 5409044"/>
              <a:gd name="connsiteY4" fmla="*/ 7446629 h 7446632"/>
              <a:gd name="connsiteX5" fmla="*/ 0 w 5409044"/>
              <a:gd name="connsiteY5" fmla="*/ 6858000 h 7446632"/>
              <a:gd name="connsiteX6" fmla="*/ 3175 w 5409044"/>
              <a:gd name="connsiteY6" fmla="*/ 199091 h 7446632"/>
              <a:gd name="connsiteX0" fmla="*/ 3175 w 5409044"/>
              <a:gd name="connsiteY0" fmla="*/ 199867 h 7447408"/>
              <a:gd name="connsiteX1" fmla="*/ 357026 w 5409044"/>
              <a:gd name="connsiteY1" fmla="*/ 2794 h 7447408"/>
              <a:gd name="connsiteX2" fmla="*/ 4724633 w 5409044"/>
              <a:gd name="connsiteY2" fmla="*/ 776 h 7447408"/>
              <a:gd name="connsiteX3" fmla="*/ 4814281 w 5409044"/>
              <a:gd name="connsiteY3" fmla="*/ 6858776 h 7447408"/>
              <a:gd name="connsiteX4" fmla="*/ 2262026 w 5409044"/>
              <a:gd name="connsiteY4" fmla="*/ 7447405 h 7447408"/>
              <a:gd name="connsiteX5" fmla="*/ 0 w 5409044"/>
              <a:gd name="connsiteY5" fmla="*/ 6858776 h 7447408"/>
              <a:gd name="connsiteX6" fmla="*/ 3175 w 5409044"/>
              <a:gd name="connsiteY6" fmla="*/ 199867 h 7447408"/>
              <a:gd name="connsiteX0" fmla="*/ 3175 w 5409044"/>
              <a:gd name="connsiteY0" fmla="*/ 202804 h 7450345"/>
              <a:gd name="connsiteX1" fmla="*/ 103026 w 5409044"/>
              <a:gd name="connsiteY1" fmla="*/ 2176 h 7450345"/>
              <a:gd name="connsiteX2" fmla="*/ 4724633 w 5409044"/>
              <a:gd name="connsiteY2" fmla="*/ 3713 h 7450345"/>
              <a:gd name="connsiteX3" fmla="*/ 4814281 w 5409044"/>
              <a:gd name="connsiteY3" fmla="*/ 6861713 h 7450345"/>
              <a:gd name="connsiteX4" fmla="*/ 2262026 w 5409044"/>
              <a:gd name="connsiteY4" fmla="*/ 7450342 h 7450345"/>
              <a:gd name="connsiteX5" fmla="*/ 0 w 5409044"/>
              <a:gd name="connsiteY5" fmla="*/ 6861713 h 7450345"/>
              <a:gd name="connsiteX6" fmla="*/ 3175 w 5409044"/>
              <a:gd name="connsiteY6" fmla="*/ 202804 h 7450345"/>
              <a:gd name="connsiteX0" fmla="*/ 3175 w 5409044"/>
              <a:gd name="connsiteY0" fmla="*/ 205811 h 7449797"/>
              <a:gd name="connsiteX1" fmla="*/ 1030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3175 w 5409044"/>
              <a:gd name="connsiteY0" fmla="*/ 205811 h 7449797"/>
              <a:gd name="connsiteX1" fmla="*/ 1411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9525 w 5415394"/>
              <a:gd name="connsiteY0" fmla="*/ 205811 h 7449797"/>
              <a:gd name="connsiteX1" fmla="*/ 147476 w 5415394"/>
              <a:gd name="connsiteY1" fmla="*/ 1628 h 7449797"/>
              <a:gd name="connsiteX2" fmla="*/ 4730983 w 5415394"/>
              <a:gd name="connsiteY2" fmla="*/ 3165 h 7449797"/>
              <a:gd name="connsiteX3" fmla="*/ 4820631 w 5415394"/>
              <a:gd name="connsiteY3" fmla="*/ 6861165 h 7449797"/>
              <a:gd name="connsiteX4" fmla="*/ 2268376 w 5415394"/>
              <a:gd name="connsiteY4" fmla="*/ 7449794 h 7449797"/>
              <a:gd name="connsiteX5" fmla="*/ 0 w 5415394"/>
              <a:gd name="connsiteY5" fmla="*/ 5211548 h 7449797"/>
              <a:gd name="connsiteX6" fmla="*/ 9525 w 5415394"/>
              <a:gd name="connsiteY6" fmla="*/ 205811 h 7449797"/>
              <a:gd name="connsiteX0" fmla="*/ 9525 w 5415394"/>
              <a:gd name="connsiteY0" fmla="*/ 205811 h 6861165"/>
              <a:gd name="connsiteX1" fmla="*/ 147476 w 5415394"/>
              <a:gd name="connsiteY1" fmla="*/ 1628 h 6861165"/>
              <a:gd name="connsiteX2" fmla="*/ 4730983 w 5415394"/>
              <a:gd name="connsiteY2" fmla="*/ 3165 h 6861165"/>
              <a:gd name="connsiteX3" fmla="*/ 4820631 w 5415394"/>
              <a:gd name="connsiteY3" fmla="*/ 6861165 h 6861165"/>
              <a:gd name="connsiteX4" fmla="*/ 2042951 w 5415394"/>
              <a:gd name="connsiteY4" fmla="*/ 5558423 h 6861165"/>
              <a:gd name="connsiteX5" fmla="*/ 0 w 5415394"/>
              <a:gd name="connsiteY5" fmla="*/ 5211548 h 6861165"/>
              <a:gd name="connsiteX6" fmla="*/ 9525 w 541539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2036601 w 5409044"/>
              <a:gd name="connsiteY4" fmla="*/ 5558423 h 6861165"/>
              <a:gd name="connsiteX5" fmla="*/ 0 w 5409044"/>
              <a:gd name="connsiteY5" fmla="*/ 5222214 h 6861165"/>
              <a:gd name="connsiteX6" fmla="*/ 3175 w 540904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1906426 w 5409044"/>
              <a:gd name="connsiteY4" fmla="*/ 6066818 h 6861165"/>
              <a:gd name="connsiteX5" fmla="*/ 0 w 5409044"/>
              <a:gd name="connsiteY5" fmla="*/ 5222214 h 6861165"/>
              <a:gd name="connsiteX6" fmla="*/ 3175 w 5409044"/>
              <a:gd name="connsiteY6" fmla="*/ 205811 h 6861165"/>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775 w 6995317"/>
              <a:gd name="connsiteY0" fmla="*/ 205811 h 6068353"/>
              <a:gd name="connsiteX1" fmla="*/ 138726 w 6995317"/>
              <a:gd name="connsiteY1" fmla="*/ 1628 h 6068353"/>
              <a:gd name="connsiteX2" fmla="*/ 4722233 w 6995317"/>
              <a:gd name="connsiteY2" fmla="*/ 3165 h 6068353"/>
              <a:gd name="connsiteX3" fmla="*/ 6786731 w 6995317"/>
              <a:gd name="connsiteY3" fmla="*/ 6068353 h 6068353"/>
              <a:gd name="connsiteX4" fmla="*/ 1904026 w 6995317"/>
              <a:gd name="connsiteY4" fmla="*/ 6066818 h 6068353"/>
              <a:gd name="connsiteX5" fmla="*/ 7125 w 6995317"/>
              <a:gd name="connsiteY5" fmla="*/ 5495965 h 6068353"/>
              <a:gd name="connsiteX6" fmla="*/ 775 w 6995317"/>
              <a:gd name="connsiteY6" fmla="*/ 205811 h 6068353"/>
              <a:gd name="connsiteX0" fmla="*/ 775 w 6995317"/>
              <a:gd name="connsiteY0" fmla="*/ 205811 h 6068572"/>
              <a:gd name="connsiteX1" fmla="*/ 138726 w 6995317"/>
              <a:gd name="connsiteY1" fmla="*/ 1628 h 6068572"/>
              <a:gd name="connsiteX2" fmla="*/ 4722233 w 6995317"/>
              <a:gd name="connsiteY2" fmla="*/ 3165 h 6068572"/>
              <a:gd name="connsiteX3" fmla="*/ 6786731 w 6995317"/>
              <a:gd name="connsiteY3" fmla="*/ 6068353 h 6068572"/>
              <a:gd name="connsiteX4" fmla="*/ 1904026 w 6995317"/>
              <a:gd name="connsiteY4" fmla="*/ 6066818 h 6068572"/>
              <a:gd name="connsiteX5" fmla="*/ 7125 w 6995317"/>
              <a:gd name="connsiteY5" fmla="*/ 5495965 h 6068572"/>
              <a:gd name="connsiteX6" fmla="*/ 775 w 6995317"/>
              <a:gd name="connsiteY6" fmla="*/ 205811 h 6068572"/>
              <a:gd name="connsiteX0" fmla="*/ 775 w 6995317"/>
              <a:gd name="connsiteY0" fmla="*/ 205811 h 6070189"/>
              <a:gd name="connsiteX1" fmla="*/ 138726 w 6995317"/>
              <a:gd name="connsiteY1" fmla="*/ 1628 h 6070189"/>
              <a:gd name="connsiteX2" fmla="*/ 4722233 w 6995317"/>
              <a:gd name="connsiteY2" fmla="*/ 3165 h 6070189"/>
              <a:gd name="connsiteX3" fmla="*/ 6786731 w 6995317"/>
              <a:gd name="connsiteY3" fmla="*/ 6068353 h 6070189"/>
              <a:gd name="connsiteX4" fmla="*/ 1904026 w 6995317"/>
              <a:gd name="connsiteY4" fmla="*/ 6066818 h 6070189"/>
              <a:gd name="connsiteX5" fmla="*/ 7125 w 6995317"/>
              <a:gd name="connsiteY5" fmla="*/ 5495965 h 6070189"/>
              <a:gd name="connsiteX6" fmla="*/ 775 w 6995317"/>
              <a:gd name="connsiteY6" fmla="*/ 205811 h 6070189"/>
              <a:gd name="connsiteX0" fmla="*/ 775 w 6995317"/>
              <a:gd name="connsiteY0" fmla="*/ 205811 h 6069883"/>
              <a:gd name="connsiteX1" fmla="*/ 138726 w 6995317"/>
              <a:gd name="connsiteY1" fmla="*/ 1628 h 6069883"/>
              <a:gd name="connsiteX2" fmla="*/ 4722233 w 6995317"/>
              <a:gd name="connsiteY2" fmla="*/ 3165 h 6069883"/>
              <a:gd name="connsiteX3" fmla="*/ 6786731 w 6995317"/>
              <a:gd name="connsiteY3" fmla="*/ 6068353 h 6069883"/>
              <a:gd name="connsiteX4" fmla="*/ 1904026 w 6995317"/>
              <a:gd name="connsiteY4" fmla="*/ 6066818 h 6069883"/>
              <a:gd name="connsiteX5" fmla="*/ 7125 w 6995317"/>
              <a:gd name="connsiteY5" fmla="*/ 5495965 h 6069883"/>
              <a:gd name="connsiteX6" fmla="*/ 775 w 6995317"/>
              <a:gd name="connsiteY6" fmla="*/ 205811 h 6069883"/>
              <a:gd name="connsiteX0" fmla="*/ 775 w 8098398"/>
              <a:gd name="connsiteY0" fmla="*/ 205811 h 6069883"/>
              <a:gd name="connsiteX1" fmla="*/ 138726 w 8098398"/>
              <a:gd name="connsiteY1" fmla="*/ 1628 h 6069883"/>
              <a:gd name="connsiteX2" fmla="*/ 7782933 w 8098398"/>
              <a:gd name="connsiteY2" fmla="*/ 6721 h 6069883"/>
              <a:gd name="connsiteX3" fmla="*/ 6786731 w 8098398"/>
              <a:gd name="connsiteY3" fmla="*/ 6068353 h 6069883"/>
              <a:gd name="connsiteX4" fmla="*/ 1904026 w 8098398"/>
              <a:gd name="connsiteY4" fmla="*/ 6066818 h 6069883"/>
              <a:gd name="connsiteX5" fmla="*/ 7125 w 8098398"/>
              <a:gd name="connsiteY5" fmla="*/ 5495965 h 6069883"/>
              <a:gd name="connsiteX6" fmla="*/ 775 w 8098398"/>
              <a:gd name="connsiteY6" fmla="*/ 205811 h 6069883"/>
              <a:gd name="connsiteX0" fmla="*/ 775 w 11796917"/>
              <a:gd name="connsiteY0" fmla="*/ 205811 h 6069883"/>
              <a:gd name="connsiteX1" fmla="*/ 138726 w 11796917"/>
              <a:gd name="connsiteY1" fmla="*/ 1628 h 6069883"/>
              <a:gd name="connsiteX2" fmla="*/ 11704058 w 11796917"/>
              <a:gd name="connsiteY2" fmla="*/ 10276 h 6069883"/>
              <a:gd name="connsiteX3" fmla="*/ 6786731 w 11796917"/>
              <a:gd name="connsiteY3" fmla="*/ 6068353 h 6069883"/>
              <a:gd name="connsiteX4" fmla="*/ 1904026 w 11796917"/>
              <a:gd name="connsiteY4" fmla="*/ 6066818 h 6069883"/>
              <a:gd name="connsiteX5" fmla="*/ 7125 w 11796917"/>
              <a:gd name="connsiteY5" fmla="*/ 5495965 h 6069883"/>
              <a:gd name="connsiteX6" fmla="*/ 775 w 11796917"/>
              <a:gd name="connsiteY6" fmla="*/ 205811 h 6069883"/>
              <a:gd name="connsiteX0" fmla="*/ 775 w 12397281"/>
              <a:gd name="connsiteY0" fmla="*/ 205811 h 6069883"/>
              <a:gd name="connsiteX1" fmla="*/ 138726 w 12397281"/>
              <a:gd name="connsiteY1" fmla="*/ 1628 h 6069883"/>
              <a:gd name="connsiteX2" fmla="*/ 11704058 w 12397281"/>
              <a:gd name="connsiteY2" fmla="*/ 10276 h 6069883"/>
              <a:gd name="connsiteX3" fmla="*/ 11809581 w 12397281"/>
              <a:gd name="connsiteY3" fmla="*/ 6064798 h 6069883"/>
              <a:gd name="connsiteX4" fmla="*/ 1904026 w 12397281"/>
              <a:gd name="connsiteY4" fmla="*/ 6066818 h 6069883"/>
              <a:gd name="connsiteX5" fmla="*/ 7125 w 12397281"/>
              <a:gd name="connsiteY5" fmla="*/ 5495965 h 6069883"/>
              <a:gd name="connsiteX6" fmla="*/ 775 w 12397281"/>
              <a:gd name="connsiteY6" fmla="*/ 205811 h 6069883"/>
              <a:gd name="connsiteX0" fmla="*/ 775 w 12104055"/>
              <a:gd name="connsiteY0" fmla="*/ 205811 h 6069883"/>
              <a:gd name="connsiteX1" fmla="*/ 138726 w 12104055"/>
              <a:gd name="connsiteY1" fmla="*/ 1628 h 6069883"/>
              <a:gd name="connsiteX2" fmla="*/ 11704058 w 12104055"/>
              <a:gd name="connsiteY2" fmla="*/ 10276 h 6069883"/>
              <a:gd name="connsiteX3" fmla="*/ 11809581 w 12104055"/>
              <a:gd name="connsiteY3" fmla="*/ 6064798 h 6069883"/>
              <a:gd name="connsiteX4" fmla="*/ 1904026 w 12104055"/>
              <a:gd name="connsiteY4" fmla="*/ 6066818 h 6069883"/>
              <a:gd name="connsiteX5" fmla="*/ 7125 w 12104055"/>
              <a:gd name="connsiteY5" fmla="*/ 5495965 h 6069883"/>
              <a:gd name="connsiteX6" fmla="*/ 775 w 12104055"/>
              <a:gd name="connsiteY6" fmla="*/ 205811 h 6069883"/>
              <a:gd name="connsiteX0" fmla="*/ 775 w 12100788"/>
              <a:gd name="connsiteY0" fmla="*/ 205811 h 6069883"/>
              <a:gd name="connsiteX1" fmla="*/ 138726 w 12100788"/>
              <a:gd name="connsiteY1" fmla="*/ 1628 h 6069883"/>
              <a:gd name="connsiteX2" fmla="*/ 11704058 w 12100788"/>
              <a:gd name="connsiteY2" fmla="*/ 10276 h 6069883"/>
              <a:gd name="connsiteX3" fmla="*/ 11809581 w 12100788"/>
              <a:gd name="connsiteY3" fmla="*/ 6064798 h 6069883"/>
              <a:gd name="connsiteX4" fmla="*/ 1904026 w 12100788"/>
              <a:gd name="connsiteY4" fmla="*/ 6066818 h 6069883"/>
              <a:gd name="connsiteX5" fmla="*/ 7125 w 12100788"/>
              <a:gd name="connsiteY5" fmla="*/ 5495965 h 6069883"/>
              <a:gd name="connsiteX6" fmla="*/ 775 w 12100788"/>
              <a:gd name="connsiteY6" fmla="*/ 205811 h 6069883"/>
              <a:gd name="connsiteX0" fmla="*/ 775 w 11811571"/>
              <a:gd name="connsiteY0" fmla="*/ 205811 h 6069883"/>
              <a:gd name="connsiteX1" fmla="*/ 138726 w 11811571"/>
              <a:gd name="connsiteY1" fmla="*/ 1628 h 6069883"/>
              <a:gd name="connsiteX2" fmla="*/ 11704058 w 11811571"/>
              <a:gd name="connsiteY2" fmla="*/ 10276 h 6069883"/>
              <a:gd name="connsiteX3" fmla="*/ 11809581 w 11811571"/>
              <a:gd name="connsiteY3" fmla="*/ 6064798 h 6069883"/>
              <a:gd name="connsiteX4" fmla="*/ 1904026 w 11811571"/>
              <a:gd name="connsiteY4" fmla="*/ 6066818 h 6069883"/>
              <a:gd name="connsiteX5" fmla="*/ 7125 w 11811571"/>
              <a:gd name="connsiteY5" fmla="*/ 5495965 h 6069883"/>
              <a:gd name="connsiteX6" fmla="*/ 775 w 11811571"/>
              <a:gd name="connsiteY6" fmla="*/ 205811 h 6069883"/>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986"/>
              <a:gd name="connsiteY0" fmla="*/ 205812 h 6069884"/>
              <a:gd name="connsiteX1" fmla="*/ 138726 w 12594986"/>
              <a:gd name="connsiteY1" fmla="*/ 1629 h 6069884"/>
              <a:gd name="connsiteX2" fmla="*/ 11704058 w 12594986"/>
              <a:gd name="connsiteY2" fmla="*/ 10277 h 6069884"/>
              <a:gd name="connsiteX3" fmla="*/ 11819551 w 12594986"/>
              <a:gd name="connsiteY3" fmla="*/ 1121522 h 6069884"/>
              <a:gd name="connsiteX4" fmla="*/ 11809581 w 12594986"/>
              <a:gd name="connsiteY4" fmla="*/ 6064799 h 6069884"/>
              <a:gd name="connsiteX5" fmla="*/ 1904026 w 12594986"/>
              <a:gd name="connsiteY5" fmla="*/ 6066819 h 6069884"/>
              <a:gd name="connsiteX6" fmla="*/ 7125 w 12594986"/>
              <a:gd name="connsiteY6" fmla="*/ 5495966 h 6069884"/>
              <a:gd name="connsiteX7" fmla="*/ 775 w 12594986"/>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37957"/>
              <a:gd name="connsiteY0" fmla="*/ 205812 h 6069884"/>
              <a:gd name="connsiteX1" fmla="*/ 138726 w 11837957"/>
              <a:gd name="connsiteY1" fmla="*/ 1629 h 6069884"/>
              <a:gd name="connsiteX2" fmla="*/ 11192883 w 11837957"/>
              <a:gd name="connsiteY2" fmla="*/ 6722 h 6069884"/>
              <a:gd name="connsiteX3" fmla="*/ 11819551 w 11837957"/>
              <a:gd name="connsiteY3" fmla="*/ 1121522 h 6069884"/>
              <a:gd name="connsiteX4" fmla="*/ 11809581 w 11837957"/>
              <a:gd name="connsiteY4" fmla="*/ 6064799 h 6069884"/>
              <a:gd name="connsiteX5" fmla="*/ 1904026 w 11837957"/>
              <a:gd name="connsiteY5" fmla="*/ 6066819 h 6069884"/>
              <a:gd name="connsiteX6" fmla="*/ 7125 w 11837957"/>
              <a:gd name="connsiteY6" fmla="*/ 5495966 h 6069884"/>
              <a:gd name="connsiteX7" fmla="*/ 775 w 11837957"/>
              <a:gd name="connsiteY7" fmla="*/ 205812 h 6069884"/>
              <a:gd name="connsiteX0" fmla="*/ 775 w 11825545"/>
              <a:gd name="connsiteY0" fmla="*/ 205812 h 6069884"/>
              <a:gd name="connsiteX1" fmla="*/ 138726 w 11825545"/>
              <a:gd name="connsiteY1" fmla="*/ 1629 h 6069884"/>
              <a:gd name="connsiteX2" fmla="*/ 11192883 w 11825545"/>
              <a:gd name="connsiteY2" fmla="*/ 6722 h 6069884"/>
              <a:gd name="connsiteX3" fmla="*/ 11819551 w 11825545"/>
              <a:gd name="connsiteY3" fmla="*/ 1121522 h 6069884"/>
              <a:gd name="connsiteX4" fmla="*/ 11809581 w 11825545"/>
              <a:gd name="connsiteY4" fmla="*/ 6064799 h 6069884"/>
              <a:gd name="connsiteX5" fmla="*/ 1904026 w 11825545"/>
              <a:gd name="connsiteY5" fmla="*/ 6066819 h 6069884"/>
              <a:gd name="connsiteX6" fmla="*/ 7125 w 11825545"/>
              <a:gd name="connsiteY6" fmla="*/ 5495966 h 6069884"/>
              <a:gd name="connsiteX7" fmla="*/ 775 w 11825545"/>
              <a:gd name="connsiteY7" fmla="*/ 205812 h 6069884"/>
              <a:gd name="connsiteX0" fmla="*/ 775 w 11821813"/>
              <a:gd name="connsiteY0" fmla="*/ 205812 h 6069884"/>
              <a:gd name="connsiteX1" fmla="*/ 138726 w 11821813"/>
              <a:gd name="connsiteY1" fmla="*/ 1629 h 6069884"/>
              <a:gd name="connsiteX2" fmla="*/ 11192883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66535"/>
              <a:gd name="connsiteY0" fmla="*/ 205812 h 6069884"/>
              <a:gd name="connsiteX1" fmla="*/ 138726 w 11866535"/>
              <a:gd name="connsiteY1" fmla="*/ 1629 h 6069884"/>
              <a:gd name="connsiteX2" fmla="*/ 11700883 w 11866535"/>
              <a:gd name="connsiteY2" fmla="*/ 13832 h 6069884"/>
              <a:gd name="connsiteX3" fmla="*/ 11819551 w 11866535"/>
              <a:gd name="connsiteY3" fmla="*/ 1121522 h 6069884"/>
              <a:gd name="connsiteX4" fmla="*/ 11809581 w 11866535"/>
              <a:gd name="connsiteY4" fmla="*/ 6064799 h 6069884"/>
              <a:gd name="connsiteX5" fmla="*/ 1904026 w 11866535"/>
              <a:gd name="connsiteY5" fmla="*/ 6066819 h 6069884"/>
              <a:gd name="connsiteX6" fmla="*/ 7125 w 11866535"/>
              <a:gd name="connsiteY6" fmla="*/ 5495966 h 6069884"/>
              <a:gd name="connsiteX7" fmla="*/ 775 w 11866535"/>
              <a:gd name="connsiteY7" fmla="*/ 205812 h 6069884"/>
              <a:gd name="connsiteX0" fmla="*/ 775 w 11871795"/>
              <a:gd name="connsiteY0" fmla="*/ 205812 h 6069884"/>
              <a:gd name="connsiteX1" fmla="*/ 138726 w 11871795"/>
              <a:gd name="connsiteY1" fmla="*/ 1629 h 6069884"/>
              <a:gd name="connsiteX2" fmla="*/ 11700883 w 11871795"/>
              <a:gd name="connsiteY2" fmla="*/ 13832 h 6069884"/>
              <a:gd name="connsiteX3" fmla="*/ 11819551 w 11871795"/>
              <a:gd name="connsiteY3" fmla="*/ 1121522 h 6069884"/>
              <a:gd name="connsiteX4" fmla="*/ 11809581 w 11871795"/>
              <a:gd name="connsiteY4" fmla="*/ 6064799 h 6069884"/>
              <a:gd name="connsiteX5" fmla="*/ 1904026 w 11871795"/>
              <a:gd name="connsiteY5" fmla="*/ 6066819 h 6069884"/>
              <a:gd name="connsiteX6" fmla="*/ 7125 w 11871795"/>
              <a:gd name="connsiteY6" fmla="*/ 5495966 h 6069884"/>
              <a:gd name="connsiteX7" fmla="*/ 775 w 11871795"/>
              <a:gd name="connsiteY7" fmla="*/ 205812 h 6069884"/>
              <a:gd name="connsiteX0" fmla="*/ 775 w 11850218"/>
              <a:gd name="connsiteY0" fmla="*/ 205812 h 6069884"/>
              <a:gd name="connsiteX1" fmla="*/ 138726 w 11850218"/>
              <a:gd name="connsiteY1" fmla="*/ 1629 h 6069884"/>
              <a:gd name="connsiteX2" fmla="*/ 11659608 w 11850218"/>
              <a:gd name="connsiteY2" fmla="*/ 10277 h 6069884"/>
              <a:gd name="connsiteX3" fmla="*/ 11819551 w 11850218"/>
              <a:gd name="connsiteY3" fmla="*/ 1121522 h 6069884"/>
              <a:gd name="connsiteX4" fmla="*/ 11809581 w 11850218"/>
              <a:gd name="connsiteY4" fmla="*/ 6064799 h 6069884"/>
              <a:gd name="connsiteX5" fmla="*/ 1904026 w 11850218"/>
              <a:gd name="connsiteY5" fmla="*/ 6066819 h 6069884"/>
              <a:gd name="connsiteX6" fmla="*/ 7125 w 11850218"/>
              <a:gd name="connsiteY6" fmla="*/ 5495966 h 6069884"/>
              <a:gd name="connsiteX7" fmla="*/ 775 w 11850218"/>
              <a:gd name="connsiteY7" fmla="*/ 205812 h 6069884"/>
              <a:gd name="connsiteX0" fmla="*/ 775 w 11831396"/>
              <a:gd name="connsiteY0" fmla="*/ 205812 h 6069884"/>
              <a:gd name="connsiteX1" fmla="*/ 138726 w 11831396"/>
              <a:gd name="connsiteY1" fmla="*/ 1629 h 6069884"/>
              <a:gd name="connsiteX2" fmla="*/ 11659608 w 11831396"/>
              <a:gd name="connsiteY2" fmla="*/ 10277 h 6069884"/>
              <a:gd name="connsiteX3" fmla="*/ 11819551 w 11831396"/>
              <a:gd name="connsiteY3" fmla="*/ 1121522 h 6069884"/>
              <a:gd name="connsiteX4" fmla="*/ 11809581 w 11831396"/>
              <a:gd name="connsiteY4" fmla="*/ 6064799 h 6069884"/>
              <a:gd name="connsiteX5" fmla="*/ 1904026 w 11831396"/>
              <a:gd name="connsiteY5" fmla="*/ 6066819 h 6069884"/>
              <a:gd name="connsiteX6" fmla="*/ 7125 w 11831396"/>
              <a:gd name="connsiteY6" fmla="*/ 5495966 h 6069884"/>
              <a:gd name="connsiteX7" fmla="*/ 775 w 11831396"/>
              <a:gd name="connsiteY7" fmla="*/ 205812 h 6069884"/>
              <a:gd name="connsiteX0" fmla="*/ 775 w 11826314"/>
              <a:gd name="connsiteY0" fmla="*/ 205812 h 6069884"/>
              <a:gd name="connsiteX1" fmla="*/ 138726 w 11826314"/>
              <a:gd name="connsiteY1" fmla="*/ 1629 h 6069884"/>
              <a:gd name="connsiteX2" fmla="*/ 11659608 w 11826314"/>
              <a:gd name="connsiteY2" fmla="*/ 10277 h 6069884"/>
              <a:gd name="connsiteX3" fmla="*/ 11819551 w 11826314"/>
              <a:gd name="connsiteY3" fmla="*/ 1121522 h 6069884"/>
              <a:gd name="connsiteX4" fmla="*/ 11809581 w 11826314"/>
              <a:gd name="connsiteY4" fmla="*/ 6064799 h 6069884"/>
              <a:gd name="connsiteX5" fmla="*/ 1904026 w 11826314"/>
              <a:gd name="connsiteY5" fmla="*/ 6066819 h 6069884"/>
              <a:gd name="connsiteX6" fmla="*/ 7125 w 11826314"/>
              <a:gd name="connsiteY6" fmla="*/ 5495966 h 6069884"/>
              <a:gd name="connsiteX7" fmla="*/ 775 w 11826314"/>
              <a:gd name="connsiteY7" fmla="*/ 205812 h 6069884"/>
              <a:gd name="connsiteX0" fmla="*/ 775 w 11823476"/>
              <a:gd name="connsiteY0" fmla="*/ 205812 h 6069884"/>
              <a:gd name="connsiteX1" fmla="*/ 138726 w 11823476"/>
              <a:gd name="connsiteY1" fmla="*/ 1629 h 6069884"/>
              <a:gd name="connsiteX2" fmla="*/ 11659608 w 11823476"/>
              <a:gd name="connsiteY2" fmla="*/ 10277 h 6069884"/>
              <a:gd name="connsiteX3" fmla="*/ 11819551 w 11823476"/>
              <a:gd name="connsiteY3" fmla="*/ 1121522 h 6069884"/>
              <a:gd name="connsiteX4" fmla="*/ 11809581 w 11823476"/>
              <a:gd name="connsiteY4" fmla="*/ 6064799 h 6069884"/>
              <a:gd name="connsiteX5" fmla="*/ 1904026 w 11823476"/>
              <a:gd name="connsiteY5" fmla="*/ 6066819 h 6069884"/>
              <a:gd name="connsiteX6" fmla="*/ 7125 w 11823476"/>
              <a:gd name="connsiteY6" fmla="*/ 5495966 h 6069884"/>
              <a:gd name="connsiteX7" fmla="*/ 775 w 11823476"/>
              <a:gd name="connsiteY7" fmla="*/ 205812 h 6069884"/>
              <a:gd name="connsiteX0" fmla="*/ 775 w 12559042"/>
              <a:gd name="connsiteY0" fmla="*/ 205812 h 6069884"/>
              <a:gd name="connsiteX1" fmla="*/ 138726 w 12559042"/>
              <a:gd name="connsiteY1" fmla="*/ 1629 h 6069884"/>
              <a:gd name="connsiteX2" fmla="*/ 11659608 w 12559042"/>
              <a:gd name="connsiteY2" fmla="*/ 10277 h 6069884"/>
              <a:gd name="connsiteX3" fmla="*/ 11810026 w 12559042"/>
              <a:gd name="connsiteY3" fmla="*/ 122510 h 6069884"/>
              <a:gd name="connsiteX4" fmla="*/ 11819551 w 12559042"/>
              <a:gd name="connsiteY4" fmla="*/ 1121522 h 6069884"/>
              <a:gd name="connsiteX5" fmla="*/ 11809581 w 12559042"/>
              <a:gd name="connsiteY5" fmla="*/ 6064799 h 6069884"/>
              <a:gd name="connsiteX6" fmla="*/ 1904026 w 12559042"/>
              <a:gd name="connsiteY6" fmla="*/ 6066819 h 6069884"/>
              <a:gd name="connsiteX7" fmla="*/ 7125 w 12559042"/>
              <a:gd name="connsiteY7" fmla="*/ 5495966 h 6069884"/>
              <a:gd name="connsiteX8" fmla="*/ 775 w 12559042"/>
              <a:gd name="connsiteY8" fmla="*/ 205812 h 6069884"/>
              <a:gd name="connsiteX0" fmla="*/ 775 w 11825341"/>
              <a:gd name="connsiteY0" fmla="*/ 211183 h 6075255"/>
              <a:gd name="connsiteX1" fmla="*/ 138726 w 11825341"/>
              <a:gd name="connsiteY1" fmla="*/ 7000 h 6075255"/>
              <a:gd name="connsiteX2" fmla="*/ 11659608 w 11825341"/>
              <a:gd name="connsiteY2" fmla="*/ 15648 h 6075255"/>
              <a:gd name="connsiteX3" fmla="*/ 11810026 w 11825341"/>
              <a:gd name="connsiteY3" fmla="*/ 127881 h 6075255"/>
              <a:gd name="connsiteX4" fmla="*/ 11819551 w 11825341"/>
              <a:gd name="connsiteY4" fmla="*/ 1126893 h 6075255"/>
              <a:gd name="connsiteX5" fmla="*/ 11809581 w 11825341"/>
              <a:gd name="connsiteY5" fmla="*/ 6070170 h 6075255"/>
              <a:gd name="connsiteX6" fmla="*/ 1904026 w 11825341"/>
              <a:gd name="connsiteY6" fmla="*/ 6072190 h 6075255"/>
              <a:gd name="connsiteX7" fmla="*/ 7125 w 11825341"/>
              <a:gd name="connsiteY7" fmla="*/ 5501337 h 6075255"/>
              <a:gd name="connsiteX8" fmla="*/ 775 w 11825341"/>
              <a:gd name="connsiteY8" fmla="*/ 211183 h 6075255"/>
              <a:gd name="connsiteX0" fmla="*/ 775 w 11821813"/>
              <a:gd name="connsiteY0" fmla="*/ 211183 h 6075255"/>
              <a:gd name="connsiteX1" fmla="*/ 138726 w 11821813"/>
              <a:gd name="connsiteY1" fmla="*/ 7000 h 6075255"/>
              <a:gd name="connsiteX2" fmla="*/ 11659608 w 11821813"/>
              <a:gd name="connsiteY2" fmla="*/ 15648 h 6075255"/>
              <a:gd name="connsiteX3" fmla="*/ 11810026 w 11821813"/>
              <a:gd name="connsiteY3" fmla="*/ 127881 h 6075255"/>
              <a:gd name="connsiteX4" fmla="*/ 11819551 w 11821813"/>
              <a:gd name="connsiteY4" fmla="*/ 1126893 h 6075255"/>
              <a:gd name="connsiteX5" fmla="*/ 11809581 w 11821813"/>
              <a:gd name="connsiteY5" fmla="*/ 6070170 h 6075255"/>
              <a:gd name="connsiteX6" fmla="*/ 1904026 w 11821813"/>
              <a:gd name="connsiteY6" fmla="*/ 6072190 h 6075255"/>
              <a:gd name="connsiteX7" fmla="*/ 7125 w 11821813"/>
              <a:gd name="connsiteY7" fmla="*/ 5501337 h 6075255"/>
              <a:gd name="connsiteX8" fmla="*/ 775 w 11821813"/>
              <a:gd name="connsiteY8" fmla="*/ 211183 h 6075255"/>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174049 h 6080783"/>
              <a:gd name="connsiteX1" fmla="*/ 138726 w 11821813"/>
              <a:gd name="connsiteY1" fmla="*/ 12528 h 6080783"/>
              <a:gd name="connsiteX2" fmla="*/ 11659608 w 11821813"/>
              <a:gd name="connsiteY2" fmla="*/ 21176 h 6080783"/>
              <a:gd name="connsiteX3" fmla="*/ 11816376 w 11821813"/>
              <a:gd name="connsiteY3" fmla="*/ 204513 h 6080783"/>
              <a:gd name="connsiteX4" fmla="*/ 11819551 w 11821813"/>
              <a:gd name="connsiteY4" fmla="*/ 1132421 h 6080783"/>
              <a:gd name="connsiteX5" fmla="*/ 11809581 w 11821813"/>
              <a:gd name="connsiteY5" fmla="*/ 6075698 h 6080783"/>
              <a:gd name="connsiteX6" fmla="*/ 1904026 w 11821813"/>
              <a:gd name="connsiteY6" fmla="*/ 6077718 h 6080783"/>
              <a:gd name="connsiteX7" fmla="*/ 7125 w 11821813"/>
              <a:gd name="connsiteY7" fmla="*/ 5506865 h 6080783"/>
              <a:gd name="connsiteX8" fmla="*/ 775 w 11821813"/>
              <a:gd name="connsiteY8" fmla="*/ 174049 h 6080783"/>
              <a:gd name="connsiteX0" fmla="*/ 2536 w 11823574"/>
              <a:gd name="connsiteY0" fmla="*/ 174049 h 6080783"/>
              <a:gd name="connsiteX1" fmla="*/ 140487 w 11823574"/>
              <a:gd name="connsiteY1" fmla="*/ 12528 h 6080783"/>
              <a:gd name="connsiteX2" fmla="*/ 11661369 w 11823574"/>
              <a:gd name="connsiteY2" fmla="*/ 21176 h 6080783"/>
              <a:gd name="connsiteX3" fmla="*/ 11818137 w 11823574"/>
              <a:gd name="connsiteY3" fmla="*/ 204513 h 6080783"/>
              <a:gd name="connsiteX4" fmla="*/ 11821312 w 11823574"/>
              <a:gd name="connsiteY4" fmla="*/ 1132421 h 6080783"/>
              <a:gd name="connsiteX5" fmla="*/ 11811342 w 11823574"/>
              <a:gd name="connsiteY5" fmla="*/ 6075698 h 6080783"/>
              <a:gd name="connsiteX6" fmla="*/ 1905787 w 11823574"/>
              <a:gd name="connsiteY6" fmla="*/ 6077718 h 6080783"/>
              <a:gd name="connsiteX7" fmla="*/ 8886 w 11823574"/>
              <a:gd name="connsiteY7" fmla="*/ 5506865 h 6080783"/>
              <a:gd name="connsiteX8" fmla="*/ 2536 w 11823574"/>
              <a:gd name="connsiteY8" fmla="*/ 174049 h 6080783"/>
              <a:gd name="connsiteX0" fmla="*/ 2536 w 11823574"/>
              <a:gd name="connsiteY0" fmla="*/ 163317 h 6070051"/>
              <a:gd name="connsiteX1" fmla="*/ 140487 w 11823574"/>
              <a:gd name="connsiteY1" fmla="*/ 1796 h 6070051"/>
              <a:gd name="connsiteX2" fmla="*/ 11661369 w 11823574"/>
              <a:gd name="connsiteY2" fmla="*/ 10444 h 6070051"/>
              <a:gd name="connsiteX3" fmla="*/ 11818137 w 11823574"/>
              <a:gd name="connsiteY3" fmla="*/ 193781 h 6070051"/>
              <a:gd name="connsiteX4" fmla="*/ 11821312 w 11823574"/>
              <a:gd name="connsiteY4" fmla="*/ 1121689 h 6070051"/>
              <a:gd name="connsiteX5" fmla="*/ 11811342 w 11823574"/>
              <a:gd name="connsiteY5" fmla="*/ 6064966 h 6070051"/>
              <a:gd name="connsiteX6" fmla="*/ 1905787 w 11823574"/>
              <a:gd name="connsiteY6" fmla="*/ 6066986 h 6070051"/>
              <a:gd name="connsiteX7" fmla="*/ 8886 w 11823574"/>
              <a:gd name="connsiteY7" fmla="*/ 5496133 h 6070051"/>
              <a:gd name="connsiteX8" fmla="*/ 2536 w 11823574"/>
              <a:gd name="connsiteY8" fmla="*/ 163317 h 6070051"/>
              <a:gd name="connsiteX0" fmla="*/ 1747 w 11822785"/>
              <a:gd name="connsiteY0" fmla="*/ 163317 h 6070051"/>
              <a:gd name="connsiteX1" fmla="*/ 158748 w 11822785"/>
              <a:gd name="connsiteY1" fmla="*/ 1796 h 6070051"/>
              <a:gd name="connsiteX2" fmla="*/ 11660580 w 11822785"/>
              <a:gd name="connsiteY2" fmla="*/ 10444 h 6070051"/>
              <a:gd name="connsiteX3" fmla="*/ 11817348 w 11822785"/>
              <a:gd name="connsiteY3" fmla="*/ 193781 h 6070051"/>
              <a:gd name="connsiteX4" fmla="*/ 11820523 w 11822785"/>
              <a:gd name="connsiteY4" fmla="*/ 1121689 h 6070051"/>
              <a:gd name="connsiteX5" fmla="*/ 11810553 w 11822785"/>
              <a:gd name="connsiteY5" fmla="*/ 6064966 h 6070051"/>
              <a:gd name="connsiteX6" fmla="*/ 1904998 w 11822785"/>
              <a:gd name="connsiteY6" fmla="*/ 6066986 h 6070051"/>
              <a:gd name="connsiteX7" fmla="*/ 8097 w 11822785"/>
              <a:gd name="connsiteY7" fmla="*/ 5496133 h 6070051"/>
              <a:gd name="connsiteX8" fmla="*/ 1747 w 11822785"/>
              <a:gd name="connsiteY8" fmla="*/ 163317 h 6070051"/>
              <a:gd name="connsiteX0" fmla="*/ 1747 w 11822213"/>
              <a:gd name="connsiteY0" fmla="*/ 163317 h 6070300"/>
              <a:gd name="connsiteX1" fmla="*/ 158748 w 11822213"/>
              <a:gd name="connsiteY1" fmla="*/ 1796 h 6070300"/>
              <a:gd name="connsiteX2" fmla="*/ 11660580 w 11822213"/>
              <a:gd name="connsiteY2" fmla="*/ 10444 h 6070300"/>
              <a:gd name="connsiteX3" fmla="*/ 11817348 w 11822213"/>
              <a:gd name="connsiteY3" fmla="*/ 193781 h 6070300"/>
              <a:gd name="connsiteX4" fmla="*/ 11820523 w 11822213"/>
              <a:gd name="connsiteY4" fmla="*/ 1121689 h 6070300"/>
              <a:gd name="connsiteX5" fmla="*/ 5762178 w 11822213"/>
              <a:gd name="connsiteY5" fmla="*/ 6070300 h 6070300"/>
              <a:gd name="connsiteX6" fmla="*/ 1904998 w 11822213"/>
              <a:gd name="connsiteY6" fmla="*/ 6066986 h 6070300"/>
              <a:gd name="connsiteX7" fmla="*/ 8097 w 11822213"/>
              <a:gd name="connsiteY7" fmla="*/ 5496133 h 6070300"/>
              <a:gd name="connsiteX8" fmla="*/ 1747 w 11822213"/>
              <a:gd name="connsiteY8" fmla="*/ 163317 h 6070300"/>
              <a:gd name="connsiteX0" fmla="*/ 1747 w 11817348"/>
              <a:gd name="connsiteY0" fmla="*/ 163317 h 6070300"/>
              <a:gd name="connsiteX1" fmla="*/ 158748 w 11817348"/>
              <a:gd name="connsiteY1" fmla="*/ 1796 h 6070300"/>
              <a:gd name="connsiteX2" fmla="*/ 11660580 w 11817348"/>
              <a:gd name="connsiteY2" fmla="*/ 10444 h 6070300"/>
              <a:gd name="connsiteX3" fmla="*/ 11817348 w 11817348"/>
              <a:gd name="connsiteY3" fmla="*/ 193781 h 6070300"/>
              <a:gd name="connsiteX4" fmla="*/ 5762178 w 11817348"/>
              <a:gd name="connsiteY4" fmla="*/ 6070300 h 6070300"/>
              <a:gd name="connsiteX5" fmla="*/ 1904998 w 11817348"/>
              <a:gd name="connsiteY5" fmla="*/ 6066986 h 6070300"/>
              <a:gd name="connsiteX6" fmla="*/ 8097 w 11817348"/>
              <a:gd name="connsiteY6" fmla="*/ 5496133 h 6070300"/>
              <a:gd name="connsiteX7" fmla="*/ 1747 w 11817348"/>
              <a:gd name="connsiteY7" fmla="*/ 163317 h 6070300"/>
              <a:gd name="connsiteX0" fmla="*/ 1747 w 11771826"/>
              <a:gd name="connsiteY0" fmla="*/ 163317 h 6070300"/>
              <a:gd name="connsiteX1" fmla="*/ 158748 w 11771826"/>
              <a:gd name="connsiteY1" fmla="*/ 1796 h 6070300"/>
              <a:gd name="connsiteX2" fmla="*/ 11660580 w 11771826"/>
              <a:gd name="connsiteY2" fmla="*/ 10444 h 6070300"/>
              <a:gd name="connsiteX3" fmla="*/ 5762178 w 11771826"/>
              <a:gd name="connsiteY3" fmla="*/ 6070300 h 6070300"/>
              <a:gd name="connsiteX4" fmla="*/ 1904998 w 11771826"/>
              <a:gd name="connsiteY4" fmla="*/ 6066986 h 6070300"/>
              <a:gd name="connsiteX5" fmla="*/ 8097 w 11771826"/>
              <a:gd name="connsiteY5" fmla="*/ 5496133 h 6070300"/>
              <a:gd name="connsiteX6" fmla="*/ 1747 w 11771826"/>
              <a:gd name="connsiteY6" fmla="*/ 163317 h 6070300"/>
              <a:gd name="connsiteX0" fmla="*/ 1747 w 11765947"/>
              <a:gd name="connsiteY0" fmla="*/ 163317 h 6070300"/>
              <a:gd name="connsiteX1" fmla="*/ 158748 w 11765947"/>
              <a:gd name="connsiteY1" fmla="*/ 1796 h 6070300"/>
              <a:gd name="connsiteX2" fmla="*/ 11660580 w 11765947"/>
              <a:gd name="connsiteY2" fmla="*/ 10444 h 6070300"/>
              <a:gd name="connsiteX3" fmla="*/ 5762178 w 11765947"/>
              <a:gd name="connsiteY3" fmla="*/ 6070300 h 6070300"/>
              <a:gd name="connsiteX4" fmla="*/ 1904998 w 11765947"/>
              <a:gd name="connsiteY4" fmla="*/ 6066986 h 6070300"/>
              <a:gd name="connsiteX5" fmla="*/ 8097 w 11765947"/>
              <a:gd name="connsiteY5" fmla="*/ 5496133 h 6070300"/>
              <a:gd name="connsiteX6" fmla="*/ 1747 w 11765947"/>
              <a:gd name="connsiteY6" fmla="*/ 163317 h 6070300"/>
              <a:gd name="connsiteX0" fmla="*/ 1747 w 12679266"/>
              <a:gd name="connsiteY0" fmla="*/ 163317 h 6070300"/>
              <a:gd name="connsiteX1" fmla="*/ 158748 w 12679266"/>
              <a:gd name="connsiteY1" fmla="*/ 1796 h 6070300"/>
              <a:gd name="connsiteX2" fmla="*/ 11660580 w 12679266"/>
              <a:gd name="connsiteY2" fmla="*/ 10444 h 6070300"/>
              <a:gd name="connsiteX3" fmla="*/ 5762178 w 12679266"/>
              <a:gd name="connsiteY3" fmla="*/ 6070300 h 6070300"/>
              <a:gd name="connsiteX4" fmla="*/ 1904998 w 12679266"/>
              <a:gd name="connsiteY4" fmla="*/ 6066986 h 6070300"/>
              <a:gd name="connsiteX5" fmla="*/ 8097 w 12679266"/>
              <a:gd name="connsiteY5" fmla="*/ 5496133 h 6070300"/>
              <a:gd name="connsiteX6" fmla="*/ 1747 w 12679266"/>
              <a:gd name="connsiteY6" fmla="*/ 163317 h 6070300"/>
              <a:gd name="connsiteX0" fmla="*/ 1747 w 7662612"/>
              <a:gd name="connsiteY0" fmla="*/ 163317 h 6518320"/>
              <a:gd name="connsiteX1" fmla="*/ 158748 w 7662612"/>
              <a:gd name="connsiteY1" fmla="*/ 1796 h 6518320"/>
              <a:gd name="connsiteX2" fmla="*/ 5821755 w 7662612"/>
              <a:gd name="connsiteY2" fmla="*/ 10444 h 6518320"/>
              <a:gd name="connsiteX3" fmla="*/ 5762178 w 7662612"/>
              <a:gd name="connsiteY3" fmla="*/ 6070300 h 6518320"/>
              <a:gd name="connsiteX4" fmla="*/ 1904998 w 7662612"/>
              <a:gd name="connsiteY4" fmla="*/ 6066986 h 6518320"/>
              <a:gd name="connsiteX5" fmla="*/ 8097 w 7662612"/>
              <a:gd name="connsiteY5" fmla="*/ 5496133 h 6518320"/>
              <a:gd name="connsiteX6" fmla="*/ 1747 w 7662612"/>
              <a:gd name="connsiteY6" fmla="*/ 163317 h 6518320"/>
              <a:gd name="connsiteX0" fmla="*/ 1747 w 7516956"/>
              <a:gd name="connsiteY0" fmla="*/ 163317 h 6518320"/>
              <a:gd name="connsiteX1" fmla="*/ 158748 w 7516956"/>
              <a:gd name="connsiteY1" fmla="*/ 1796 h 6518320"/>
              <a:gd name="connsiteX2" fmla="*/ 5821755 w 7516956"/>
              <a:gd name="connsiteY2" fmla="*/ 10444 h 6518320"/>
              <a:gd name="connsiteX3" fmla="*/ 5762178 w 7516956"/>
              <a:gd name="connsiteY3" fmla="*/ 6070300 h 6518320"/>
              <a:gd name="connsiteX4" fmla="*/ 1904998 w 7516956"/>
              <a:gd name="connsiteY4" fmla="*/ 6066986 h 6518320"/>
              <a:gd name="connsiteX5" fmla="*/ 8097 w 7516956"/>
              <a:gd name="connsiteY5" fmla="*/ 5496133 h 6518320"/>
              <a:gd name="connsiteX6" fmla="*/ 1747 w 7516956"/>
              <a:gd name="connsiteY6" fmla="*/ 163317 h 6518320"/>
              <a:gd name="connsiteX0" fmla="*/ 1747 w 5821755"/>
              <a:gd name="connsiteY0" fmla="*/ 163317 h 6518320"/>
              <a:gd name="connsiteX1" fmla="*/ 158748 w 5821755"/>
              <a:gd name="connsiteY1" fmla="*/ 1796 h 6518320"/>
              <a:gd name="connsiteX2" fmla="*/ 5821755 w 5821755"/>
              <a:gd name="connsiteY2" fmla="*/ 10444 h 6518320"/>
              <a:gd name="connsiteX3" fmla="*/ 5762178 w 5821755"/>
              <a:gd name="connsiteY3" fmla="*/ 6070300 h 6518320"/>
              <a:gd name="connsiteX4" fmla="*/ 1904998 w 5821755"/>
              <a:gd name="connsiteY4" fmla="*/ 6066986 h 6518320"/>
              <a:gd name="connsiteX5" fmla="*/ 8097 w 5821755"/>
              <a:gd name="connsiteY5" fmla="*/ 5496133 h 6518320"/>
              <a:gd name="connsiteX6" fmla="*/ 1747 w 5821755"/>
              <a:gd name="connsiteY6" fmla="*/ 163317 h 651832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8097 w 5821755"/>
              <a:gd name="connsiteY5" fmla="*/ 549613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8097 w 5821755"/>
              <a:gd name="connsiteY5" fmla="*/ 549613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6510 w 5821755"/>
              <a:gd name="connsiteY5" fmla="*/ 5492578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492248 w 5821755"/>
              <a:gd name="connsiteY4" fmla="*/ 6066987 h 6070300"/>
              <a:gd name="connsiteX5" fmla="*/ 6510 w 5821755"/>
              <a:gd name="connsiteY5" fmla="*/ 5489023 h 6070300"/>
              <a:gd name="connsiteX6" fmla="*/ 1747 w 5821755"/>
              <a:gd name="connsiteY6" fmla="*/ 163317 h 6070300"/>
              <a:gd name="connsiteX0" fmla="*/ 1747 w 5821755"/>
              <a:gd name="connsiteY0" fmla="*/ 163317 h 6071460"/>
              <a:gd name="connsiteX1" fmla="*/ 158748 w 5821755"/>
              <a:gd name="connsiteY1" fmla="*/ 1796 h 6071460"/>
              <a:gd name="connsiteX2" fmla="*/ 5821755 w 5821755"/>
              <a:gd name="connsiteY2" fmla="*/ 10444 h 6071460"/>
              <a:gd name="connsiteX3" fmla="*/ 5762178 w 5821755"/>
              <a:gd name="connsiteY3" fmla="*/ 6070300 h 6071460"/>
              <a:gd name="connsiteX4" fmla="*/ 1492248 w 5821755"/>
              <a:gd name="connsiteY4" fmla="*/ 6066987 h 6071460"/>
              <a:gd name="connsiteX5" fmla="*/ 6510 w 5821755"/>
              <a:gd name="connsiteY5" fmla="*/ 5489023 h 6071460"/>
              <a:gd name="connsiteX6" fmla="*/ 1747 w 5821755"/>
              <a:gd name="connsiteY6" fmla="*/ 163317 h 6071460"/>
              <a:gd name="connsiteX0" fmla="*/ 1747 w 5821755"/>
              <a:gd name="connsiteY0" fmla="*/ 163317 h 6071641"/>
              <a:gd name="connsiteX1" fmla="*/ 158748 w 5821755"/>
              <a:gd name="connsiteY1" fmla="*/ 1796 h 6071641"/>
              <a:gd name="connsiteX2" fmla="*/ 5821755 w 5821755"/>
              <a:gd name="connsiteY2" fmla="*/ 10444 h 6071641"/>
              <a:gd name="connsiteX3" fmla="*/ 5762178 w 5821755"/>
              <a:gd name="connsiteY3" fmla="*/ 6070300 h 6071641"/>
              <a:gd name="connsiteX4" fmla="*/ 1492248 w 5821755"/>
              <a:gd name="connsiteY4" fmla="*/ 6066987 h 6071641"/>
              <a:gd name="connsiteX5" fmla="*/ 6510 w 5821755"/>
              <a:gd name="connsiteY5" fmla="*/ 5489023 h 6071641"/>
              <a:gd name="connsiteX6" fmla="*/ 1747 w 5821755"/>
              <a:gd name="connsiteY6" fmla="*/ 163317 h 6071641"/>
              <a:gd name="connsiteX0" fmla="*/ 1747 w 5821755"/>
              <a:gd name="connsiteY0" fmla="*/ 163317 h 6070723"/>
              <a:gd name="connsiteX1" fmla="*/ 158748 w 5821755"/>
              <a:gd name="connsiteY1" fmla="*/ 1796 h 6070723"/>
              <a:gd name="connsiteX2" fmla="*/ 5821755 w 5821755"/>
              <a:gd name="connsiteY2" fmla="*/ 10444 h 6070723"/>
              <a:gd name="connsiteX3" fmla="*/ 5762178 w 5821755"/>
              <a:gd name="connsiteY3" fmla="*/ 6070300 h 6070723"/>
              <a:gd name="connsiteX4" fmla="*/ 1492248 w 5821755"/>
              <a:gd name="connsiteY4" fmla="*/ 6066987 h 6070723"/>
              <a:gd name="connsiteX5" fmla="*/ 6510 w 5821755"/>
              <a:gd name="connsiteY5" fmla="*/ 5489023 h 6070723"/>
              <a:gd name="connsiteX6" fmla="*/ 1747 w 5821755"/>
              <a:gd name="connsiteY6" fmla="*/ 163317 h 6070723"/>
              <a:gd name="connsiteX0" fmla="*/ 1747 w 5821755"/>
              <a:gd name="connsiteY0" fmla="*/ 163317 h 6070723"/>
              <a:gd name="connsiteX1" fmla="*/ 158748 w 5821755"/>
              <a:gd name="connsiteY1" fmla="*/ 1796 h 6070723"/>
              <a:gd name="connsiteX2" fmla="*/ 5821755 w 5821755"/>
              <a:gd name="connsiteY2" fmla="*/ 10444 h 6070723"/>
              <a:gd name="connsiteX3" fmla="*/ 5762178 w 5821755"/>
              <a:gd name="connsiteY3" fmla="*/ 6070300 h 6070723"/>
              <a:gd name="connsiteX4" fmla="*/ 1492248 w 5821755"/>
              <a:gd name="connsiteY4" fmla="*/ 6066987 h 6070723"/>
              <a:gd name="connsiteX5" fmla="*/ 6510 w 5821755"/>
              <a:gd name="connsiteY5" fmla="*/ 5489023 h 6070723"/>
              <a:gd name="connsiteX6" fmla="*/ 1747 w 5821755"/>
              <a:gd name="connsiteY6" fmla="*/ 163317 h 6070723"/>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5210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3433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3433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14448 w 5821755"/>
              <a:gd name="connsiteY4" fmla="*/ 6063434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814565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15180"/>
              <a:gd name="connsiteY0" fmla="*/ 163317 h 6070300"/>
              <a:gd name="connsiteX1" fmla="*/ 158748 w 5815180"/>
              <a:gd name="connsiteY1" fmla="*/ 1796 h 6070300"/>
              <a:gd name="connsiteX2" fmla="*/ 5813817 w 5815180"/>
              <a:gd name="connsiteY2" fmla="*/ 10444 h 6070300"/>
              <a:gd name="connsiteX3" fmla="*/ 5814565 w 5815180"/>
              <a:gd name="connsiteY3" fmla="*/ 6070300 h 6070300"/>
              <a:gd name="connsiteX4" fmla="*/ 1268410 w 5815180"/>
              <a:gd name="connsiteY4" fmla="*/ 6063435 h 6070300"/>
              <a:gd name="connsiteX5" fmla="*/ 6510 w 5815180"/>
              <a:gd name="connsiteY5" fmla="*/ 5489023 h 6070300"/>
              <a:gd name="connsiteX6" fmla="*/ 1747 w 5815180"/>
              <a:gd name="connsiteY6" fmla="*/ 163317 h 6070300"/>
              <a:gd name="connsiteX0" fmla="*/ 428 w 5813861"/>
              <a:gd name="connsiteY0" fmla="*/ 162163 h 6069146"/>
              <a:gd name="connsiteX1" fmla="*/ 157429 w 5813861"/>
              <a:gd name="connsiteY1" fmla="*/ 642 h 6069146"/>
              <a:gd name="connsiteX2" fmla="*/ 5812498 w 5813861"/>
              <a:gd name="connsiteY2" fmla="*/ 9290 h 6069146"/>
              <a:gd name="connsiteX3" fmla="*/ 5813246 w 5813861"/>
              <a:gd name="connsiteY3" fmla="*/ 6069146 h 6069146"/>
              <a:gd name="connsiteX4" fmla="*/ 1267091 w 5813861"/>
              <a:gd name="connsiteY4" fmla="*/ 6062281 h 6069146"/>
              <a:gd name="connsiteX5" fmla="*/ 5191 w 5813861"/>
              <a:gd name="connsiteY5" fmla="*/ 5487869 h 6069146"/>
              <a:gd name="connsiteX6" fmla="*/ 428 w 5813861"/>
              <a:gd name="connsiteY6" fmla="*/ 162163 h 6069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3861" h="6069146">
                <a:moveTo>
                  <a:pt x="428" y="162163"/>
                </a:moveTo>
                <a:cubicBezTo>
                  <a:pt x="-4388" y="-26184"/>
                  <a:pt x="30483" y="2340"/>
                  <a:pt x="157429" y="642"/>
                </a:cubicBezTo>
                <a:lnTo>
                  <a:pt x="5812498" y="9290"/>
                </a:lnTo>
                <a:cubicBezTo>
                  <a:pt x="5810101" y="2029242"/>
                  <a:pt x="5815643" y="4049194"/>
                  <a:pt x="5813246" y="6069146"/>
                </a:cubicBezTo>
                <a:cubicBezTo>
                  <a:pt x="5084253" y="6060002"/>
                  <a:pt x="2552818" y="6063386"/>
                  <a:pt x="1267091" y="6062281"/>
                </a:cubicBezTo>
                <a:cubicBezTo>
                  <a:pt x="710990" y="6042055"/>
                  <a:pt x="345391" y="5815623"/>
                  <a:pt x="5191" y="5487869"/>
                </a:cubicBezTo>
                <a:cubicBezTo>
                  <a:pt x="6249" y="3268233"/>
                  <a:pt x="-630" y="2381799"/>
                  <a:pt x="428" y="162163"/>
                </a:cubicBezTo>
                <a:close/>
              </a:path>
            </a:pathLst>
          </a:custGeom>
          <a:solidFill>
            <a:schemeClr val="bg2"/>
          </a:solidFill>
        </p:spPr>
        <p:txBody>
          <a:bodyPr/>
          <a:lstStyle>
            <a:lvl1pPr marL="0" marR="0" indent="0" algn="ctr" defTabSz="914400" rtl="0" eaLnBrk="1" fontAlgn="auto" latinLnBrk="0" hangingPunct="1">
              <a:lnSpc>
                <a:spcPct val="300000"/>
              </a:lnSpc>
              <a:spcBef>
                <a:spcPts val="4200"/>
              </a:spcBef>
              <a:spcAft>
                <a:spcPts val="0"/>
              </a:spcAft>
              <a:buClrTx/>
              <a:buSzTx/>
              <a:buFontTx/>
              <a:buNone/>
              <a:tabLst/>
              <a:defRPr sz="1400">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Klicka på ikonen för att lägga in bild   </a:t>
            </a:r>
          </a:p>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                      </a:t>
            </a:r>
          </a:p>
          <a:p>
            <a:endParaRPr lang="sv-SE" dirty="0"/>
          </a:p>
        </p:txBody>
      </p:sp>
      <p:sp>
        <p:nvSpPr>
          <p:cNvPr id="7" name="Platshållare för text 8">
            <a:extLst>
              <a:ext uri="{FF2B5EF4-FFF2-40B4-BE49-F238E27FC236}">
                <a16:creationId xmlns:a16="http://schemas.microsoft.com/office/drawing/2014/main" id="{A0DC9DB3-C6CE-4C03-A72B-856577E20325}"/>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
        <p:nvSpPr>
          <p:cNvPr id="8" name="Platshållare för text 7">
            <a:extLst>
              <a:ext uri="{FF2B5EF4-FFF2-40B4-BE49-F238E27FC236}">
                <a16:creationId xmlns:a16="http://schemas.microsoft.com/office/drawing/2014/main" id="{E83620DD-DA98-4275-991F-5E42BBF29D46}"/>
              </a:ext>
            </a:extLst>
          </p:cNvPr>
          <p:cNvSpPr>
            <a:spLocks noGrp="1"/>
          </p:cNvSpPr>
          <p:nvPr>
            <p:ph type="body" sz="quarter" idx="12" hasCustomPrompt="1"/>
          </p:nvPr>
        </p:nvSpPr>
        <p:spPr>
          <a:xfrm>
            <a:off x="6770688" y="674688"/>
            <a:ext cx="4687887" cy="4325937"/>
          </a:xfrm>
          <a:prstGeom prst="rect">
            <a:avLst/>
          </a:prstGeom>
        </p:spPr>
        <p:txBody>
          <a:bodyPr/>
          <a:lstStyle>
            <a:lvl1pPr marL="0" indent="0">
              <a:lnSpc>
                <a:spcPct val="100000"/>
              </a:lnSpc>
              <a:buFontTx/>
              <a:buNone/>
              <a:defRPr sz="1800"/>
            </a:lvl1pPr>
            <a:lvl2pPr marL="457200" indent="0">
              <a:lnSpc>
                <a:spcPct val="100000"/>
              </a:lnSpc>
              <a:buFontTx/>
              <a:buNone/>
              <a:defRPr sz="1600"/>
            </a:lvl2pPr>
            <a:lvl3pPr marL="914400" indent="0">
              <a:lnSpc>
                <a:spcPct val="100000"/>
              </a:lnSpc>
              <a:buFontTx/>
              <a:buNone/>
              <a:defRPr sz="1400"/>
            </a:lvl3pPr>
            <a:lvl4pPr marL="1371600" indent="0">
              <a:lnSpc>
                <a:spcPct val="100000"/>
              </a:lnSpc>
              <a:buFontTx/>
              <a:buNone/>
              <a:defRPr sz="1200"/>
            </a:lvl4pPr>
            <a:lvl5pPr marL="1828800" indent="0">
              <a:lnSpc>
                <a:spcPct val="100000"/>
              </a:lnSpc>
              <a:buFontTx/>
              <a:buNone/>
              <a:defRPr sz="1000"/>
            </a:lvl5pPr>
          </a:lstStyle>
          <a:p>
            <a:pPr lvl="0"/>
            <a:r>
              <a:rPr lang="sv-SE" dirty="0"/>
              <a:t>Klicka här för att lägga in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75739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sida två spal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77960" y="371181"/>
            <a:ext cx="10975839" cy="1325563"/>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Rubrik i överkant</a:t>
            </a:r>
          </a:p>
        </p:txBody>
      </p:sp>
      <p:sp>
        <p:nvSpPr>
          <p:cNvPr id="3" name="Platshållare för innehåll 2"/>
          <p:cNvSpPr>
            <a:spLocks noGrp="1"/>
          </p:cNvSpPr>
          <p:nvPr>
            <p:ph sz="half" idx="1" hasCustomPrompt="1"/>
          </p:nvPr>
        </p:nvSpPr>
        <p:spPr>
          <a:xfrm>
            <a:off x="1325619" y="1825623"/>
            <a:ext cx="4454431" cy="3067323"/>
          </a:xfrm>
          <a:prstGeom prst="rect">
            <a:avLst/>
          </a:prstGeom>
        </p:spPr>
        <p:txBody>
          <a:bodyPr/>
          <a:lstStyle>
            <a:lvl1pPr marL="0" indent="0">
              <a:lnSpc>
                <a:spcPct val="100000"/>
              </a:lnSpc>
              <a:buFontTx/>
              <a:buNone/>
              <a:defRPr sz="1800">
                <a:latin typeface="Arial" panose="020B0604020202020204" pitchFamily="34" charset="0"/>
                <a:cs typeface="Arial" panose="020B0604020202020204" pitchFamily="34" charset="0"/>
              </a:defRPr>
            </a:lvl1pPr>
            <a:lvl2pPr marL="457200" indent="0">
              <a:lnSpc>
                <a:spcPct val="100000"/>
              </a:lnSpc>
              <a:buFontTx/>
              <a:buNone/>
              <a:defRPr sz="1600">
                <a:latin typeface="Arial" panose="020B0604020202020204" pitchFamily="34" charset="0"/>
                <a:cs typeface="Arial" panose="020B0604020202020204" pitchFamily="34" charset="0"/>
              </a:defRPr>
            </a:lvl2pPr>
            <a:lvl3pPr marL="914400" indent="0">
              <a:lnSpc>
                <a:spcPct val="100000"/>
              </a:lnSpc>
              <a:buFontTx/>
              <a:buNone/>
              <a:defRPr sz="1400">
                <a:latin typeface="Arial" panose="020B0604020202020204" pitchFamily="34" charset="0"/>
                <a:cs typeface="Arial" panose="020B0604020202020204" pitchFamily="34" charset="0"/>
              </a:defRPr>
            </a:lvl3pPr>
            <a:lvl4pPr marL="1371600" indent="0">
              <a:lnSpc>
                <a:spcPct val="100000"/>
              </a:lnSpc>
              <a:buFontTx/>
              <a:buNone/>
              <a:defRPr sz="1200">
                <a:latin typeface="Arial" panose="020B0604020202020204" pitchFamily="34" charset="0"/>
                <a:cs typeface="Arial" panose="020B0604020202020204" pitchFamily="34" charset="0"/>
              </a:defRPr>
            </a:lvl4pPr>
            <a:lvl5pPr marL="1828800" indent="0">
              <a:lnSpc>
                <a:spcPct val="100000"/>
              </a:lnSpc>
              <a:buFontTx/>
              <a:buNone/>
              <a:defRPr sz="1000">
                <a:latin typeface="Arial" panose="020B0604020202020204" pitchFamily="34" charset="0"/>
                <a:cs typeface="Arial" panose="020B0604020202020204" pitchFamily="34" charset="0"/>
              </a:defRPr>
            </a:lvl5pPr>
          </a:lstStyle>
          <a:p>
            <a:pPr lvl="0"/>
            <a:r>
              <a:rPr lang="sv-SE" dirty="0"/>
              <a:t>Klicka här för att skriva in text</a:t>
            </a:r>
          </a:p>
          <a:p>
            <a:pPr lvl="1"/>
            <a:r>
              <a:rPr lang="sv-SE" dirty="0"/>
              <a:t>Nivå 2</a:t>
            </a:r>
          </a:p>
          <a:p>
            <a:pPr lvl="2"/>
            <a:r>
              <a:rPr lang="sv-SE" dirty="0"/>
              <a:t>Nivå 3</a:t>
            </a:r>
          </a:p>
          <a:p>
            <a:pPr lvl="3"/>
            <a:r>
              <a:rPr lang="sv-SE" dirty="0"/>
              <a:t>Nivå 4</a:t>
            </a:r>
          </a:p>
          <a:p>
            <a:pPr lvl="4"/>
            <a:r>
              <a:rPr lang="sv-SE" dirty="0"/>
              <a:t>Nivå 5</a:t>
            </a:r>
          </a:p>
        </p:txBody>
      </p:sp>
      <p:sp>
        <p:nvSpPr>
          <p:cNvPr id="7" name="Platshållare för innehåll 2"/>
          <p:cNvSpPr>
            <a:spLocks noGrp="1"/>
          </p:cNvSpPr>
          <p:nvPr>
            <p:ph sz="half" idx="10" hasCustomPrompt="1"/>
          </p:nvPr>
        </p:nvSpPr>
        <p:spPr>
          <a:xfrm>
            <a:off x="6196536" y="1825622"/>
            <a:ext cx="4454431" cy="3067323"/>
          </a:xfrm>
          <a:prstGeom prst="rect">
            <a:avLst/>
          </a:prstGeom>
        </p:spPr>
        <p:txBody>
          <a:bodyPr/>
          <a:lstStyle>
            <a:lvl1pPr marL="0" indent="0">
              <a:buFontTx/>
              <a:buNone/>
              <a:defRPr sz="1800">
                <a:latin typeface="Arial" panose="020B0604020202020204" pitchFamily="34" charset="0"/>
                <a:cs typeface="Arial" panose="020B0604020202020204" pitchFamily="34" charset="0"/>
              </a:defRPr>
            </a:lvl1pPr>
            <a:lvl2pPr marL="457200" indent="0">
              <a:buFontTx/>
              <a:buNone/>
              <a:defRPr sz="1600">
                <a:latin typeface="Arial" panose="020B0604020202020204" pitchFamily="34" charset="0"/>
                <a:cs typeface="Arial" panose="020B0604020202020204" pitchFamily="34" charset="0"/>
              </a:defRPr>
            </a:lvl2pPr>
            <a:lvl3pPr marL="914400" indent="0">
              <a:buFontTx/>
              <a:buNone/>
              <a:defRPr sz="1400">
                <a:latin typeface="Arial" panose="020B0604020202020204" pitchFamily="34" charset="0"/>
                <a:cs typeface="Arial" panose="020B0604020202020204" pitchFamily="34" charset="0"/>
              </a:defRPr>
            </a:lvl3pPr>
            <a:lvl4pPr marL="1371600" indent="0">
              <a:buFontTx/>
              <a:buNone/>
              <a:defRPr sz="1200">
                <a:latin typeface="Arial" panose="020B0604020202020204" pitchFamily="34" charset="0"/>
                <a:cs typeface="Arial" panose="020B0604020202020204" pitchFamily="34" charset="0"/>
              </a:defRPr>
            </a:lvl4pPr>
            <a:lvl5pPr marL="1828800" indent="0">
              <a:buFontTx/>
              <a:buNone/>
              <a:defRPr sz="1000">
                <a:latin typeface="Arial" panose="020B0604020202020204" pitchFamily="34" charset="0"/>
                <a:cs typeface="Arial" panose="020B0604020202020204" pitchFamily="34" charset="0"/>
              </a:defRPr>
            </a:lvl5pPr>
          </a:lstStyle>
          <a:p>
            <a:pPr lvl="0"/>
            <a:r>
              <a:rPr lang="sv-SE" dirty="0"/>
              <a:t>Klicka här för att skriva in text</a:t>
            </a:r>
          </a:p>
          <a:p>
            <a:pPr lvl="1"/>
            <a:r>
              <a:rPr lang="sv-SE" dirty="0"/>
              <a:t>Nivå 2</a:t>
            </a:r>
          </a:p>
          <a:p>
            <a:pPr lvl="2"/>
            <a:r>
              <a:rPr lang="sv-SE" dirty="0"/>
              <a:t>Nivå 3</a:t>
            </a:r>
          </a:p>
          <a:p>
            <a:pPr lvl="3"/>
            <a:r>
              <a:rPr lang="sv-SE" dirty="0"/>
              <a:t>Nivå 4</a:t>
            </a:r>
          </a:p>
          <a:p>
            <a:pPr lvl="4"/>
            <a:r>
              <a:rPr lang="sv-SE" dirty="0"/>
              <a:t>Nivå 5</a:t>
            </a:r>
          </a:p>
        </p:txBody>
      </p:sp>
      <p:sp>
        <p:nvSpPr>
          <p:cNvPr id="8" name="Platshållare för text 8">
            <a:extLst>
              <a:ext uri="{FF2B5EF4-FFF2-40B4-BE49-F238E27FC236}">
                <a16:creationId xmlns:a16="http://schemas.microsoft.com/office/drawing/2014/main" id="{23365A08-A021-49CA-9229-23403CDB4B87}"/>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88653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lbild diagram">
    <p:spTree>
      <p:nvGrpSpPr>
        <p:cNvPr id="1" name=""/>
        <p:cNvGrpSpPr/>
        <p:nvPr/>
      </p:nvGrpSpPr>
      <p:grpSpPr>
        <a:xfrm>
          <a:off x="0" y="0"/>
          <a:ext cx="0" cy="0"/>
          <a:chOff x="0" y="0"/>
          <a:chExt cx="0" cy="0"/>
        </a:xfrm>
      </p:grpSpPr>
      <p:sp>
        <p:nvSpPr>
          <p:cNvPr id="8" name="Platshållare för innehåll 2"/>
          <p:cNvSpPr>
            <a:spLocks noGrp="1"/>
          </p:cNvSpPr>
          <p:nvPr>
            <p:ph idx="1" hasCustomPrompt="1"/>
          </p:nvPr>
        </p:nvSpPr>
        <p:spPr>
          <a:xfrm>
            <a:off x="852162" y="584067"/>
            <a:ext cx="10474907" cy="4361352"/>
          </a:xfrm>
          <a:prstGeom prst="rect">
            <a:avLst/>
          </a:prstGeom>
          <a:solidFill>
            <a:schemeClr val="bg1"/>
          </a:solidFill>
        </p:spPr>
        <p:txBody>
          <a:bodyPr tIns="1188000" anchor="t"/>
          <a:lstStyle>
            <a:lvl1pPr marL="0" indent="0" algn="ctr">
              <a:buNone/>
              <a:defRPr sz="14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ikonerna för att infoga tabeller, video, </a:t>
            </a:r>
            <a:r>
              <a:rPr lang="sv-SE"/>
              <a:t>smartart </a:t>
            </a:r>
            <a:r>
              <a:rPr lang="sv-SE" dirty="0"/>
              <a:t>och diagram</a:t>
            </a:r>
          </a:p>
        </p:txBody>
      </p:sp>
      <p:sp>
        <p:nvSpPr>
          <p:cNvPr id="10" name="Rubrik 1"/>
          <p:cNvSpPr>
            <a:spLocks noGrp="1"/>
          </p:cNvSpPr>
          <p:nvPr>
            <p:ph type="title" hasCustomPrompt="1"/>
          </p:nvPr>
        </p:nvSpPr>
        <p:spPr>
          <a:xfrm>
            <a:off x="293196" y="5869693"/>
            <a:ext cx="9521364" cy="486704"/>
          </a:xfrm>
          <a:prstGeom prst="rect">
            <a:avLst/>
          </a:prstGeom>
        </p:spPr>
        <p:txBody>
          <a:bodyPr anchor="t">
            <a:normAutofit/>
          </a:bodyPr>
          <a:lstStyle>
            <a:lvl1pPr>
              <a:defRPr sz="2400" baseline="0">
                <a:solidFill>
                  <a:srgbClr val="DB0D15"/>
                </a:solidFill>
                <a:latin typeface="Arial" panose="020B0604020202020204" pitchFamily="34" charset="0"/>
                <a:cs typeface="Arial" panose="020B0604020202020204" pitchFamily="34" charset="0"/>
              </a:defRPr>
            </a:lvl1pPr>
          </a:lstStyle>
          <a:p>
            <a:r>
              <a:rPr lang="sv-SE" dirty="0"/>
              <a:t>Detta rubrikfält används när man använder helsidesdiagram</a:t>
            </a:r>
          </a:p>
        </p:txBody>
      </p:sp>
      <p:sp>
        <p:nvSpPr>
          <p:cNvPr id="6" name="Platshållare för text 8">
            <a:extLst>
              <a:ext uri="{FF2B5EF4-FFF2-40B4-BE49-F238E27FC236}">
                <a16:creationId xmlns:a16="http://schemas.microsoft.com/office/drawing/2014/main" id="{B3F58145-C7E7-4CD0-B68A-C3A5BA02C89C}"/>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423719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aksida">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773" y="143622"/>
            <a:ext cx="11887200" cy="6551055"/>
          </a:xfrm>
          <a:prstGeom prst="rect">
            <a:avLst/>
          </a:prstGeom>
        </p:spPr>
      </p:pic>
      <p:pic>
        <p:nvPicPr>
          <p:cNvPr id="6" name="Bildobjekt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41239" y="3279035"/>
            <a:ext cx="2453344" cy="1493693"/>
          </a:xfrm>
          <a:prstGeom prst="rect">
            <a:avLst/>
          </a:prstGeom>
        </p:spPr>
      </p:pic>
    </p:spTree>
    <p:extLst>
      <p:ext uri="{BB962C8B-B14F-4D97-AF65-F5344CB8AC3E}">
        <p14:creationId xmlns:p14="http://schemas.microsoft.com/office/powerpoint/2010/main" val="346902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ruta 7"/>
          <p:cNvSpPr txBox="1"/>
          <p:nvPr userDrawn="1"/>
        </p:nvSpPr>
        <p:spPr>
          <a:xfrm>
            <a:off x="319358" y="6356397"/>
            <a:ext cx="1197764" cy="246221"/>
          </a:xfrm>
          <a:prstGeom prst="rect">
            <a:avLst/>
          </a:prstGeom>
          <a:noFill/>
        </p:spPr>
        <p:txBody>
          <a:bodyPr wrap="none" rtlCol="0">
            <a:spAutoFit/>
          </a:bodyPr>
          <a:lstStyle/>
          <a:p>
            <a:r>
              <a:rPr lang="sv-SE" sz="1000" dirty="0">
                <a:solidFill>
                  <a:schemeClr val="bg1">
                    <a:lumMod val="50000"/>
                  </a:schemeClr>
                </a:solidFill>
                <a:latin typeface="Arial" panose="020B0604020202020204" pitchFamily="34" charset="0"/>
                <a:cs typeface="Arial" panose="020B0604020202020204" pitchFamily="34" charset="0"/>
              </a:rPr>
              <a:t>regionkalmar.se  |</a:t>
            </a:r>
          </a:p>
        </p:txBody>
      </p:sp>
    </p:spTree>
    <p:extLst>
      <p:ext uri="{BB962C8B-B14F-4D97-AF65-F5344CB8AC3E}">
        <p14:creationId xmlns:p14="http://schemas.microsoft.com/office/powerpoint/2010/main" val="3982196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2" r:id="rId5"/>
    <p:sldLayoutId id="2147483651"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navet.regionkalmar.se/globalassets/ledning-och-organisation/styrdokument/it/rutiner/stickprovskontroll-for-loggar-rutin.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socialstyrelsen.se/kunskapsstod-och-regler/regler-och-riktlinjer/juridiskt-stod-for-dokumentation/patientjournal-innehall-i-en-patientjourna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navet.regionkalmar.se/globalassets/stod-och-service/programvaror/cosmic/vardadministration-i-cosmic/registreringsrekommendationer.pdf" TargetMode="External"/><Relationship Id="rId2" Type="http://schemas.openxmlformats.org/officeDocument/2006/relationships/hyperlink" Target="https://vardgivare.regionkalmar.se/samverkan--avtal/avtal-psykisk-halsa/ansokan-och-bilago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file:///C:\Users\carlmagnush\Downloads\bilaga-2.2-registeringsanvisningar-for-ersattningar-enligt-vardval-psykisk-halsa-2023%20(3).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uppdragpsykiskhalsa.se/si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file:///C:\Users\carlmagnush\Downloads\bilaga-2.2-registeringsanvisningar-for-ersattningar-enligt-vardval-psykisk-halsa-2023%20(3).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bild 3">
            <a:extLst>
              <a:ext uri="{FF2B5EF4-FFF2-40B4-BE49-F238E27FC236}">
                <a16:creationId xmlns:a16="http://schemas.microsoft.com/office/drawing/2014/main" id="{7C8D61F4-E00F-4884-9D43-0CF394555E57}"/>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8218" b="8218"/>
          <a:stretch>
            <a:fillRect/>
          </a:stretch>
        </p:blipFill>
        <p:spPr>
          <a:xfrm>
            <a:off x="187326" y="172870"/>
            <a:ext cx="11822785" cy="5418298"/>
          </a:xfrm>
        </p:spPr>
      </p:pic>
      <p:sp>
        <p:nvSpPr>
          <p:cNvPr id="4" name="Platshållare för text 3">
            <a:extLst>
              <a:ext uri="{FF2B5EF4-FFF2-40B4-BE49-F238E27FC236}">
                <a16:creationId xmlns:a16="http://schemas.microsoft.com/office/drawing/2014/main" id="{E6DA4644-5D73-4851-B8A5-D89E45A23999}"/>
              </a:ext>
            </a:extLst>
          </p:cNvPr>
          <p:cNvSpPr>
            <a:spLocks noGrp="1"/>
          </p:cNvSpPr>
          <p:nvPr>
            <p:ph type="body" sz="quarter" idx="11"/>
          </p:nvPr>
        </p:nvSpPr>
        <p:spPr/>
        <p:txBody>
          <a:bodyPr/>
          <a:lstStyle/>
          <a:p>
            <a:endParaRPr lang="sv-SE"/>
          </a:p>
        </p:txBody>
      </p:sp>
      <p:sp>
        <p:nvSpPr>
          <p:cNvPr id="6" name="Rubrik 1">
            <a:extLst>
              <a:ext uri="{FF2B5EF4-FFF2-40B4-BE49-F238E27FC236}">
                <a16:creationId xmlns:a16="http://schemas.microsoft.com/office/drawing/2014/main" id="{F2579FCF-59DA-484F-8A65-DF3D9C875EA3}"/>
              </a:ext>
            </a:extLst>
          </p:cNvPr>
          <p:cNvSpPr txBox="1">
            <a:spLocks/>
          </p:cNvSpPr>
          <p:nvPr/>
        </p:nvSpPr>
        <p:spPr>
          <a:xfrm>
            <a:off x="187326" y="2429692"/>
            <a:ext cx="11822785" cy="893258"/>
          </a:xfrm>
          <a:prstGeom prst="rect">
            <a:avLst/>
          </a:prstGeom>
        </p:spPr>
        <p:txBody>
          <a:bodyPr anchor="t">
            <a:normAutofit fontScale="85000" lnSpcReduction="20000"/>
          </a:bodyPr>
          <a:lstStyle>
            <a:lvl1pPr algn="l" defTabSz="914400" rtl="0" eaLnBrk="1" latinLnBrk="0" hangingPunct="1">
              <a:lnSpc>
                <a:spcPct val="90000"/>
              </a:lnSpc>
              <a:spcBef>
                <a:spcPct val="0"/>
              </a:spcBef>
              <a:buNone/>
              <a:defRPr sz="2400" kern="1200">
                <a:solidFill>
                  <a:srgbClr val="DB0D15"/>
                </a:solidFill>
                <a:latin typeface="Arial" panose="020B0604020202020204" pitchFamily="34" charset="0"/>
                <a:ea typeface="+mj-ea"/>
                <a:cs typeface="Arial" panose="020B0604020202020204" pitchFamily="34" charset="0"/>
              </a:defRPr>
            </a:lvl1pPr>
          </a:lstStyle>
          <a:p>
            <a:pPr algn="ctr"/>
            <a:r>
              <a:rPr lang="sv-SE" sz="4600" dirty="0">
                <a:solidFill>
                  <a:schemeClr val="bg1"/>
                </a:solidFill>
              </a:rPr>
              <a:t>Psykisk hälsa</a:t>
            </a:r>
          </a:p>
          <a:p>
            <a:pPr algn="ctr"/>
            <a:r>
              <a:rPr lang="sv-SE" sz="3200" dirty="0">
                <a:solidFill>
                  <a:schemeClr val="bg1"/>
                </a:solidFill>
              </a:rPr>
              <a:t>Journalföring, registreringar, SIP och loggning</a:t>
            </a:r>
          </a:p>
        </p:txBody>
      </p:sp>
    </p:spTree>
    <p:extLst>
      <p:ext uri="{BB962C8B-B14F-4D97-AF65-F5344CB8AC3E}">
        <p14:creationId xmlns:p14="http://schemas.microsoft.com/office/powerpoint/2010/main" val="2672310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Rutin för stickprovskontroll av loggar</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768157" y="1504608"/>
            <a:ext cx="8402637" cy="3992942"/>
          </a:xfrm>
        </p:spPr>
        <p:txBody>
          <a:bodyPr/>
          <a:lstStyle/>
          <a:p>
            <a:r>
              <a:rPr lang="sv-SE" b="1" dirty="0"/>
              <a:t>Varför finns rutinen?</a:t>
            </a:r>
          </a:p>
          <a:p>
            <a:r>
              <a:rPr lang="sv-SE" dirty="0"/>
              <a:t>Syftet med rutinen är att tillse att bestämmelserna kring krav på systematiska och återkommande kontroller av obehörig åtkomst till patientdata efterlevs.</a:t>
            </a:r>
          </a:p>
          <a:p>
            <a:r>
              <a:rPr lang="sv-SE" b="1" dirty="0"/>
              <a:t>Gäller vem?</a:t>
            </a:r>
            <a:endParaRPr lang="sv-SE" dirty="0"/>
          </a:p>
          <a:p>
            <a:r>
              <a:rPr lang="sv-SE" dirty="0"/>
              <a:t>Rutinen gäller samtliga verksamheter som har personal med behörighet till journalhanteringssystem. Verksamhetschef har särskilt ansvar för att återkommande och systematiskt loggranskningar sker inom den egna verksamheten</a:t>
            </a:r>
          </a:p>
          <a:p>
            <a:endParaRPr lang="sv-SE" dirty="0"/>
          </a:p>
          <a:p>
            <a:r>
              <a:rPr lang="sv-SE" dirty="0">
                <a:hlinkClick r:id="rId2"/>
              </a:rPr>
              <a:t>stickprovskontroll-for-loggar-rutin.pdf (regionkalmar.se)</a:t>
            </a:r>
            <a:endParaRPr lang="sv-SE" dirty="0"/>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2282971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Loggning – När ?</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768157" y="1504608"/>
            <a:ext cx="8402637" cy="3992942"/>
          </a:xfrm>
        </p:spPr>
        <p:txBody>
          <a:bodyPr/>
          <a:lstStyle/>
          <a:p>
            <a:endParaRPr lang="sv-SE" b="1" dirty="0"/>
          </a:p>
          <a:p>
            <a:pPr marL="285750" indent="-285750">
              <a:buFont typeface="Arial" panose="020B0604020202020204" pitchFamily="34" charset="0"/>
              <a:buChar char="•"/>
            </a:pPr>
            <a:r>
              <a:rPr lang="sv-SE" dirty="0"/>
              <a:t>Loggningskontroll ska göras i sådan omfattning att den är förebyggande och meningsfull.</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Utöver den systematiska stickprovskontrollen ska loggning utföras</a:t>
            </a:r>
          </a:p>
          <a:p>
            <a:pPr marL="1200150" lvl="2" indent="-285750">
              <a:buFont typeface="Wingdings" panose="05000000000000000000" pitchFamily="2" charset="2"/>
              <a:buChar char="§"/>
            </a:pPr>
            <a:r>
              <a:rPr lang="sv-SE" sz="1800" dirty="0"/>
              <a:t>Vid särskild händelse eller misstanke</a:t>
            </a:r>
          </a:p>
          <a:p>
            <a:pPr marL="1200150" lvl="2" indent="-285750">
              <a:buFont typeface="Wingdings" panose="05000000000000000000" pitchFamily="2" charset="2"/>
              <a:buChar char="§"/>
            </a:pPr>
            <a:r>
              <a:rPr lang="sv-SE" sz="1800" dirty="0"/>
              <a:t>Efter nödöppning av journal</a:t>
            </a:r>
          </a:p>
          <a:p>
            <a:pPr marL="1200150" lvl="2" indent="-285750">
              <a:buFont typeface="Wingdings" panose="05000000000000000000" pitchFamily="2" charset="2"/>
              <a:buChar char="§"/>
            </a:pPr>
            <a:r>
              <a:rPr lang="sv-SE" sz="1800" dirty="0"/>
              <a:t>På patientens egen begäran om utdrag av sin logg</a:t>
            </a:r>
          </a:p>
          <a:p>
            <a:pPr marL="1200150" lvl="2" indent="-285750">
              <a:buFont typeface="Wingdings" panose="05000000000000000000" pitchFamily="2" charset="2"/>
              <a:buChar char="§"/>
            </a:pPr>
            <a:r>
              <a:rPr lang="sv-SE" sz="1800" dirty="0"/>
              <a:t>När hälso-och sjukvårdspersonal besöker vården</a:t>
            </a:r>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734689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Loggning – Hur ofta?</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715905" y="1662254"/>
            <a:ext cx="8402637" cy="3494579"/>
          </a:xfrm>
        </p:spPr>
        <p:txBody>
          <a:bodyPr/>
          <a:lstStyle/>
          <a:p>
            <a:r>
              <a:rPr lang="sv-SE" dirty="0"/>
              <a:t>Ett urval av personalen ska med regelbundna tillfällen loggningskontrolleras. </a:t>
            </a:r>
          </a:p>
          <a:p>
            <a:r>
              <a:rPr lang="sv-SE" dirty="0"/>
              <a:t>Rekommendationen är att 10 % av användarna eller minst tre stycken kontrolleras per månad, t.ex. uppdelat på 1-2 ggr/månad. </a:t>
            </a:r>
          </a:p>
          <a:p>
            <a:endParaRPr lang="sv-SE" dirty="0"/>
          </a:p>
          <a:p>
            <a:r>
              <a:rPr lang="sv-SE" dirty="0"/>
              <a:t>Den personal som slumpats fram granskas under en 24-timmarsperiod genom att all åtkomst till patientuppgifter visas upp. </a:t>
            </a:r>
          </a:p>
          <a:p>
            <a:endParaRPr lang="sv-SE" dirty="0"/>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57286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Loggning – Var uppmärksamma på…</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715905" y="1261659"/>
            <a:ext cx="8402637" cy="3494579"/>
          </a:xfrm>
        </p:spPr>
        <p:txBody>
          <a:bodyPr/>
          <a:lstStyle/>
          <a:p>
            <a:endParaRPr lang="sv-SE" dirty="0"/>
          </a:p>
          <a:p>
            <a:r>
              <a:rPr lang="sv-SE" b="1" dirty="0"/>
              <a:t>Uppmärksamma avvikelser och om någon exempelvis gjort följande</a:t>
            </a:r>
            <a:r>
              <a:rPr lang="sv-SE" dirty="0"/>
              <a:t>:</a:t>
            </a:r>
          </a:p>
          <a:p>
            <a:r>
              <a:rPr lang="sv-SE" dirty="0"/>
              <a:t>• läst sin egen journal eller maka/makes journal eller sina barns journaler </a:t>
            </a:r>
          </a:p>
          <a:p>
            <a:r>
              <a:rPr lang="sv-SE" dirty="0"/>
              <a:t>• avvikande mönster/åtkomst som bryter ordinarie mönster/frekvens/rutin </a:t>
            </a:r>
          </a:p>
          <a:p>
            <a:r>
              <a:rPr lang="sv-SE" dirty="0"/>
              <a:t>• personer av medialt intresse, lokalt och nationellt</a:t>
            </a:r>
          </a:p>
          <a:p>
            <a:r>
              <a:rPr lang="sv-SE" dirty="0"/>
              <a:t> • patient med diagnos som kan väcka särskilt intresse för information som sträcker sig utanför tillåtna ändamål </a:t>
            </a:r>
          </a:p>
          <a:p>
            <a:r>
              <a:rPr lang="sv-SE" dirty="0"/>
              <a:t>• Lex Maria-anmälningar </a:t>
            </a:r>
          </a:p>
          <a:p>
            <a:r>
              <a:rPr lang="sv-SE" dirty="0"/>
              <a:t>• lokal personalkännedom som indikerar eller ger misstanke om otillåten åtkomst </a:t>
            </a:r>
          </a:p>
          <a:p>
            <a:r>
              <a:rPr lang="sv-SE" dirty="0"/>
              <a:t>• personer med skyddade personuppgifter</a:t>
            </a:r>
          </a:p>
          <a:p>
            <a:endParaRPr lang="sv-SE" dirty="0"/>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64358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Loggning - nuläge</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768157" y="1504608"/>
            <a:ext cx="8402637" cy="3992942"/>
          </a:xfrm>
        </p:spPr>
        <p:txBody>
          <a:bodyPr/>
          <a:lstStyle/>
          <a:p>
            <a:r>
              <a:rPr lang="sv-SE" b="1" dirty="0"/>
              <a:t>Hur sker loggningen idag och hur ofta sker den?</a:t>
            </a:r>
          </a:p>
          <a:p>
            <a:endParaRPr lang="sv-SE" b="1" dirty="0"/>
          </a:p>
          <a:p>
            <a:endParaRPr lang="sv-SE" b="1" dirty="0"/>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835236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Frågor eller tid till att fundera kring nuvarande prestationsersättningar</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967409" y="1504608"/>
            <a:ext cx="10084904" cy="3468648"/>
          </a:xfrm>
        </p:spPr>
        <p:txBody>
          <a:bodyPr/>
          <a:lstStyle/>
          <a:p>
            <a:r>
              <a:rPr lang="sv-SE" b="1" dirty="0"/>
              <a:t>Vad är viktigt att behålla?</a:t>
            </a:r>
          </a:p>
          <a:p>
            <a:endParaRPr lang="sv-SE" b="1" dirty="0"/>
          </a:p>
          <a:p>
            <a:r>
              <a:rPr lang="sv-SE" b="1" dirty="0"/>
              <a:t>Vad skulle vi kunna lägga till?</a:t>
            </a:r>
          </a:p>
          <a:p>
            <a:endParaRPr lang="sv-SE" b="1" dirty="0"/>
          </a:p>
          <a:p>
            <a:r>
              <a:rPr lang="sv-SE" b="1" dirty="0"/>
              <a:t>Vad använder ni aldrig?</a:t>
            </a:r>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2609040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948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Journalföring – Vad säger lagen</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563757" y="1931327"/>
            <a:ext cx="8607037" cy="3468648"/>
          </a:xfrm>
        </p:spPr>
        <p:txBody>
          <a:bodyPr/>
          <a:lstStyle/>
          <a:p>
            <a:r>
              <a:rPr lang="sv-SE" b="1" dirty="0"/>
              <a:t>Patientdatalagen</a:t>
            </a:r>
            <a:r>
              <a:rPr lang="sv-SE" dirty="0"/>
              <a:t> anger att all legitimerad personal och den personal som har särskilt förordnande att utöva visst yrke har skyldighet att föra journalanteckningar för varje patient och vid varje kontakt som gäller vård, både avseende utredning och behandling.</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40441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Vad ska journalen innehålla?</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862149" y="1200699"/>
            <a:ext cx="10580914" cy="3468648"/>
          </a:xfrm>
        </p:spPr>
        <p:txBody>
          <a:bodyPr/>
          <a:lstStyle/>
          <a:p>
            <a:pPr marL="285750" indent="-285750">
              <a:buFont typeface="Arial" panose="020B0604020202020204" pitchFamily="34" charset="0"/>
              <a:buChar char="•"/>
            </a:pPr>
            <a:r>
              <a:rPr lang="sv-SE" dirty="0"/>
              <a:t>uppgifter om patientens identitet</a:t>
            </a:r>
          </a:p>
          <a:p>
            <a:pPr marL="285750" indent="-285750">
              <a:buFont typeface="Arial" panose="020B0604020202020204" pitchFamily="34" charset="0"/>
              <a:buChar char="•"/>
            </a:pPr>
            <a:r>
              <a:rPr lang="sv-SE" dirty="0"/>
              <a:t>väsentliga uppgifter om bakgrunden till vården</a:t>
            </a:r>
          </a:p>
          <a:p>
            <a:pPr marL="285750" indent="-285750">
              <a:buFont typeface="Arial" panose="020B0604020202020204" pitchFamily="34" charset="0"/>
              <a:buChar char="•"/>
            </a:pPr>
            <a:r>
              <a:rPr lang="sv-SE" dirty="0"/>
              <a:t>uppgifter om diagnos och anledning till mer framstående åtgärder</a:t>
            </a:r>
          </a:p>
          <a:p>
            <a:pPr marL="285750" indent="-285750">
              <a:buFont typeface="Arial" panose="020B0604020202020204" pitchFamily="34" charset="0"/>
              <a:buChar char="•"/>
            </a:pPr>
            <a:r>
              <a:rPr lang="sv-SE" dirty="0"/>
              <a:t>väsentliga uppgifter om genomförda och planerade åtgärder</a:t>
            </a:r>
          </a:p>
          <a:p>
            <a:pPr marL="285750" indent="-285750">
              <a:buFont typeface="Arial" panose="020B0604020202020204" pitchFamily="34" charset="0"/>
              <a:buChar char="•"/>
            </a:pPr>
            <a:r>
              <a:rPr lang="sv-SE" dirty="0"/>
              <a:t>uppgifter om informationen som lämnats till patienten, hens vårdnadshavare och övriga närstående</a:t>
            </a:r>
          </a:p>
          <a:p>
            <a:pPr marL="285750" indent="-285750">
              <a:buFont typeface="Arial" panose="020B0604020202020204" pitchFamily="34" charset="0"/>
              <a:buChar char="•"/>
            </a:pPr>
            <a:r>
              <a:rPr lang="sv-SE" dirty="0"/>
              <a:t>uppgifter om ställningstaganden som gjorts om val av behandlingsalternativ och möjligheten till ny medicinsk bedömning</a:t>
            </a:r>
          </a:p>
          <a:p>
            <a:pPr marL="285750" indent="-285750">
              <a:buFont typeface="Arial" panose="020B0604020202020204" pitchFamily="34" charset="0"/>
              <a:buChar char="•"/>
            </a:pPr>
            <a:r>
              <a:rPr lang="sv-SE" dirty="0"/>
              <a:t>uppgifter om att patienten valt att avstå från vård eller behandling</a:t>
            </a:r>
          </a:p>
          <a:p>
            <a:pPr marL="285750" indent="-285750">
              <a:buFont typeface="Arial" panose="020B0604020202020204" pitchFamily="34" charset="0"/>
              <a:buChar char="•"/>
            </a:pPr>
            <a:r>
              <a:rPr lang="sv-SE" dirty="0"/>
              <a:t>uppgifter om vem som har gjort en viss anteckning och när anteckningen gjordes.</a:t>
            </a:r>
          </a:p>
          <a:p>
            <a:r>
              <a:rPr lang="sv-SE" dirty="0">
                <a:hlinkClick r:id="rId2"/>
              </a:rPr>
              <a:t>Patientjournal – innehåll i en patientjournal. För hälso- och sjukvården. - Socialstyrelsen</a:t>
            </a:r>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591996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Vem ställer diagnos?</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520214" y="1759592"/>
            <a:ext cx="8607037" cy="3468648"/>
          </a:xfrm>
        </p:spPr>
        <p:txBody>
          <a:bodyPr/>
          <a:lstStyle/>
          <a:p>
            <a:r>
              <a:rPr lang="sv-SE" b="1" dirty="0"/>
              <a:t>Socialstyrelsen:</a:t>
            </a:r>
          </a:p>
          <a:p>
            <a:r>
              <a:rPr lang="sv-SE" dirty="0"/>
              <a:t>All hälso- och sjukvårdspersonal som har tillräcklig kunskap om en sjukdom, en funktionsnedsättning eller en skada kan ställa diagnos inom ramen för sin yrkeskompetens.</a:t>
            </a:r>
          </a:p>
          <a:p>
            <a:endParaRPr lang="sv-SE" dirty="0"/>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406419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Var finns registreringsanvisningarna?</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563757" y="1504608"/>
            <a:ext cx="8607037" cy="3468648"/>
          </a:xfrm>
        </p:spPr>
        <p:txBody>
          <a:bodyPr/>
          <a:lstStyle/>
          <a:p>
            <a:r>
              <a:rPr lang="sv-SE" dirty="0"/>
              <a:t>Psykisk hälsa primärvård:</a:t>
            </a:r>
            <a:endParaRPr lang="sv-SE" dirty="0">
              <a:hlinkClick r:id="rId2"/>
            </a:endParaRPr>
          </a:p>
          <a:p>
            <a:r>
              <a:rPr lang="sv-SE" dirty="0">
                <a:hlinkClick r:id="rId2"/>
              </a:rPr>
              <a:t>Ansökan och bilagor - Vårdgivare Region Kalmar län</a:t>
            </a:r>
            <a:endParaRPr lang="sv-SE" dirty="0"/>
          </a:p>
          <a:p>
            <a:endParaRPr lang="sv-SE" dirty="0"/>
          </a:p>
          <a:p>
            <a:r>
              <a:rPr lang="sv-SE" dirty="0"/>
              <a:t>Cosmics övergripande registreringsanvisningar:</a:t>
            </a:r>
          </a:p>
          <a:p>
            <a:r>
              <a:rPr lang="sv-SE" dirty="0">
                <a:hlinkClick r:id="rId3"/>
              </a:rPr>
              <a:t>Händelse (regionkalmar.se)</a:t>
            </a:r>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64856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Prestationer och registreringar i vårdvalet</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967409" y="1504608"/>
            <a:ext cx="10084904" cy="3468648"/>
          </a:xfrm>
        </p:spPr>
        <p:txBody>
          <a:bodyPr/>
          <a:lstStyle/>
          <a:p>
            <a:r>
              <a:rPr lang="sv-SE" dirty="0">
                <a:hlinkClick r:id="rId2"/>
              </a:rPr>
              <a:t>bilaga-2.2-registeringsanvisningar-for-ersattningar-enligt-vardval-psykisk-halsa-2023 (3).pdf</a:t>
            </a:r>
            <a:endParaRPr lang="sv-SE" dirty="0"/>
          </a:p>
          <a:p>
            <a:endParaRPr lang="sv-SE" dirty="0"/>
          </a:p>
          <a:p>
            <a:r>
              <a:rPr lang="sv-SE" dirty="0"/>
              <a:t>Generellt gäller att alla prestationer/besök </a:t>
            </a:r>
            <a:r>
              <a:rPr lang="sv-SE" b="1" dirty="0"/>
              <a:t>skall vara kassaregistrerade </a:t>
            </a:r>
            <a:r>
              <a:rPr lang="sv-SE" dirty="0"/>
              <a:t>- d.v.s. ett patientavgiftsnamn måste vara registrerat för att ersättning ska utbetalas.</a:t>
            </a:r>
          </a:p>
          <a:p>
            <a:endParaRPr lang="sv-SE" dirty="0"/>
          </a:p>
          <a:p>
            <a:r>
              <a:rPr lang="sv-SE" dirty="0"/>
              <a:t>Och</a:t>
            </a:r>
          </a:p>
          <a:p>
            <a:endParaRPr lang="sv-SE" dirty="0"/>
          </a:p>
          <a:p>
            <a:r>
              <a:rPr lang="sv-SE" dirty="0"/>
              <a:t>För att få ersättning måste alla registreringar vara registrerade </a:t>
            </a:r>
            <a:r>
              <a:rPr lang="sv-SE" b="1" dirty="0"/>
              <a:t>senast fjärde vardagen i månaden efter. </a:t>
            </a:r>
            <a:r>
              <a:rPr lang="sv-SE" dirty="0"/>
              <a:t>Efterregistreringar senare ger ingen ersättning.</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75177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Uppbyggnad och tanke</a:t>
            </a:r>
          </a:p>
        </p:txBody>
      </p:sp>
      <p:pic>
        <p:nvPicPr>
          <p:cNvPr id="5" name="Bildobjekt 4"/>
          <p:cNvPicPr>
            <a:picLocks noChangeAspect="1"/>
          </p:cNvPicPr>
          <p:nvPr/>
        </p:nvPicPr>
        <p:blipFill>
          <a:blip r:embed="rId2"/>
          <a:stretch>
            <a:fillRect/>
          </a:stretch>
        </p:blipFill>
        <p:spPr>
          <a:xfrm>
            <a:off x="1576250" y="3468016"/>
            <a:ext cx="8686800" cy="1666875"/>
          </a:xfrm>
          <a:prstGeom prst="rect">
            <a:avLst/>
          </a:prstGeom>
        </p:spPr>
      </p:pic>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019660" y="939442"/>
            <a:ext cx="10084904" cy="3468648"/>
          </a:xfrm>
        </p:spPr>
        <p:txBody>
          <a:bodyPr/>
          <a:lstStyle/>
          <a:p>
            <a:r>
              <a:rPr lang="sv-SE" dirty="0"/>
              <a:t>Registreringsanvisningarna visar i regel tre fält; </a:t>
            </a:r>
          </a:p>
          <a:p>
            <a:pPr marL="285750" indent="-285750">
              <a:buFont typeface="Arial" panose="020B0604020202020204" pitchFamily="34" charset="0"/>
              <a:buChar char="•"/>
            </a:pPr>
            <a:r>
              <a:rPr lang="sv-SE" dirty="0"/>
              <a:t>ett för vilken ersättningskategori det handlar om och en kort sammanfattning kring vad prestationen i sig innefattar</a:t>
            </a:r>
          </a:p>
          <a:p>
            <a:pPr marL="285750" indent="-285750">
              <a:buFont typeface="Arial" panose="020B0604020202020204" pitchFamily="34" charset="0"/>
              <a:buChar char="•"/>
            </a:pPr>
            <a:r>
              <a:rPr lang="sv-SE" dirty="0"/>
              <a:t>vad som är de faktiska registreringskraven </a:t>
            </a:r>
          </a:p>
          <a:p>
            <a:pPr marL="285750" indent="-285750">
              <a:buFont typeface="Arial" panose="020B0604020202020204" pitchFamily="34" charset="0"/>
              <a:buChar char="•"/>
            </a:pPr>
            <a:r>
              <a:rPr lang="sv-SE" dirty="0"/>
              <a:t>och sist ett fält för eventuella kommentarer, med sådant som är viktigt att tänka på vid just denna prestations registrering.</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1459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Samordnad individuell plan (SIP)</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946315" y="923109"/>
            <a:ext cx="10084904" cy="4224319"/>
          </a:xfrm>
        </p:spPr>
        <p:txBody>
          <a:bodyPr/>
          <a:lstStyle/>
          <a:p>
            <a:r>
              <a:rPr lang="sv-SE" b="1" dirty="0"/>
              <a:t>All dokumentation och kallelse sker i Cosmic Link </a:t>
            </a:r>
          </a:p>
          <a:p>
            <a:endParaRPr lang="sv-SE" b="1" dirty="0"/>
          </a:p>
          <a:p>
            <a:r>
              <a:rPr lang="sv-SE" b="1" dirty="0"/>
              <a:t>Hur man dokumenterar och kallar</a:t>
            </a:r>
          </a:p>
          <a:p>
            <a:r>
              <a:rPr lang="sv-SE" dirty="0"/>
              <a:t>Varje hälsocentral/läkarmottagning har en vårdsamordnare som kan vara behjälplig</a:t>
            </a:r>
          </a:p>
          <a:p>
            <a:r>
              <a:rPr lang="sv-SE" b="1" dirty="0"/>
              <a:t>Skillnader SIP/Vårdplanering</a:t>
            </a:r>
          </a:p>
          <a:p>
            <a:endParaRPr lang="sv-SE" b="1" dirty="0"/>
          </a:p>
          <a:p>
            <a:pPr>
              <a:buFont typeface="Arial" panose="020B0604020202020204" pitchFamily="34" charset="0"/>
              <a:buChar char="•"/>
            </a:pPr>
            <a:r>
              <a:rPr lang="sv-SE" dirty="0">
                <a:solidFill>
                  <a:srgbClr val="333333"/>
                </a:solidFill>
                <a:latin typeface="TTNorms"/>
              </a:rPr>
              <a:t>Utgångspunkt är patientens behov-</a:t>
            </a:r>
            <a:r>
              <a:rPr lang="sv-SE" b="1" dirty="0">
                <a:solidFill>
                  <a:srgbClr val="333333"/>
                </a:solidFill>
                <a:latin typeface="TTNorms"/>
              </a:rPr>
              <a:t>Vad är viktigt för dig</a:t>
            </a:r>
          </a:p>
          <a:p>
            <a:pPr>
              <a:buFont typeface="Arial" panose="020B0604020202020204" pitchFamily="34" charset="0"/>
              <a:buChar char="•"/>
            </a:pPr>
            <a:r>
              <a:rPr lang="sv-SE" dirty="0">
                <a:solidFill>
                  <a:srgbClr val="333333"/>
                </a:solidFill>
                <a:latin typeface="TTNorms"/>
              </a:rPr>
              <a:t>Vilka som ska bjudas in, När och var mötet ska hållas</a:t>
            </a:r>
          </a:p>
          <a:p>
            <a:pPr>
              <a:buFont typeface="Arial" panose="020B0604020202020204" pitchFamily="34" charset="0"/>
              <a:buChar char="•"/>
            </a:pPr>
            <a:r>
              <a:rPr lang="sv-SE" dirty="0">
                <a:solidFill>
                  <a:srgbClr val="333333"/>
                </a:solidFill>
                <a:latin typeface="TTNorms"/>
              </a:rPr>
              <a:t>Hur långt mötet ska vara</a:t>
            </a:r>
            <a:endParaRPr lang="sv-SE" dirty="0"/>
          </a:p>
          <a:p>
            <a:endParaRPr lang="sv-SE" dirty="0"/>
          </a:p>
          <a:p>
            <a:r>
              <a:rPr lang="sv-SE" dirty="0"/>
              <a:t>En film om SIP (3 minuter).</a:t>
            </a:r>
            <a:endParaRPr lang="sv-SE" b="1" dirty="0"/>
          </a:p>
          <a:p>
            <a:r>
              <a:rPr lang="sv-SE" dirty="0">
                <a:hlinkClick r:id="rId2"/>
              </a:rPr>
              <a:t>SIP – samordnad individuell plan | Uppdrag Psykisk Hälsa (uppdragpsykiskhalsa.se)</a:t>
            </a:r>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2191866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Registrering av samordnad individuell plan (SIP)</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967409" y="1504608"/>
            <a:ext cx="10084904" cy="3468648"/>
          </a:xfrm>
        </p:spPr>
        <p:txBody>
          <a:bodyPr/>
          <a:lstStyle/>
          <a:p>
            <a:r>
              <a:rPr lang="sv-SE" b="1" dirty="0"/>
              <a:t>Registreringsanvisningen stämmer inte fullt ut vad gäller SIP.</a:t>
            </a:r>
          </a:p>
          <a:p>
            <a:endParaRPr lang="sv-SE" dirty="0"/>
          </a:p>
          <a:p>
            <a:r>
              <a:rPr lang="sv-SE" dirty="0"/>
              <a:t>Mallen ska inte användas, utan det är Cosmic LINK som gäller.</a:t>
            </a:r>
          </a:p>
          <a:p>
            <a:r>
              <a:rPr lang="sv-SE" dirty="0"/>
              <a:t>För ersättningsberäkningar kommer vi att gå efter åtgärdskoderna AU124 och AU125.</a:t>
            </a:r>
          </a:p>
          <a:p>
            <a:endParaRPr lang="sv-SE" dirty="0"/>
          </a:p>
          <a:p>
            <a:r>
              <a:rPr lang="sv-SE" dirty="0">
                <a:hlinkClick r:id="rId2"/>
              </a:rPr>
              <a:t>bilaga-2.2-registeringsanvisningar-for-ersattningar-enligt-vardval-psykisk-halsa-2023 (3).pdf</a:t>
            </a:r>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2955578707"/>
      </p:ext>
    </p:extLst>
  </p:cSld>
  <p:clrMapOvr>
    <a:masterClrMapping/>
  </p:clrMapOvr>
</p:sld>
</file>

<file path=ppt/theme/theme1.xml><?xml version="1.0" encoding="utf-8"?>
<a:theme xmlns:a="http://schemas.openxmlformats.org/drawingml/2006/main" name="Office-tema">
  <a:themeElements>
    <a:clrScheme name="Region Kalmar län">
      <a:dk1>
        <a:sysClr val="windowText" lastClr="000000"/>
      </a:dk1>
      <a:lt1>
        <a:sysClr val="window" lastClr="FFFFFF"/>
      </a:lt1>
      <a:dk2>
        <a:srgbClr val="757070"/>
      </a:dk2>
      <a:lt2>
        <a:srgbClr val="E7E6E6"/>
      </a:lt2>
      <a:accent1>
        <a:srgbClr val="FFCD00"/>
      </a:accent1>
      <a:accent2>
        <a:srgbClr val="DB0D15"/>
      </a:accent2>
      <a:accent3>
        <a:srgbClr val="B6ADA5"/>
      </a:accent3>
      <a:accent4>
        <a:srgbClr val="000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8A24378-3847-4504-9AC8-75210D6EE2C6}" vid="{B95858A7-A334-4826-8877-DE7814140C93}"/>
    </a:ext>
  </a:extLst>
</a:theme>
</file>

<file path=docProps/app.xml><?xml version="1.0" encoding="utf-8"?>
<Properties xmlns="http://schemas.openxmlformats.org/officeDocument/2006/extended-properties" xmlns:vt="http://schemas.openxmlformats.org/officeDocument/2006/docPropsVTypes">
  <Template>PPT_mall_RegionKalmarlän</Template>
  <TotalTime>98</TotalTime>
  <Words>756</Words>
  <Application>Microsoft Office PowerPoint</Application>
  <PresentationFormat>Bredbild</PresentationFormat>
  <Paragraphs>96</Paragraphs>
  <Slides>16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TTNorms</vt:lpstr>
      <vt:lpstr>Wingdings</vt:lpstr>
      <vt:lpstr>Office-tema</vt:lpstr>
      <vt:lpstr>PowerPoint-presentation</vt:lpstr>
      <vt:lpstr>Journalföring – Vad säger lagen</vt:lpstr>
      <vt:lpstr>Vad ska journalen innehålla?</vt:lpstr>
      <vt:lpstr>Vem ställer diagnos?</vt:lpstr>
      <vt:lpstr>Var finns registreringsanvisningarna?</vt:lpstr>
      <vt:lpstr>Prestationer och registreringar i vårdvalet</vt:lpstr>
      <vt:lpstr>Uppbyggnad och tanke</vt:lpstr>
      <vt:lpstr>Samordnad individuell plan (SIP)</vt:lpstr>
      <vt:lpstr>Registrering av samordnad individuell plan (SIP)</vt:lpstr>
      <vt:lpstr>Rutin för stickprovskontroll av loggar</vt:lpstr>
      <vt:lpstr>Loggning – När ?</vt:lpstr>
      <vt:lpstr>Loggning – Hur ofta?</vt:lpstr>
      <vt:lpstr>Loggning – Var uppmärksamma på…</vt:lpstr>
      <vt:lpstr>Loggning - nuläge</vt:lpstr>
      <vt:lpstr>Frågor eller tid till att fundera kring nuvarande prestationsersättningar</vt:lpstr>
      <vt:lpstr>PowerPoint-presentation</vt:lpstr>
    </vt:vector>
  </TitlesOfParts>
  <Company>Landstinget i Kalmar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Carl-Magnus Hansson</dc:creator>
  <cp:lastModifiedBy>Marita Ahlby</cp:lastModifiedBy>
  <cp:revision>17</cp:revision>
  <dcterms:created xsi:type="dcterms:W3CDTF">2023-04-18T11:33:08Z</dcterms:created>
  <dcterms:modified xsi:type="dcterms:W3CDTF">2023-04-20T06:58:22Z</dcterms:modified>
</cp:coreProperties>
</file>