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7327"/>
          </a:xfrm>
        </p:spPr>
        <p:txBody>
          <a:bodyPr anchor="ctr">
            <a:normAutofit/>
          </a:bodyPr>
          <a:lstStyle>
            <a:lvl1pPr algn="ctr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98969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05189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283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557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9992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72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372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630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02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1713506"/>
            <a:ext cx="3932237" cy="37728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2148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3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5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Rak pil 50">
            <a:extLst>
              <a:ext uri="{FF2B5EF4-FFF2-40B4-BE49-F238E27FC236}">
                <a16:creationId xmlns:a16="http://schemas.microsoft.com/office/drawing/2014/main" id="{9DC8797B-ADDF-42BC-99F1-B46745829C87}"/>
              </a:ext>
            </a:extLst>
          </p:cNvPr>
          <p:cNvCxnSpPr/>
          <p:nvPr/>
        </p:nvCxnSpPr>
        <p:spPr>
          <a:xfrm flipH="1" flipV="1">
            <a:off x="4634809" y="2701925"/>
            <a:ext cx="11112" cy="145415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 39">
            <a:extLst>
              <a:ext uri="{FF2B5EF4-FFF2-40B4-BE49-F238E27FC236}">
                <a16:creationId xmlns:a16="http://schemas.microsoft.com/office/drawing/2014/main" id="{CC893BAA-1501-4989-866C-622007C8CC1E}"/>
              </a:ext>
            </a:extLst>
          </p:cNvPr>
          <p:cNvCxnSpPr/>
          <p:nvPr/>
        </p:nvCxnSpPr>
        <p:spPr>
          <a:xfrm flipV="1">
            <a:off x="3512027" y="3366214"/>
            <a:ext cx="561975" cy="158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28">
            <a:extLst>
              <a:ext uri="{FF2B5EF4-FFF2-40B4-BE49-F238E27FC236}">
                <a16:creationId xmlns:a16="http://schemas.microsoft.com/office/drawing/2014/main" id="{9558A535-0CD1-4ACA-9DD4-A34748350EF1}"/>
              </a:ext>
            </a:extLst>
          </p:cNvPr>
          <p:cNvCxnSpPr>
            <a:cxnSpLocks/>
          </p:cNvCxnSpPr>
          <p:nvPr/>
        </p:nvCxnSpPr>
        <p:spPr>
          <a:xfrm flipV="1">
            <a:off x="5590751" y="1959304"/>
            <a:ext cx="0" cy="2225675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50">
            <a:extLst>
              <a:ext uri="{FF2B5EF4-FFF2-40B4-BE49-F238E27FC236}">
                <a16:creationId xmlns:a16="http://schemas.microsoft.com/office/drawing/2014/main" id="{7B962EC5-F1B6-4F07-BB1B-D6EF339B2DF6}"/>
              </a:ext>
            </a:extLst>
          </p:cNvPr>
          <p:cNvCxnSpPr/>
          <p:nvPr/>
        </p:nvCxnSpPr>
        <p:spPr>
          <a:xfrm flipH="1" flipV="1">
            <a:off x="6643740" y="2730829"/>
            <a:ext cx="11112" cy="145415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9">
            <a:extLst>
              <a:ext uri="{FF2B5EF4-FFF2-40B4-BE49-F238E27FC236}">
                <a16:creationId xmlns:a16="http://schemas.microsoft.com/office/drawing/2014/main" id="{13121951-C621-4773-98F3-F8DE7BBC79BA}"/>
              </a:ext>
            </a:extLst>
          </p:cNvPr>
          <p:cNvCxnSpPr/>
          <p:nvPr/>
        </p:nvCxnSpPr>
        <p:spPr>
          <a:xfrm flipV="1">
            <a:off x="7698092" y="2723299"/>
            <a:ext cx="0" cy="153193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31">
            <a:extLst>
              <a:ext uri="{FF2B5EF4-FFF2-40B4-BE49-F238E27FC236}">
                <a16:creationId xmlns:a16="http://schemas.microsoft.com/office/drawing/2014/main" id="{E86DE344-D237-4E7F-8FC6-BCF758D1AD0E}"/>
              </a:ext>
            </a:extLst>
          </p:cNvPr>
          <p:cNvCxnSpPr/>
          <p:nvPr/>
        </p:nvCxnSpPr>
        <p:spPr>
          <a:xfrm flipV="1">
            <a:off x="3690742" y="2750774"/>
            <a:ext cx="1588" cy="145256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11">
            <a:extLst>
              <a:ext uri="{FF2B5EF4-FFF2-40B4-BE49-F238E27FC236}">
                <a16:creationId xmlns:a16="http://schemas.microsoft.com/office/drawing/2014/main" id="{19659901-8B95-4B71-A8AD-C4350F73B3DD}"/>
              </a:ext>
            </a:extLst>
          </p:cNvPr>
          <p:cNvCxnSpPr/>
          <p:nvPr/>
        </p:nvCxnSpPr>
        <p:spPr>
          <a:xfrm>
            <a:off x="7977866" y="1560827"/>
            <a:ext cx="74295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36">
            <a:extLst>
              <a:ext uri="{FF2B5EF4-FFF2-40B4-BE49-F238E27FC236}">
                <a16:creationId xmlns:a16="http://schemas.microsoft.com/office/drawing/2014/main" id="{6EF2A1B7-94DF-491E-9185-D8A940834E02}"/>
              </a:ext>
            </a:extLst>
          </p:cNvPr>
          <p:cNvCxnSpPr>
            <a:cxnSpLocks/>
          </p:cNvCxnSpPr>
          <p:nvPr/>
        </p:nvCxnSpPr>
        <p:spPr>
          <a:xfrm flipV="1">
            <a:off x="3690742" y="2728858"/>
            <a:ext cx="4007350" cy="18629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 40">
            <a:extLst>
              <a:ext uri="{FF2B5EF4-FFF2-40B4-BE49-F238E27FC236}">
                <a16:creationId xmlns:a16="http://schemas.microsoft.com/office/drawing/2014/main" id="{4AA062EE-554A-415A-9FF7-99684694BC67}"/>
              </a:ext>
            </a:extLst>
          </p:cNvPr>
          <p:cNvCxnSpPr/>
          <p:nvPr/>
        </p:nvCxnSpPr>
        <p:spPr>
          <a:xfrm flipV="1">
            <a:off x="5133785" y="3366338"/>
            <a:ext cx="828675" cy="476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39">
            <a:extLst>
              <a:ext uri="{FF2B5EF4-FFF2-40B4-BE49-F238E27FC236}">
                <a16:creationId xmlns:a16="http://schemas.microsoft.com/office/drawing/2014/main" id="{B62A27D6-D5B3-4E54-9D14-0041D1E49F20}"/>
              </a:ext>
            </a:extLst>
          </p:cNvPr>
          <p:cNvCxnSpPr/>
          <p:nvPr/>
        </p:nvCxnSpPr>
        <p:spPr>
          <a:xfrm flipV="1">
            <a:off x="3494798" y="3376248"/>
            <a:ext cx="561975" cy="1588"/>
          </a:xfrm>
          <a:prstGeom prst="straightConnector1">
            <a:avLst/>
          </a:prstGeom>
          <a:ln w="19050">
            <a:solidFill>
              <a:schemeClr val="bg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38">
            <a:extLst>
              <a:ext uri="{FF2B5EF4-FFF2-40B4-BE49-F238E27FC236}">
                <a16:creationId xmlns:a16="http://schemas.microsoft.com/office/drawing/2014/main" id="{BCC31D84-E5A8-4B14-85DF-335226382F90}"/>
              </a:ext>
            </a:extLst>
          </p:cNvPr>
          <p:cNvCxnSpPr/>
          <p:nvPr/>
        </p:nvCxnSpPr>
        <p:spPr>
          <a:xfrm>
            <a:off x="7403910" y="3358400"/>
            <a:ext cx="612775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31">
            <a:extLst>
              <a:ext uri="{FF2B5EF4-FFF2-40B4-BE49-F238E27FC236}">
                <a16:creationId xmlns:a16="http://schemas.microsoft.com/office/drawing/2014/main" id="{AFF75601-0649-4D05-8FCD-486DEAFFD020}"/>
              </a:ext>
            </a:extLst>
          </p:cNvPr>
          <p:cNvCxnSpPr/>
          <p:nvPr/>
        </p:nvCxnSpPr>
        <p:spPr>
          <a:xfrm flipV="1">
            <a:off x="3657595" y="2740739"/>
            <a:ext cx="1588" cy="1452562"/>
          </a:xfrm>
          <a:prstGeom prst="straightConnector1">
            <a:avLst/>
          </a:prstGeom>
          <a:ln w="19050">
            <a:solidFill>
              <a:schemeClr val="bg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med rundade hörn 5">
            <a:extLst>
              <a:ext uri="{FF2B5EF4-FFF2-40B4-BE49-F238E27FC236}">
                <a16:creationId xmlns:a16="http://schemas.microsoft.com/office/drawing/2014/main" id="{6A42EFD7-061E-44B4-81C3-8CCFF88E9AEB}"/>
              </a:ext>
            </a:extLst>
          </p:cNvPr>
          <p:cNvSpPr/>
          <p:nvPr/>
        </p:nvSpPr>
        <p:spPr>
          <a:xfrm>
            <a:off x="2891143" y="1108913"/>
            <a:ext cx="5548765" cy="911493"/>
          </a:xfrm>
          <a:prstGeom prst="roundRect">
            <a:avLst/>
          </a:prstGeom>
          <a:solidFill>
            <a:srgbClr val="772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208D4B1C-3F89-44A7-AB3C-953186B80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170" y="1301532"/>
            <a:ext cx="2076450" cy="44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Länsgemensam  ledning i samverkan</a:t>
            </a: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A3C7B19B-106B-4B02-92E7-D0778821F2A8}"/>
              </a:ext>
            </a:extLst>
          </p:cNvPr>
          <p:cNvSpPr txBox="1"/>
          <p:nvPr/>
        </p:nvSpPr>
        <p:spPr>
          <a:xfrm>
            <a:off x="3185235" y="3379423"/>
            <a:ext cx="327025" cy="1873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Candara"/>
              </a:rPr>
              <a:t>Äldre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Candara"/>
            </a:endParaRPr>
          </a:p>
        </p:txBody>
      </p:sp>
      <p:sp>
        <p:nvSpPr>
          <p:cNvPr id="18" name="object 23">
            <a:extLst>
              <a:ext uri="{FF2B5EF4-FFF2-40B4-BE49-F238E27FC236}">
                <a16:creationId xmlns:a16="http://schemas.microsoft.com/office/drawing/2014/main" id="{DF0B4834-29B7-4645-9F3E-87A60490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2812" y="1334323"/>
            <a:ext cx="177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Gemensamma  presidiekonferenser</a:t>
            </a:r>
          </a:p>
        </p:txBody>
      </p:sp>
      <p:sp>
        <p:nvSpPr>
          <p:cNvPr id="20" name="Rektangel med rundade hörn 10">
            <a:extLst>
              <a:ext uri="{FF2B5EF4-FFF2-40B4-BE49-F238E27FC236}">
                <a16:creationId xmlns:a16="http://schemas.microsoft.com/office/drawing/2014/main" id="{BA2B247F-40C9-44A0-8C93-09379E547354}"/>
              </a:ext>
            </a:extLst>
          </p:cNvPr>
          <p:cNvSpPr/>
          <p:nvPr/>
        </p:nvSpPr>
        <p:spPr>
          <a:xfrm>
            <a:off x="4535297" y="2201113"/>
            <a:ext cx="2074863" cy="387350"/>
          </a:xfrm>
          <a:prstGeom prst="roundRect">
            <a:avLst/>
          </a:prstGeom>
          <a:solidFill>
            <a:srgbClr val="772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53A1A4E0-9B4A-40A9-9F43-26FA6C740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635" y="2283663"/>
            <a:ext cx="14065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Beredning</a:t>
            </a:r>
          </a:p>
        </p:txBody>
      </p:sp>
      <p:grpSp>
        <p:nvGrpSpPr>
          <p:cNvPr id="23" name="Grupp 13">
            <a:extLst>
              <a:ext uri="{FF2B5EF4-FFF2-40B4-BE49-F238E27FC236}">
                <a16:creationId xmlns:a16="http://schemas.microsoft.com/office/drawing/2014/main" id="{F5D2DD20-6C69-402C-BF21-28938CFD85A7}"/>
              </a:ext>
            </a:extLst>
          </p:cNvPr>
          <p:cNvGrpSpPr>
            <a:grpSpLocks/>
          </p:cNvGrpSpPr>
          <p:nvPr/>
        </p:nvGrpSpPr>
        <p:grpSpPr bwMode="auto">
          <a:xfrm>
            <a:off x="2891143" y="2887029"/>
            <a:ext cx="1620000" cy="860425"/>
            <a:chOff x="1091927" y="583225"/>
            <a:chExt cx="1347202" cy="861035"/>
          </a:xfrm>
          <a:solidFill>
            <a:srgbClr val="D9B744"/>
          </a:solidFill>
        </p:grpSpPr>
        <p:sp>
          <p:nvSpPr>
            <p:cNvPr id="24" name="Rektangel med rundade hörn 14">
              <a:extLst>
                <a:ext uri="{FF2B5EF4-FFF2-40B4-BE49-F238E27FC236}">
                  <a16:creationId xmlns:a16="http://schemas.microsoft.com/office/drawing/2014/main" id="{37A4678A-C5CF-4D39-9077-DA0E0D66DE90}"/>
                </a:ext>
              </a:extLst>
            </p:cNvPr>
            <p:cNvSpPr/>
            <p:nvPr/>
          </p:nvSpPr>
          <p:spPr>
            <a:xfrm>
              <a:off x="1091927" y="583225"/>
              <a:ext cx="1347202" cy="861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6F8F4575-7E27-4B3B-9C35-982E28A39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745" y="764440"/>
              <a:ext cx="1276909" cy="3644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700" rIns="0" bIns="0">
              <a:spAutoFit/>
            </a:bodyPr>
            <a:lstStyle>
              <a:lvl1pPr marL="66675" indent="-53975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Samordnande grupp </a:t>
              </a:r>
            </a:p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Barn och unga</a:t>
              </a:r>
            </a:p>
          </p:txBody>
        </p:sp>
      </p:grpSp>
      <p:grpSp>
        <p:nvGrpSpPr>
          <p:cNvPr id="29" name="Grupp 19">
            <a:extLst>
              <a:ext uri="{FF2B5EF4-FFF2-40B4-BE49-F238E27FC236}">
                <a16:creationId xmlns:a16="http://schemas.microsoft.com/office/drawing/2014/main" id="{CD15FE2D-5071-4330-B6F3-0BDC1418C474}"/>
              </a:ext>
            </a:extLst>
          </p:cNvPr>
          <p:cNvGrpSpPr>
            <a:grpSpLocks/>
          </p:cNvGrpSpPr>
          <p:nvPr/>
        </p:nvGrpSpPr>
        <p:grpSpPr bwMode="auto">
          <a:xfrm>
            <a:off x="4760816" y="2873544"/>
            <a:ext cx="1620000" cy="860426"/>
            <a:chOff x="2429093" y="-2719710"/>
            <a:chExt cx="1345894" cy="861035"/>
          </a:xfrm>
          <a:solidFill>
            <a:srgbClr val="D9B744"/>
          </a:solidFill>
        </p:grpSpPr>
        <p:sp>
          <p:nvSpPr>
            <p:cNvPr id="30" name="Rektangel med rundade hörn 20">
              <a:extLst>
                <a:ext uri="{FF2B5EF4-FFF2-40B4-BE49-F238E27FC236}">
                  <a16:creationId xmlns:a16="http://schemas.microsoft.com/office/drawing/2014/main" id="{A9099DB7-09AC-4993-B8FB-41DC88D5A529}"/>
                </a:ext>
              </a:extLst>
            </p:cNvPr>
            <p:cNvSpPr/>
            <p:nvPr/>
          </p:nvSpPr>
          <p:spPr>
            <a:xfrm>
              <a:off x="2429093" y="-2719710"/>
              <a:ext cx="1345894" cy="861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1" name="object 6">
              <a:extLst>
                <a:ext uri="{FF2B5EF4-FFF2-40B4-BE49-F238E27FC236}">
                  <a16:creationId xmlns:a16="http://schemas.microsoft.com/office/drawing/2014/main" id="{5662018C-DADC-4D6A-9FAE-3F9CCC547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4986" y="-2536863"/>
              <a:ext cx="1263701" cy="3644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700" rIns="0" bIns="0">
              <a:spAutoFit/>
            </a:bodyPr>
            <a:lstStyle>
              <a:lvl1pPr marL="66675" indent="-53975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Samordnande grupp </a:t>
              </a:r>
            </a:p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Psykisk hälsa</a:t>
              </a:r>
            </a:p>
          </p:txBody>
        </p:sp>
      </p:grpSp>
      <p:grpSp>
        <p:nvGrpSpPr>
          <p:cNvPr id="32" name="Grupp 22">
            <a:extLst>
              <a:ext uri="{FF2B5EF4-FFF2-40B4-BE49-F238E27FC236}">
                <a16:creationId xmlns:a16="http://schemas.microsoft.com/office/drawing/2014/main" id="{60361D95-1A9D-43D0-BACA-D231C3B749C4}"/>
              </a:ext>
            </a:extLst>
          </p:cNvPr>
          <p:cNvGrpSpPr>
            <a:grpSpLocks/>
          </p:cNvGrpSpPr>
          <p:nvPr/>
        </p:nvGrpSpPr>
        <p:grpSpPr bwMode="auto">
          <a:xfrm>
            <a:off x="6819908" y="2878706"/>
            <a:ext cx="1620000" cy="862013"/>
            <a:chOff x="1092370" y="583225"/>
            <a:chExt cx="1514130" cy="861035"/>
          </a:xfrm>
          <a:solidFill>
            <a:srgbClr val="D9B744"/>
          </a:solidFill>
        </p:grpSpPr>
        <p:sp>
          <p:nvSpPr>
            <p:cNvPr id="33" name="Rektangel med rundade hörn 23">
              <a:extLst>
                <a:ext uri="{FF2B5EF4-FFF2-40B4-BE49-F238E27FC236}">
                  <a16:creationId xmlns:a16="http://schemas.microsoft.com/office/drawing/2014/main" id="{203DEE21-733E-4F4D-B455-B759CC01372E}"/>
                </a:ext>
              </a:extLst>
            </p:cNvPr>
            <p:cNvSpPr/>
            <p:nvPr/>
          </p:nvSpPr>
          <p:spPr>
            <a:xfrm>
              <a:off x="1092370" y="583225"/>
              <a:ext cx="1514130" cy="861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4" name="object 6">
              <a:extLst>
                <a:ext uri="{FF2B5EF4-FFF2-40B4-BE49-F238E27FC236}">
                  <a16:creationId xmlns:a16="http://schemas.microsoft.com/office/drawing/2014/main" id="{478F3E32-4E59-4CD7-BA12-F3D789E73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893" y="769106"/>
              <a:ext cx="1467122" cy="3637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2700" rIns="0" bIns="0">
              <a:spAutoFit/>
            </a:bodyPr>
            <a:lstStyle>
              <a:lvl1pPr marL="66675" indent="-53975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defRPr>
              </a:lvl9pPr>
            </a:lstStyle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Samordnande grupp</a:t>
              </a:r>
            </a:p>
            <a:p>
              <a:pPr marL="66675" marR="0" lvl="0" indent="-53975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Äldre</a:t>
              </a:r>
            </a:p>
          </p:txBody>
        </p:sp>
      </p:grpSp>
      <p:sp>
        <p:nvSpPr>
          <p:cNvPr id="35" name="Rektangel med rundade hörn 26">
            <a:extLst>
              <a:ext uri="{FF2B5EF4-FFF2-40B4-BE49-F238E27FC236}">
                <a16:creationId xmlns:a16="http://schemas.microsoft.com/office/drawing/2014/main" id="{777BE113-748B-4355-AF7D-300D5DD698C1}"/>
              </a:ext>
            </a:extLst>
          </p:cNvPr>
          <p:cNvSpPr/>
          <p:nvPr/>
        </p:nvSpPr>
        <p:spPr>
          <a:xfrm>
            <a:off x="2891143" y="4102938"/>
            <a:ext cx="5548765" cy="1285875"/>
          </a:xfrm>
          <a:prstGeom prst="roundRect">
            <a:avLst/>
          </a:prstGeom>
          <a:solidFill>
            <a:srgbClr val="51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741E77D9-F58D-42BC-9D13-E31B4197F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143" y="4260796"/>
            <a:ext cx="551057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66675" indent="-53975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Samverkansområdesgrupper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1100" b="1" i="0" dirty="0">
                <a:solidFill>
                  <a:prstClr val="white"/>
                </a:solidFill>
                <a:latin typeface="Arial" panose="020B0604020202020204" pitchFamily="34" charset="0"/>
              </a:rPr>
              <a:t>Folkhälsa</a:t>
            </a:r>
            <a:endParaRPr kumimoji="0" lang="sv-SE" altLang="sv-SE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Brukarmedverkan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Hab/rehab</a:t>
            </a:r>
          </a:p>
          <a:p>
            <a:pPr marL="66675" marR="0" lvl="0" indent="-5397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Informationsöverföring</a:t>
            </a:r>
          </a:p>
          <a:p>
            <a:pPr marL="66675" marR="0" lvl="0" indent="-5397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" name="Rektangel med rundade hörn 4">
            <a:extLst>
              <a:ext uri="{FF2B5EF4-FFF2-40B4-BE49-F238E27FC236}">
                <a16:creationId xmlns:a16="http://schemas.microsoft.com/office/drawing/2014/main" id="{0327330D-6F9B-4D31-8853-6CF8BF6BD8DF}"/>
              </a:ext>
            </a:extLst>
          </p:cNvPr>
          <p:cNvSpPr/>
          <p:nvPr/>
        </p:nvSpPr>
        <p:spPr>
          <a:xfrm>
            <a:off x="8737536" y="1155921"/>
            <a:ext cx="2076450" cy="763588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object 23">
            <a:extLst>
              <a:ext uri="{FF2B5EF4-FFF2-40B4-BE49-F238E27FC236}">
                <a16:creationId xmlns:a16="http://schemas.microsoft.com/office/drawing/2014/main" id="{5C9AE7B2-B352-405D-B9FC-9AC74B731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9532" y="1299558"/>
            <a:ext cx="177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Gemensamma  presidiekonferenser</a:t>
            </a:r>
          </a:p>
        </p:txBody>
      </p:sp>
      <p:sp>
        <p:nvSpPr>
          <p:cNvPr id="40" name="object 29">
            <a:extLst>
              <a:ext uri="{FF2B5EF4-FFF2-40B4-BE49-F238E27FC236}">
                <a16:creationId xmlns:a16="http://schemas.microsoft.com/office/drawing/2014/main" id="{A9C1DF18-2C6B-4864-8C90-4A9BC7D3C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26" y="3044201"/>
            <a:ext cx="2303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11113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i="1">
                <a:solidFill>
                  <a:srgbClr val="7F7F7F"/>
                </a:solidFill>
                <a:latin typeface="Times New Roman" panose="02020603050405020304" pitchFamily="18" charset="0"/>
              </a:defRPr>
            </a:lvl9pPr>
          </a:lstStyle>
          <a:p>
            <a:pPr marL="11113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 de samordnande grupperna ingår personer utifrån huvudman, geografi, storlek på kommun, funktion.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FFCADD3-2C81-4C14-BFC9-1FA0FDCF3E16}"/>
              </a:ext>
            </a:extLst>
          </p:cNvPr>
          <p:cNvSpPr txBox="1"/>
          <p:nvPr/>
        </p:nvSpPr>
        <p:spPr>
          <a:xfrm>
            <a:off x="606985" y="437092"/>
            <a:ext cx="884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178249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4"/>
          <p:cNvGrpSpPr>
            <a:grpSpLocks/>
          </p:cNvGrpSpPr>
          <p:nvPr/>
        </p:nvGrpSpPr>
        <p:grpSpPr bwMode="auto">
          <a:xfrm>
            <a:off x="1318416" y="2083891"/>
            <a:ext cx="9452084" cy="2075736"/>
            <a:chOff x="971550" y="4814888"/>
            <a:chExt cx="7416800" cy="1628843"/>
          </a:xfrm>
        </p:grpSpPr>
        <p:pic>
          <p:nvPicPr>
            <p:cNvPr id="5" name="Bildobjekt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50" y="5000625"/>
              <a:ext cx="925513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Bildobjekt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4986338"/>
              <a:ext cx="955675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2213" y="5000625"/>
              <a:ext cx="768350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Bildobjekt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6325" y="4983163"/>
              <a:ext cx="1125538" cy="28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Bildobjekt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463" y="4941888"/>
              <a:ext cx="11572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Bildobjekt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5113" y="4814888"/>
              <a:ext cx="431800" cy="50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Bildobjekt 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4075" y="5445125"/>
              <a:ext cx="42703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Bildobjekt 1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13" y="5445125"/>
              <a:ext cx="1236662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Bildobjekt 1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445125"/>
              <a:ext cx="744537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20"/>
            <p:cNvGrpSpPr>
              <a:grpSpLocks/>
            </p:cNvGrpSpPr>
            <p:nvPr/>
          </p:nvGrpSpPr>
          <p:grpSpPr bwMode="auto">
            <a:xfrm>
              <a:off x="7129463" y="5516563"/>
              <a:ext cx="1258887" cy="304800"/>
              <a:chOff x="4471029" y="5805264"/>
              <a:chExt cx="1861372" cy="448627"/>
            </a:xfrm>
          </p:grpSpPr>
          <p:pic>
            <p:nvPicPr>
              <p:cNvPr id="19" name="Bildobjekt 19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71029" y="5805264"/>
                <a:ext cx="1861372" cy="448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Bildobjekt 18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974" r="37289"/>
              <a:stretch>
                <a:fillRect/>
              </a:stretch>
            </p:blipFill>
            <p:spPr bwMode="auto">
              <a:xfrm>
                <a:off x="5292080" y="5805264"/>
                <a:ext cx="348712" cy="448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Bildobjekt 21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888" y="5445125"/>
              <a:ext cx="54768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Bildobjekt 2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50" y="5516563"/>
              <a:ext cx="911225" cy="29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Bildobjekt 1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3" y="6137771"/>
              <a:ext cx="1223839" cy="305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Bildobjekt 2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6058536"/>
              <a:ext cx="833989" cy="385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97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47</Words>
  <Application>Microsoft Office PowerPoint</Application>
  <PresentationFormat>Bredbild</PresentationFormat>
  <Paragraphs>18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Candara</vt:lpstr>
      <vt:lpstr>Office-tema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Roger Sjöström</dc:creator>
  <cp:lastModifiedBy>Helene Wendell</cp:lastModifiedBy>
  <cp:revision>30</cp:revision>
  <dcterms:created xsi:type="dcterms:W3CDTF">2019-08-20T08:26:03Z</dcterms:created>
  <dcterms:modified xsi:type="dcterms:W3CDTF">2022-08-16T06:38:06Z</dcterms:modified>
</cp:coreProperties>
</file>