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67" r:id="rId2"/>
    <p:sldId id="331" r:id="rId3"/>
    <p:sldId id="323" r:id="rId4"/>
    <p:sldId id="298" r:id="rId5"/>
    <p:sldId id="299" r:id="rId6"/>
    <p:sldId id="289" r:id="rId7"/>
    <p:sldId id="291" r:id="rId8"/>
    <p:sldId id="332" r:id="rId9"/>
    <p:sldId id="347" r:id="rId10"/>
    <p:sldId id="278" r:id="rId11"/>
    <p:sldId id="269" r:id="rId12"/>
    <p:sldId id="355" r:id="rId13"/>
    <p:sldId id="351" r:id="rId14"/>
    <p:sldId id="352" r:id="rId15"/>
    <p:sldId id="354" r:id="rId16"/>
    <p:sldId id="357" r:id="rId17"/>
    <p:sldId id="258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a Högström" initials="CH" lastIdx="2" clrIdx="0">
    <p:extLst>
      <p:ext uri="{19B8F6BF-5375-455C-9EA6-DF929625EA0E}">
        <p15:presenceInfo xmlns:p15="http://schemas.microsoft.com/office/powerpoint/2012/main" userId="S-1-5-21-1709056346-2099077714-316617838-8891" providerId="AD"/>
      </p:ext>
    </p:extLst>
  </p:cmAuthor>
  <p:cmAuthor id="2" name="Carolina Högström" initials="CH [2]" lastIdx="3" clrIdx="1">
    <p:extLst>
      <p:ext uri="{19B8F6BF-5375-455C-9EA6-DF929625EA0E}">
        <p15:presenceInfo xmlns:p15="http://schemas.microsoft.com/office/powerpoint/2012/main" userId="S::SE2321000073-485B@ltkalmar.se::ab4cfbfb-48f9-4c91-aa47-ba42ff691b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D1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22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30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Antal ärenden per</a:t>
            </a:r>
            <a:r>
              <a:rPr lang="en-US" sz="1200" baseline="0"/>
              <a:t> år</a:t>
            </a:r>
            <a:endParaRPr lang="en-US" sz="1200"/>
          </a:p>
        </c:rich>
      </c:tx>
      <c:layout>
        <c:manualLayout>
          <c:xMode val="edge"/>
          <c:yMode val="edge"/>
          <c:x val="0.3643655958934337"/>
          <c:y val="3.0786351706036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9685271641929711E-2"/>
          <c:y val="0.15071428571428572"/>
          <c:w val="0.90671590829907323"/>
          <c:h val="0.7245320584926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771</c:v>
                </c:pt>
                <c:pt idx="1">
                  <c:v>632</c:v>
                </c:pt>
                <c:pt idx="2">
                  <c:v>761</c:v>
                </c:pt>
                <c:pt idx="3">
                  <c:v>867</c:v>
                </c:pt>
                <c:pt idx="4">
                  <c:v>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B-483A-AA78-8610A54D2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120912"/>
        <c:axId val="280121304"/>
      </c:barChart>
      <c:catAx>
        <c:axId val="28012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80121304"/>
        <c:crosses val="autoZero"/>
        <c:auto val="1"/>
        <c:lblAlgn val="ctr"/>
        <c:lblOffset val="100"/>
        <c:noMultiLvlLbl val="0"/>
      </c:catAx>
      <c:valAx>
        <c:axId val="28012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8012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baseline="0" dirty="0"/>
              <a:t>Kategori av ärenden 2021 - 2023</a:t>
            </a:r>
            <a:endParaRPr lang="sv-SE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Blad1!$A$2:$A$10</c:f>
              <c:strCache>
                <c:ptCount val="9"/>
                <c:pt idx="0">
                  <c:v>Vård och behandling</c:v>
                </c:pt>
                <c:pt idx="1">
                  <c:v>Resultat</c:v>
                </c:pt>
                <c:pt idx="2">
                  <c:v>Kommunikation</c:v>
                </c:pt>
                <c:pt idx="3">
                  <c:v>Dokumentation, sekretess</c:v>
                </c:pt>
                <c:pt idx="4">
                  <c:v>Ekonomi</c:v>
                </c:pt>
                <c:pt idx="5">
                  <c:v>Tillgänglighet</c:v>
                </c:pt>
                <c:pt idx="6">
                  <c:v>Vårdansvar och organisation</c:v>
                </c:pt>
                <c:pt idx="7">
                  <c:v>Administrativ hantering</c:v>
                </c:pt>
                <c:pt idx="8">
                  <c:v>Övrigt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292</c:v>
                </c:pt>
                <c:pt idx="1">
                  <c:v>48</c:v>
                </c:pt>
                <c:pt idx="2">
                  <c:v>214</c:v>
                </c:pt>
                <c:pt idx="3">
                  <c:v>44</c:v>
                </c:pt>
                <c:pt idx="4">
                  <c:v>19</c:v>
                </c:pt>
                <c:pt idx="5">
                  <c:v>59</c:v>
                </c:pt>
                <c:pt idx="6">
                  <c:v>50</c:v>
                </c:pt>
                <c:pt idx="7">
                  <c:v>28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F-4A99-977C-EEF5C1C07E8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Blad1!$A$2:$A$10</c:f>
              <c:strCache>
                <c:ptCount val="9"/>
                <c:pt idx="0">
                  <c:v>Vård och behandling</c:v>
                </c:pt>
                <c:pt idx="1">
                  <c:v>Resultat</c:v>
                </c:pt>
                <c:pt idx="2">
                  <c:v>Kommunikation</c:v>
                </c:pt>
                <c:pt idx="3">
                  <c:v>Dokumentation, sekretess</c:v>
                </c:pt>
                <c:pt idx="4">
                  <c:v>Ekonomi</c:v>
                </c:pt>
                <c:pt idx="5">
                  <c:v>Tillgänglighet</c:v>
                </c:pt>
                <c:pt idx="6">
                  <c:v>Vårdansvar och organisation</c:v>
                </c:pt>
                <c:pt idx="7">
                  <c:v>Administrativ hantering</c:v>
                </c:pt>
                <c:pt idx="8">
                  <c:v>Övrigt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361</c:v>
                </c:pt>
                <c:pt idx="1">
                  <c:v>70</c:v>
                </c:pt>
                <c:pt idx="2">
                  <c:v>187</c:v>
                </c:pt>
                <c:pt idx="3">
                  <c:v>35</c:v>
                </c:pt>
                <c:pt idx="4">
                  <c:v>16</c:v>
                </c:pt>
                <c:pt idx="5">
                  <c:v>92</c:v>
                </c:pt>
                <c:pt idx="6">
                  <c:v>53</c:v>
                </c:pt>
                <c:pt idx="7">
                  <c:v>39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F-4A99-977C-EEF5C1C07E8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Blad1!$A$2:$A$10</c:f>
              <c:strCache>
                <c:ptCount val="9"/>
                <c:pt idx="0">
                  <c:v>Vård och behandling</c:v>
                </c:pt>
                <c:pt idx="1">
                  <c:v>Resultat</c:v>
                </c:pt>
                <c:pt idx="2">
                  <c:v>Kommunikation</c:v>
                </c:pt>
                <c:pt idx="3">
                  <c:v>Dokumentation, sekretess</c:v>
                </c:pt>
                <c:pt idx="4">
                  <c:v>Ekonomi</c:v>
                </c:pt>
                <c:pt idx="5">
                  <c:v>Tillgänglighet</c:v>
                </c:pt>
                <c:pt idx="6">
                  <c:v>Vårdansvar och organisation</c:v>
                </c:pt>
                <c:pt idx="7">
                  <c:v>Administrativ hantering</c:v>
                </c:pt>
                <c:pt idx="8">
                  <c:v>Övrigt</c:v>
                </c:pt>
              </c:strCache>
            </c:strRef>
          </c:cat>
          <c:val>
            <c:numRef>
              <c:f>Blad1!$D$2:$D$10</c:f>
              <c:numCache>
                <c:formatCode>General</c:formatCode>
                <c:ptCount val="9"/>
                <c:pt idx="0">
                  <c:v>370</c:v>
                </c:pt>
                <c:pt idx="1">
                  <c:v>83</c:v>
                </c:pt>
                <c:pt idx="2">
                  <c:v>222</c:v>
                </c:pt>
                <c:pt idx="3">
                  <c:v>36</c:v>
                </c:pt>
                <c:pt idx="4">
                  <c:v>27</c:v>
                </c:pt>
                <c:pt idx="5">
                  <c:v>83</c:v>
                </c:pt>
                <c:pt idx="6">
                  <c:v>45</c:v>
                </c:pt>
                <c:pt idx="7">
                  <c:v>52</c:v>
                </c:pt>
                <c:pt idx="8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EF-4A99-977C-EEF5C1C07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93855"/>
        <c:axId val="2060210431"/>
      </c:barChart>
      <c:catAx>
        <c:axId val="4369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60210431"/>
        <c:crosses val="autoZero"/>
        <c:auto val="1"/>
        <c:lblAlgn val="ctr"/>
        <c:lblOffset val="100"/>
        <c:noMultiLvlLbl val="0"/>
      </c:catAx>
      <c:valAx>
        <c:axId val="2060210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69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/>
              <a:t>Verksamhetsområde över tid</a:t>
            </a:r>
          </a:p>
        </c:rich>
      </c:tx>
      <c:layout>
        <c:manualLayout>
          <c:xMode val="edge"/>
          <c:yMode val="edge"/>
          <c:x val="0.35193246342843099"/>
          <c:y val="2.9041728667009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Specialistsjukvård</c:v>
                </c:pt>
                <c:pt idx="1">
                  <c:v>Primärvård </c:v>
                </c:pt>
                <c:pt idx="2">
                  <c:v>Psykiatrisk vård</c:v>
                </c:pt>
                <c:pt idx="3">
                  <c:v>Tandvård</c:v>
                </c:pt>
                <c:pt idx="4">
                  <c:v>Kommuner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268</c:v>
                </c:pt>
                <c:pt idx="1">
                  <c:v>232</c:v>
                </c:pt>
                <c:pt idx="2">
                  <c:v>75</c:v>
                </c:pt>
                <c:pt idx="3">
                  <c:v>18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3-49A1-BA08-3CD672527F7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Specialistsjukvård</c:v>
                </c:pt>
                <c:pt idx="1">
                  <c:v>Primärvård </c:v>
                </c:pt>
                <c:pt idx="2">
                  <c:v>Psykiatrisk vård</c:v>
                </c:pt>
                <c:pt idx="3">
                  <c:v>Tandvård</c:v>
                </c:pt>
                <c:pt idx="4">
                  <c:v>Kommuner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325</c:v>
                </c:pt>
                <c:pt idx="1">
                  <c:v>259</c:v>
                </c:pt>
                <c:pt idx="2">
                  <c:v>74</c:v>
                </c:pt>
                <c:pt idx="3">
                  <c:v>34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53-49A1-BA08-3CD672527F7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Specialistsjukvård</c:v>
                </c:pt>
                <c:pt idx="1">
                  <c:v>Primärvård </c:v>
                </c:pt>
                <c:pt idx="2">
                  <c:v>Psykiatrisk vård</c:v>
                </c:pt>
                <c:pt idx="3">
                  <c:v>Tandvård</c:v>
                </c:pt>
                <c:pt idx="4">
                  <c:v>Kommuner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397</c:v>
                </c:pt>
                <c:pt idx="1">
                  <c:v>280</c:v>
                </c:pt>
                <c:pt idx="2">
                  <c:v>87</c:v>
                </c:pt>
                <c:pt idx="3">
                  <c:v>38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53-49A1-BA08-3CD672527F7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Specialistsjukvård</c:v>
                </c:pt>
                <c:pt idx="1">
                  <c:v>Primärvård </c:v>
                </c:pt>
                <c:pt idx="2">
                  <c:v>Psykiatrisk vård</c:v>
                </c:pt>
                <c:pt idx="3">
                  <c:v>Tandvård</c:v>
                </c:pt>
                <c:pt idx="4">
                  <c:v>Kommuner</c:v>
                </c:pt>
              </c:strCache>
            </c:strRef>
          </c:cat>
          <c:val>
            <c:numRef>
              <c:f>Blad1!$E$2:$E$6</c:f>
              <c:numCache>
                <c:formatCode>General</c:formatCode>
                <c:ptCount val="5"/>
                <c:pt idx="0">
                  <c:v>432</c:v>
                </c:pt>
                <c:pt idx="1">
                  <c:v>289</c:v>
                </c:pt>
                <c:pt idx="2">
                  <c:v>112</c:v>
                </c:pt>
                <c:pt idx="3">
                  <c:v>48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53-49A1-BA08-3CD672527F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440640"/>
        <c:axId val="604434400"/>
      </c:barChart>
      <c:catAx>
        <c:axId val="6044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4434400"/>
        <c:crosses val="autoZero"/>
        <c:auto val="1"/>
        <c:lblAlgn val="ctr"/>
        <c:lblOffset val="100"/>
        <c:noMultiLvlLbl val="0"/>
      </c:catAx>
      <c:valAx>
        <c:axId val="60443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444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5-03T14:53:32.05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E123F-2754-4F60-BDCA-D289450CA54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DC9257FB-01E7-4C5F-86F9-75F28706FAD9}">
      <dgm:prSet phldrT="[Text]" custT="1"/>
      <dgm:spPr/>
      <dgm:t>
        <a:bodyPr/>
        <a:lstStyle/>
        <a:p>
          <a:r>
            <a:rPr lang="sv-SE" sz="2800" dirty="0"/>
            <a:t>Dialog med vården</a:t>
          </a:r>
        </a:p>
      </dgm:t>
    </dgm:pt>
    <dgm:pt modelId="{CA8C7CD6-86BC-4B2C-975E-DBB3942688BE}" type="parTrans" cxnId="{0670F82C-BCA6-4928-A858-01CC533F7B5A}">
      <dgm:prSet/>
      <dgm:spPr/>
      <dgm:t>
        <a:bodyPr/>
        <a:lstStyle/>
        <a:p>
          <a:endParaRPr lang="sv-SE"/>
        </a:p>
      </dgm:t>
    </dgm:pt>
    <dgm:pt modelId="{5B30B1AE-5E08-40B9-A8D9-47D1D8E47497}" type="sibTrans" cxnId="{0670F82C-BCA6-4928-A858-01CC533F7B5A}">
      <dgm:prSet/>
      <dgm:spPr/>
      <dgm:t>
        <a:bodyPr/>
        <a:lstStyle/>
        <a:p>
          <a:endParaRPr lang="sv-SE"/>
        </a:p>
      </dgm:t>
    </dgm:pt>
    <dgm:pt modelId="{D565FE59-0197-43A3-8835-A35B336508D0}">
      <dgm:prSet phldrT="[Text]" custT="1"/>
      <dgm:spPr/>
      <dgm:t>
        <a:bodyPr/>
        <a:lstStyle/>
        <a:p>
          <a:r>
            <a:rPr lang="sv-SE" sz="4700" dirty="0"/>
            <a:t> </a:t>
          </a:r>
          <a:r>
            <a:rPr lang="sv-SE" sz="2800" dirty="0"/>
            <a:t>IVO, LÖF</a:t>
          </a:r>
        </a:p>
        <a:p>
          <a:r>
            <a:rPr lang="sv-SE" sz="2800" dirty="0" err="1"/>
            <a:t>Patientlagen</a:t>
          </a:r>
          <a:endParaRPr lang="sv-SE" sz="2800" dirty="0"/>
        </a:p>
      </dgm:t>
    </dgm:pt>
    <dgm:pt modelId="{C71CDA78-DC61-4F2F-A0ED-E57A45A3D427}" type="parTrans" cxnId="{F7AA6CAB-D005-4E55-856F-2D0FC02D42FC}">
      <dgm:prSet/>
      <dgm:spPr/>
      <dgm:t>
        <a:bodyPr/>
        <a:lstStyle/>
        <a:p>
          <a:endParaRPr lang="sv-SE"/>
        </a:p>
      </dgm:t>
    </dgm:pt>
    <dgm:pt modelId="{C4D817AD-BE84-4BB8-83A7-313DDCFFA386}" type="sibTrans" cxnId="{F7AA6CAB-D005-4E55-856F-2D0FC02D42FC}">
      <dgm:prSet/>
      <dgm:spPr/>
      <dgm:t>
        <a:bodyPr/>
        <a:lstStyle/>
        <a:p>
          <a:endParaRPr lang="sv-SE"/>
        </a:p>
      </dgm:t>
    </dgm:pt>
    <dgm:pt modelId="{DA4DEBF7-AE8C-49EB-B18E-C584198271A9}">
      <dgm:prSet phldrT="[Text]" custT="1"/>
      <dgm:spPr/>
      <dgm:t>
        <a:bodyPr/>
        <a:lstStyle/>
        <a:p>
          <a:r>
            <a:rPr lang="sv-SE" sz="2800" dirty="0"/>
            <a:t>Nöjd med att berätta om det som hänt</a:t>
          </a:r>
        </a:p>
      </dgm:t>
    </dgm:pt>
    <dgm:pt modelId="{D10E07D9-10E1-4AA0-AA4F-2E5C8D7CAEB8}" type="parTrans" cxnId="{69586295-EB96-488C-ABC7-75F331E62FAC}">
      <dgm:prSet/>
      <dgm:spPr/>
      <dgm:t>
        <a:bodyPr/>
        <a:lstStyle/>
        <a:p>
          <a:endParaRPr lang="sv-SE"/>
        </a:p>
      </dgm:t>
    </dgm:pt>
    <dgm:pt modelId="{CE0BD6DF-6322-47C2-B9FB-D77CCB1B18C7}" type="sibTrans" cxnId="{69586295-EB96-488C-ABC7-75F331E62FAC}">
      <dgm:prSet/>
      <dgm:spPr/>
      <dgm:t>
        <a:bodyPr/>
        <a:lstStyle/>
        <a:p>
          <a:endParaRPr lang="sv-SE"/>
        </a:p>
      </dgm:t>
    </dgm:pt>
    <dgm:pt modelId="{4BBF5B04-81A1-4153-AD3C-5BA10A95121E}">
      <dgm:prSet phldrT="[Text]" custT="1"/>
      <dgm:spPr>
        <a:solidFill>
          <a:srgbClr val="FFC000"/>
        </a:solidFill>
      </dgm:spPr>
      <dgm:t>
        <a:bodyPr/>
        <a:lstStyle/>
        <a:p>
          <a:r>
            <a:rPr lang="sv-SE" sz="2800" dirty="0"/>
            <a:t>Analys</a:t>
          </a:r>
        </a:p>
      </dgm:t>
    </dgm:pt>
    <dgm:pt modelId="{E3881B75-E48A-4F82-A0AA-D5D60AD862B8}" type="parTrans" cxnId="{020DDA8C-2108-456C-B7FF-8310B72DE244}">
      <dgm:prSet/>
      <dgm:spPr/>
      <dgm:t>
        <a:bodyPr/>
        <a:lstStyle/>
        <a:p>
          <a:endParaRPr lang="sv-SE"/>
        </a:p>
      </dgm:t>
    </dgm:pt>
    <dgm:pt modelId="{E80510C8-35E4-453D-BAC2-30534BA661A6}" type="sibTrans" cxnId="{020DDA8C-2108-456C-B7FF-8310B72DE244}">
      <dgm:prSet/>
      <dgm:spPr/>
      <dgm:t>
        <a:bodyPr/>
        <a:lstStyle/>
        <a:p>
          <a:endParaRPr lang="sv-SE"/>
        </a:p>
      </dgm:t>
    </dgm:pt>
    <dgm:pt modelId="{39DAF5A5-B61D-4069-BD62-1BA3392C75E5}" type="pres">
      <dgm:prSet presAssocID="{CC0E123F-2754-4F60-BDCA-D289450CA54C}" presName="diagram" presStyleCnt="0">
        <dgm:presLayoutVars>
          <dgm:dir/>
          <dgm:resizeHandles val="exact"/>
        </dgm:presLayoutVars>
      </dgm:prSet>
      <dgm:spPr/>
    </dgm:pt>
    <dgm:pt modelId="{79DD7E30-915D-4D61-AA27-3333A5CF6D0C}" type="pres">
      <dgm:prSet presAssocID="{DC9257FB-01E7-4C5F-86F9-75F28706FAD9}" presName="node" presStyleLbl="node1" presStyleIdx="0" presStyleCnt="4">
        <dgm:presLayoutVars>
          <dgm:bulletEnabled val="1"/>
        </dgm:presLayoutVars>
      </dgm:prSet>
      <dgm:spPr/>
    </dgm:pt>
    <dgm:pt modelId="{9EA5CF1C-C392-49E9-80C7-DB38E667045D}" type="pres">
      <dgm:prSet presAssocID="{5B30B1AE-5E08-40B9-A8D9-47D1D8E47497}" presName="sibTrans" presStyleCnt="0"/>
      <dgm:spPr/>
    </dgm:pt>
    <dgm:pt modelId="{5CCFC626-D7AE-455F-8663-5BBF71120807}" type="pres">
      <dgm:prSet presAssocID="{D565FE59-0197-43A3-8835-A35B336508D0}" presName="node" presStyleLbl="node1" presStyleIdx="1" presStyleCnt="4">
        <dgm:presLayoutVars>
          <dgm:bulletEnabled val="1"/>
        </dgm:presLayoutVars>
      </dgm:prSet>
      <dgm:spPr/>
    </dgm:pt>
    <dgm:pt modelId="{7B34EA76-185C-42B1-A2CA-6F4371AA1EA2}" type="pres">
      <dgm:prSet presAssocID="{C4D817AD-BE84-4BB8-83A7-313DDCFFA386}" presName="sibTrans" presStyleCnt="0"/>
      <dgm:spPr/>
    </dgm:pt>
    <dgm:pt modelId="{7FAF404B-9792-4B0A-9623-027C867A37F1}" type="pres">
      <dgm:prSet presAssocID="{DA4DEBF7-AE8C-49EB-B18E-C584198271A9}" presName="node" presStyleLbl="node1" presStyleIdx="2" presStyleCnt="4">
        <dgm:presLayoutVars>
          <dgm:bulletEnabled val="1"/>
        </dgm:presLayoutVars>
      </dgm:prSet>
      <dgm:spPr/>
    </dgm:pt>
    <dgm:pt modelId="{E0CB4790-0E54-43B8-A93E-2C46B4480D21}" type="pres">
      <dgm:prSet presAssocID="{CE0BD6DF-6322-47C2-B9FB-D77CCB1B18C7}" presName="sibTrans" presStyleCnt="0"/>
      <dgm:spPr/>
    </dgm:pt>
    <dgm:pt modelId="{F0D452C2-B581-421D-9366-F7BB9725B526}" type="pres">
      <dgm:prSet presAssocID="{4BBF5B04-81A1-4153-AD3C-5BA10A95121E}" presName="node" presStyleLbl="node1" presStyleIdx="3" presStyleCnt="4">
        <dgm:presLayoutVars>
          <dgm:bulletEnabled val="1"/>
        </dgm:presLayoutVars>
      </dgm:prSet>
      <dgm:spPr/>
    </dgm:pt>
  </dgm:ptLst>
  <dgm:cxnLst>
    <dgm:cxn modelId="{CC26901E-07D8-47FB-BDC0-1E421D0BD29B}" type="presOf" srcId="{D565FE59-0197-43A3-8835-A35B336508D0}" destId="{5CCFC626-D7AE-455F-8663-5BBF71120807}" srcOrd="0" destOrd="0" presId="urn:microsoft.com/office/officeart/2005/8/layout/default"/>
    <dgm:cxn modelId="{BC6D932C-6EFE-4FAD-9205-1FD13DB1170E}" type="presOf" srcId="{DA4DEBF7-AE8C-49EB-B18E-C584198271A9}" destId="{7FAF404B-9792-4B0A-9623-027C867A37F1}" srcOrd="0" destOrd="0" presId="urn:microsoft.com/office/officeart/2005/8/layout/default"/>
    <dgm:cxn modelId="{0670F82C-BCA6-4928-A858-01CC533F7B5A}" srcId="{CC0E123F-2754-4F60-BDCA-D289450CA54C}" destId="{DC9257FB-01E7-4C5F-86F9-75F28706FAD9}" srcOrd="0" destOrd="0" parTransId="{CA8C7CD6-86BC-4B2C-975E-DBB3942688BE}" sibTransId="{5B30B1AE-5E08-40B9-A8D9-47D1D8E47497}"/>
    <dgm:cxn modelId="{4675445B-C726-4B83-A272-17B0C6A4C9E7}" type="presOf" srcId="{DC9257FB-01E7-4C5F-86F9-75F28706FAD9}" destId="{79DD7E30-915D-4D61-AA27-3333A5CF6D0C}" srcOrd="0" destOrd="0" presId="urn:microsoft.com/office/officeart/2005/8/layout/default"/>
    <dgm:cxn modelId="{B9677051-0C3C-4449-8F45-443203DF2C9A}" type="presOf" srcId="{CC0E123F-2754-4F60-BDCA-D289450CA54C}" destId="{39DAF5A5-B61D-4069-BD62-1BA3392C75E5}" srcOrd="0" destOrd="0" presId="urn:microsoft.com/office/officeart/2005/8/layout/default"/>
    <dgm:cxn modelId="{020DDA8C-2108-456C-B7FF-8310B72DE244}" srcId="{CC0E123F-2754-4F60-BDCA-D289450CA54C}" destId="{4BBF5B04-81A1-4153-AD3C-5BA10A95121E}" srcOrd="3" destOrd="0" parTransId="{E3881B75-E48A-4F82-A0AA-D5D60AD862B8}" sibTransId="{E80510C8-35E4-453D-BAC2-30534BA661A6}"/>
    <dgm:cxn modelId="{69586295-EB96-488C-ABC7-75F331E62FAC}" srcId="{CC0E123F-2754-4F60-BDCA-D289450CA54C}" destId="{DA4DEBF7-AE8C-49EB-B18E-C584198271A9}" srcOrd="2" destOrd="0" parTransId="{D10E07D9-10E1-4AA0-AA4F-2E5C8D7CAEB8}" sibTransId="{CE0BD6DF-6322-47C2-B9FB-D77CCB1B18C7}"/>
    <dgm:cxn modelId="{F7AA6CAB-D005-4E55-856F-2D0FC02D42FC}" srcId="{CC0E123F-2754-4F60-BDCA-D289450CA54C}" destId="{D565FE59-0197-43A3-8835-A35B336508D0}" srcOrd="1" destOrd="0" parTransId="{C71CDA78-DC61-4F2F-A0ED-E57A45A3D427}" sibTransId="{C4D817AD-BE84-4BB8-83A7-313DDCFFA386}"/>
    <dgm:cxn modelId="{BDF0F6E0-5B38-4809-BA5B-A02D4368064E}" type="presOf" srcId="{4BBF5B04-81A1-4153-AD3C-5BA10A95121E}" destId="{F0D452C2-B581-421D-9366-F7BB9725B526}" srcOrd="0" destOrd="0" presId="urn:microsoft.com/office/officeart/2005/8/layout/default"/>
    <dgm:cxn modelId="{9577C9D7-83FE-4946-AAA7-5B845256F85F}" type="presParOf" srcId="{39DAF5A5-B61D-4069-BD62-1BA3392C75E5}" destId="{79DD7E30-915D-4D61-AA27-3333A5CF6D0C}" srcOrd="0" destOrd="0" presId="urn:microsoft.com/office/officeart/2005/8/layout/default"/>
    <dgm:cxn modelId="{97E19192-AF86-4700-A82D-85D16A74EA73}" type="presParOf" srcId="{39DAF5A5-B61D-4069-BD62-1BA3392C75E5}" destId="{9EA5CF1C-C392-49E9-80C7-DB38E667045D}" srcOrd="1" destOrd="0" presId="urn:microsoft.com/office/officeart/2005/8/layout/default"/>
    <dgm:cxn modelId="{405485D0-7FD0-4EBF-AE0E-EF74DC0D4823}" type="presParOf" srcId="{39DAF5A5-B61D-4069-BD62-1BA3392C75E5}" destId="{5CCFC626-D7AE-455F-8663-5BBF71120807}" srcOrd="2" destOrd="0" presId="urn:microsoft.com/office/officeart/2005/8/layout/default"/>
    <dgm:cxn modelId="{D38972BD-7643-4E38-B012-77B5B3F55FC1}" type="presParOf" srcId="{39DAF5A5-B61D-4069-BD62-1BA3392C75E5}" destId="{7B34EA76-185C-42B1-A2CA-6F4371AA1EA2}" srcOrd="3" destOrd="0" presId="urn:microsoft.com/office/officeart/2005/8/layout/default"/>
    <dgm:cxn modelId="{B0244ED7-249D-4ECF-BA6C-296144E58E30}" type="presParOf" srcId="{39DAF5A5-B61D-4069-BD62-1BA3392C75E5}" destId="{7FAF404B-9792-4B0A-9623-027C867A37F1}" srcOrd="4" destOrd="0" presId="urn:microsoft.com/office/officeart/2005/8/layout/default"/>
    <dgm:cxn modelId="{67AFC26A-CC2A-416F-8D54-C1899CD977CF}" type="presParOf" srcId="{39DAF5A5-B61D-4069-BD62-1BA3392C75E5}" destId="{E0CB4790-0E54-43B8-A93E-2C46B4480D21}" srcOrd="5" destOrd="0" presId="urn:microsoft.com/office/officeart/2005/8/layout/default"/>
    <dgm:cxn modelId="{08559DD6-594D-47B2-9DD2-A1D14DC60324}" type="presParOf" srcId="{39DAF5A5-B61D-4069-BD62-1BA3392C75E5}" destId="{F0D452C2-B581-421D-9366-F7BB9725B52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9C862-D2B3-4F7E-BD65-1A89768D1B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23252964-9A10-44CD-9C09-BAB44CAFBF55}">
      <dgm:prSet phldrT="[Text]"/>
      <dgm:spPr/>
      <dgm:t>
        <a:bodyPr/>
        <a:lstStyle/>
        <a:p>
          <a:r>
            <a:rPr lang="sv-SE"/>
            <a:t>1. Lovad sjukskrivning</a:t>
          </a:r>
        </a:p>
      </dgm:t>
    </dgm:pt>
    <dgm:pt modelId="{F80BC507-D2D8-4069-9816-718A708A6674}" type="parTrans" cxnId="{C81C52C1-379C-4871-82C3-19647260EF91}">
      <dgm:prSet/>
      <dgm:spPr/>
      <dgm:t>
        <a:bodyPr/>
        <a:lstStyle/>
        <a:p>
          <a:endParaRPr lang="sv-SE"/>
        </a:p>
      </dgm:t>
    </dgm:pt>
    <dgm:pt modelId="{9127ACFE-D01C-4DE3-B75C-6C0DA1E58D3F}" type="sibTrans" cxnId="{C81C52C1-379C-4871-82C3-19647260EF91}">
      <dgm:prSet/>
      <dgm:spPr/>
      <dgm:t>
        <a:bodyPr/>
        <a:lstStyle/>
        <a:p>
          <a:endParaRPr lang="sv-SE"/>
        </a:p>
      </dgm:t>
    </dgm:pt>
    <dgm:pt modelId="{61D9209E-7B71-4689-AA6C-A7AC6834035F}">
      <dgm:prSet phldrT="[Text]"/>
      <dgm:spPr/>
      <dgm:t>
        <a:bodyPr/>
        <a:lstStyle/>
        <a:p>
          <a:r>
            <a:rPr lang="sv-SE"/>
            <a:t>2. Intygets utformning/innehåll</a:t>
          </a:r>
        </a:p>
      </dgm:t>
    </dgm:pt>
    <dgm:pt modelId="{BDB1F797-F54F-470C-90D3-EC0247BC5FC4}" type="parTrans" cxnId="{D1A50290-1368-43AC-8854-0108206AF746}">
      <dgm:prSet/>
      <dgm:spPr/>
      <dgm:t>
        <a:bodyPr/>
        <a:lstStyle/>
        <a:p>
          <a:endParaRPr lang="sv-SE"/>
        </a:p>
      </dgm:t>
    </dgm:pt>
    <dgm:pt modelId="{974291BF-64A4-4554-A327-1C7BF46F29C5}" type="sibTrans" cxnId="{D1A50290-1368-43AC-8854-0108206AF746}">
      <dgm:prSet/>
      <dgm:spPr/>
      <dgm:t>
        <a:bodyPr/>
        <a:lstStyle/>
        <a:p>
          <a:endParaRPr lang="sv-SE"/>
        </a:p>
      </dgm:t>
    </dgm:pt>
    <dgm:pt modelId="{08DBF0A7-C2E9-4251-87D5-FCED45B00321}">
      <dgm:prSet phldrT="[Text]"/>
      <dgm:spPr/>
      <dgm:t>
        <a:bodyPr/>
        <a:lstStyle/>
        <a:p>
          <a:r>
            <a:rPr lang="sv-SE"/>
            <a:t>4. Bristande kommunikation</a:t>
          </a:r>
        </a:p>
      </dgm:t>
    </dgm:pt>
    <dgm:pt modelId="{E2AD9E1E-E234-4900-9948-7D9A73ED2E20}" type="parTrans" cxnId="{036DDAA3-ABDD-4310-BF27-8E586790D9A5}">
      <dgm:prSet/>
      <dgm:spPr/>
      <dgm:t>
        <a:bodyPr/>
        <a:lstStyle/>
        <a:p>
          <a:endParaRPr lang="sv-SE"/>
        </a:p>
      </dgm:t>
    </dgm:pt>
    <dgm:pt modelId="{1AE087A1-C311-4530-A84D-5A4135BA06C4}" type="sibTrans" cxnId="{036DDAA3-ABDD-4310-BF27-8E586790D9A5}">
      <dgm:prSet/>
      <dgm:spPr/>
      <dgm:t>
        <a:bodyPr/>
        <a:lstStyle/>
        <a:p>
          <a:endParaRPr lang="sv-SE"/>
        </a:p>
      </dgm:t>
    </dgm:pt>
    <dgm:pt modelId="{B0F0694F-B357-4528-91CF-05D3C553531E}">
      <dgm:prSet phldrT="[Text]"/>
      <dgm:spPr/>
      <dgm:t>
        <a:bodyPr/>
        <a:lstStyle/>
        <a:p>
          <a:r>
            <a:rPr lang="sv-SE" dirty="0"/>
            <a:t>5. Ingen tar ansvar</a:t>
          </a:r>
        </a:p>
      </dgm:t>
    </dgm:pt>
    <dgm:pt modelId="{78135E2D-7424-48A7-B28C-68CDE3CCD635}" type="parTrans" cxnId="{28F25883-8276-4122-A2D7-CA934F8698DB}">
      <dgm:prSet/>
      <dgm:spPr/>
      <dgm:t>
        <a:bodyPr/>
        <a:lstStyle/>
        <a:p>
          <a:endParaRPr lang="sv-SE"/>
        </a:p>
      </dgm:t>
    </dgm:pt>
    <dgm:pt modelId="{9DA6060C-5097-46B9-AE37-4C3EF16B98CD}" type="sibTrans" cxnId="{28F25883-8276-4122-A2D7-CA934F8698DB}">
      <dgm:prSet/>
      <dgm:spPr/>
      <dgm:t>
        <a:bodyPr/>
        <a:lstStyle/>
        <a:p>
          <a:endParaRPr lang="sv-SE"/>
        </a:p>
      </dgm:t>
    </dgm:pt>
    <dgm:pt modelId="{0C5AFFFF-04F3-4520-9665-D757FCDFF52D}">
      <dgm:prSet phldrT="[Text]"/>
      <dgm:spPr/>
      <dgm:t>
        <a:bodyPr/>
        <a:lstStyle/>
        <a:p>
          <a:r>
            <a:rPr lang="sv-SE"/>
            <a:t>3. Nekas intyg</a:t>
          </a:r>
        </a:p>
      </dgm:t>
    </dgm:pt>
    <dgm:pt modelId="{2F3917E6-4B4A-40E1-B765-795446135C85}" type="sibTrans" cxnId="{2748F888-2DEF-4547-B7A2-5A4A861F9F82}">
      <dgm:prSet/>
      <dgm:spPr/>
      <dgm:t>
        <a:bodyPr/>
        <a:lstStyle/>
        <a:p>
          <a:endParaRPr lang="sv-SE"/>
        </a:p>
      </dgm:t>
    </dgm:pt>
    <dgm:pt modelId="{4DAEC175-FB93-4482-8944-C74D1CC7BADA}" type="parTrans" cxnId="{2748F888-2DEF-4547-B7A2-5A4A861F9F82}">
      <dgm:prSet/>
      <dgm:spPr/>
      <dgm:t>
        <a:bodyPr/>
        <a:lstStyle/>
        <a:p>
          <a:endParaRPr lang="sv-SE"/>
        </a:p>
      </dgm:t>
    </dgm:pt>
    <dgm:pt modelId="{2A31D8D5-5E64-459D-9DDD-AFB5EF923846}" type="pres">
      <dgm:prSet presAssocID="{6B69C862-D2B3-4F7E-BD65-1A89768D1B0F}" presName="diagram" presStyleCnt="0">
        <dgm:presLayoutVars>
          <dgm:dir/>
          <dgm:resizeHandles val="exact"/>
        </dgm:presLayoutVars>
      </dgm:prSet>
      <dgm:spPr/>
    </dgm:pt>
    <dgm:pt modelId="{9B558C44-300D-46E0-AF39-E2A4DB020F5A}" type="pres">
      <dgm:prSet presAssocID="{23252964-9A10-44CD-9C09-BAB44CAFBF55}" presName="node" presStyleLbl="node1" presStyleIdx="0" presStyleCnt="5">
        <dgm:presLayoutVars>
          <dgm:bulletEnabled val="1"/>
        </dgm:presLayoutVars>
      </dgm:prSet>
      <dgm:spPr/>
    </dgm:pt>
    <dgm:pt modelId="{287C44F8-7FB3-4721-AC96-56ACFC04D27A}" type="pres">
      <dgm:prSet presAssocID="{9127ACFE-D01C-4DE3-B75C-6C0DA1E58D3F}" presName="sibTrans" presStyleCnt="0"/>
      <dgm:spPr/>
    </dgm:pt>
    <dgm:pt modelId="{857AC89B-EA24-45AB-A983-19FF31B0FDE2}" type="pres">
      <dgm:prSet presAssocID="{61D9209E-7B71-4689-AA6C-A7AC6834035F}" presName="node" presStyleLbl="node1" presStyleIdx="1" presStyleCnt="5">
        <dgm:presLayoutVars>
          <dgm:bulletEnabled val="1"/>
        </dgm:presLayoutVars>
      </dgm:prSet>
      <dgm:spPr/>
    </dgm:pt>
    <dgm:pt modelId="{81A6230A-AE97-40B4-88BB-4BD999243547}" type="pres">
      <dgm:prSet presAssocID="{974291BF-64A4-4554-A327-1C7BF46F29C5}" presName="sibTrans" presStyleCnt="0"/>
      <dgm:spPr/>
    </dgm:pt>
    <dgm:pt modelId="{C950C5AF-3E6E-493D-B392-59D5B2525575}" type="pres">
      <dgm:prSet presAssocID="{0C5AFFFF-04F3-4520-9665-D757FCDFF52D}" presName="node" presStyleLbl="node1" presStyleIdx="2" presStyleCnt="5">
        <dgm:presLayoutVars>
          <dgm:bulletEnabled val="1"/>
        </dgm:presLayoutVars>
      </dgm:prSet>
      <dgm:spPr/>
    </dgm:pt>
    <dgm:pt modelId="{9AD53BA1-347B-461A-B12D-6EA4DB6EBD8D}" type="pres">
      <dgm:prSet presAssocID="{2F3917E6-4B4A-40E1-B765-795446135C85}" presName="sibTrans" presStyleCnt="0"/>
      <dgm:spPr/>
    </dgm:pt>
    <dgm:pt modelId="{AB5D30DE-2B78-4608-97CA-0531E655DBA0}" type="pres">
      <dgm:prSet presAssocID="{08DBF0A7-C2E9-4251-87D5-FCED45B00321}" presName="node" presStyleLbl="node1" presStyleIdx="3" presStyleCnt="5">
        <dgm:presLayoutVars>
          <dgm:bulletEnabled val="1"/>
        </dgm:presLayoutVars>
      </dgm:prSet>
      <dgm:spPr/>
    </dgm:pt>
    <dgm:pt modelId="{9AF0F194-B0CC-4D84-8D76-E6E20C220C39}" type="pres">
      <dgm:prSet presAssocID="{1AE087A1-C311-4530-A84D-5A4135BA06C4}" presName="sibTrans" presStyleCnt="0"/>
      <dgm:spPr/>
    </dgm:pt>
    <dgm:pt modelId="{18D06E2D-F9BD-459F-BD2E-177D027E467C}" type="pres">
      <dgm:prSet presAssocID="{B0F0694F-B357-4528-91CF-05D3C553531E}" presName="node" presStyleLbl="node1" presStyleIdx="4" presStyleCnt="5">
        <dgm:presLayoutVars>
          <dgm:bulletEnabled val="1"/>
        </dgm:presLayoutVars>
      </dgm:prSet>
      <dgm:spPr/>
    </dgm:pt>
  </dgm:ptLst>
  <dgm:cxnLst>
    <dgm:cxn modelId="{3A95B502-8C61-4C70-95B4-B51516BA0A49}" type="presOf" srcId="{0C5AFFFF-04F3-4520-9665-D757FCDFF52D}" destId="{C950C5AF-3E6E-493D-B392-59D5B2525575}" srcOrd="0" destOrd="0" presId="urn:microsoft.com/office/officeart/2005/8/layout/default"/>
    <dgm:cxn modelId="{CF0C1B07-96B4-4151-9C5B-7C8C016CF2B2}" type="presOf" srcId="{6B69C862-D2B3-4F7E-BD65-1A89768D1B0F}" destId="{2A31D8D5-5E64-459D-9DDD-AFB5EF923846}" srcOrd="0" destOrd="0" presId="urn:microsoft.com/office/officeart/2005/8/layout/default"/>
    <dgm:cxn modelId="{17A95A2C-D538-4058-8D9B-35D64690FA31}" type="presOf" srcId="{23252964-9A10-44CD-9C09-BAB44CAFBF55}" destId="{9B558C44-300D-46E0-AF39-E2A4DB020F5A}" srcOrd="0" destOrd="0" presId="urn:microsoft.com/office/officeart/2005/8/layout/default"/>
    <dgm:cxn modelId="{9DD92839-6A47-4375-AF34-6151B9D8695A}" type="presOf" srcId="{61D9209E-7B71-4689-AA6C-A7AC6834035F}" destId="{857AC89B-EA24-45AB-A983-19FF31B0FDE2}" srcOrd="0" destOrd="0" presId="urn:microsoft.com/office/officeart/2005/8/layout/default"/>
    <dgm:cxn modelId="{28F25883-8276-4122-A2D7-CA934F8698DB}" srcId="{6B69C862-D2B3-4F7E-BD65-1A89768D1B0F}" destId="{B0F0694F-B357-4528-91CF-05D3C553531E}" srcOrd="4" destOrd="0" parTransId="{78135E2D-7424-48A7-B28C-68CDE3CCD635}" sibTransId="{9DA6060C-5097-46B9-AE37-4C3EF16B98CD}"/>
    <dgm:cxn modelId="{2748F888-2DEF-4547-B7A2-5A4A861F9F82}" srcId="{6B69C862-D2B3-4F7E-BD65-1A89768D1B0F}" destId="{0C5AFFFF-04F3-4520-9665-D757FCDFF52D}" srcOrd="2" destOrd="0" parTransId="{4DAEC175-FB93-4482-8944-C74D1CC7BADA}" sibTransId="{2F3917E6-4B4A-40E1-B765-795446135C85}"/>
    <dgm:cxn modelId="{D1A50290-1368-43AC-8854-0108206AF746}" srcId="{6B69C862-D2B3-4F7E-BD65-1A89768D1B0F}" destId="{61D9209E-7B71-4689-AA6C-A7AC6834035F}" srcOrd="1" destOrd="0" parTransId="{BDB1F797-F54F-470C-90D3-EC0247BC5FC4}" sibTransId="{974291BF-64A4-4554-A327-1C7BF46F29C5}"/>
    <dgm:cxn modelId="{036DDAA3-ABDD-4310-BF27-8E586790D9A5}" srcId="{6B69C862-D2B3-4F7E-BD65-1A89768D1B0F}" destId="{08DBF0A7-C2E9-4251-87D5-FCED45B00321}" srcOrd="3" destOrd="0" parTransId="{E2AD9E1E-E234-4900-9948-7D9A73ED2E20}" sibTransId="{1AE087A1-C311-4530-A84D-5A4135BA06C4}"/>
    <dgm:cxn modelId="{C81C52C1-379C-4871-82C3-19647260EF91}" srcId="{6B69C862-D2B3-4F7E-BD65-1A89768D1B0F}" destId="{23252964-9A10-44CD-9C09-BAB44CAFBF55}" srcOrd="0" destOrd="0" parTransId="{F80BC507-D2D8-4069-9816-718A708A6674}" sibTransId="{9127ACFE-D01C-4DE3-B75C-6C0DA1E58D3F}"/>
    <dgm:cxn modelId="{EE8F02D2-0515-4287-BF27-C5AA550ACB73}" type="presOf" srcId="{B0F0694F-B357-4528-91CF-05D3C553531E}" destId="{18D06E2D-F9BD-459F-BD2E-177D027E467C}" srcOrd="0" destOrd="0" presId="urn:microsoft.com/office/officeart/2005/8/layout/default"/>
    <dgm:cxn modelId="{9B16FEEA-3C48-4B7C-A03D-F649C98E9F7C}" type="presOf" srcId="{08DBF0A7-C2E9-4251-87D5-FCED45B00321}" destId="{AB5D30DE-2B78-4608-97CA-0531E655DBA0}" srcOrd="0" destOrd="0" presId="urn:microsoft.com/office/officeart/2005/8/layout/default"/>
    <dgm:cxn modelId="{29EF286D-B855-424E-8341-062686B7185D}" type="presParOf" srcId="{2A31D8D5-5E64-459D-9DDD-AFB5EF923846}" destId="{9B558C44-300D-46E0-AF39-E2A4DB020F5A}" srcOrd="0" destOrd="0" presId="urn:microsoft.com/office/officeart/2005/8/layout/default"/>
    <dgm:cxn modelId="{D949736F-FBDA-477A-A290-423413B2E762}" type="presParOf" srcId="{2A31D8D5-5E64-459D-9DDD-AFB5EF923846}" destId="{287C44F8-7FB3-4721-AC96-56ACFC04D27A}" srcOrd="1" destOrd="0" presId="urn:microsoft.com/office/officeart/2005/8/layout/default"/>
    <dgm:cxn modelId="{84D2B18C-BB9A-40FD-9049-75688A29612B}" type="presParOf" srcId="{2A31D8D5-5E64-459D-9DDD-AFB5EF923846}" destId="{857AC89B-EA24-45AB-A983-19FF31B0FDE2}" srcOrd="2" destOrd="0" presId="urn:microsoft.com/office/officeart/2005/8/layout/default"/>
    <dgm:cxn modelId="{5FDD710C-D518-48B4-897E-A685E550D4BE}" type="presParOf" srcId="{2A31D8D5-5E64-459D-9DDD-AFB5EF923846}" destId="{81A6230A-AE97-40B4-88BB-4BD999243547}" srcOrd="3" destOrd="0" presId="urn:microsoft.com/office/officeart/2005/8/layout/default"/>
    <dgm:cxn modelId="{9DFDF7F9-AF14-46CF-9FCA-569DEB647A55}" type="presParOf" srcId="{2A31D8D5-5E64-459D-9DDD-AFB5EF923846}" destId="{C950C5AF-3E6E-493D-B392-59D5B2525575}" srcOrd="4" destOrd="0" presId="urn:microsoft.com/office/officeart/2005/8/layout/default"/>
    <dgm:cxn modelId="{4C426F7E-537D-4EF2-8DAA-003B41E50E67}" type="presParOf" srcId="{2A31D8D5-5E64-459D-9DDD-AFB5EF923846}" destId="{9AD53BA1-347B-461A-B12D-6EA4DB6EBD8D}" srcOrd="5" destOrd="0" presId="urn:microsoft.com/office/officeart/2005/8/layout/default"/>
    <dgm:cxn modelId="{36154695-E1F4-4B51-AE34-D2D7CA5558BB}" type="presParOf" srcId="{2A31D8D5-5E64-459D-9DDD-AFB5EF923846}" destId="{AB5D30DE-2B78-4608-97CA-0531E655DBA0}" srcOrd="6" destOrd="0" presId="urn:microsoft.com/office/officeart/2005/8/layout/default"/>
    <dgm:cxn modelId="{A84546C8-BAF1-4CD9-AA57-6DB1200D0366}" type="presParOf" srcId="{2A31D8D5-5E64-459D-9DDD-AFB5EF923846}" destId="{9AF0F194-B0CC-4D84-8D76-E6E20C220C39}" srcOrd="7" destOrd="0" presId="urn:microsoft.com/office/officeart/2005/8/layout/default"/>
    <dgm:cxn modelId="{3F76FFF0-B45A-477C-806C-D6FEFCB517DE}" type="presParOf" srcId="{2A31D8D5-5E64-459D-9DDD-AFB5EF923846}" destId="{18D06E2D-F9BD-459F-BD2E-177D027E467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9C862-D2B3-4F7E-BD65-1A89768D1B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B6C8387F-54F3-40AE-8C5B-D376B4317F8C}" type="pres">
      <dgm:prSet presAssocID="{6B69C862-D2B3-4F7E-BD65-1A89768D1B0F}" presName="diagram" presStyleCnt="0">
        <dgm:presLayoutVars>
          <dgm:dir/>
          <dgm:resizeHandles val="exact"/>
        </dgm:presLayoutVars>
      </dgm:prSet>
      <dgm:spPr/>
    </dgm:pt>
  </dgm:ptLst>
  <dgm:cxnLst>
    <dgm:cxn modelId="{E988AD06-F6A3-4715-A79A-399919F20774}" type="presOf" srcId="{6B69C862-D2B3-4F7E-BD65-1A89768D1B0F}" destId="{B6C8387F-54F3-40AE-8C5B-D376B4317F8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69C862-D2B3-4F7E-BD65-1A89768D1B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23252964-9A10-44CD-9C09-BAB44CAFBF55}">
      <dgm:prSet phldrT="[Text]"/>
      <dgm:spPr>
        <a:solidFill>
          <a:schemeClr val="tx1"/>
        </a:solidFill>
      </dgm:spPr>
      <dgm:t>
        <a:bodyPr/>
        <a:lstStyle/>
        <a:p>
          <a:r>
            <a:rPr lang="sv-SE"/>
            <a:t>1.Nekas intyg </a:t>
          </a:r>
        </a:p>
      </dgm:t>
    </dgm:pt>
    <dgm:pt modelId="{F80BC507-D2D8-4069-9816-718A708A6674}" type="parTrans" cxnId="{C81C52C1-379C-4871-82C3-19647260EF91}">
      <dgm:prSet/>
      <dgm:spPr/>
      <dgm:t>
        <a:bodyPr/>
        <a:lstStyle/>
        <a:p>
          <a:endParaRPr lang="sv-SE"/>
        </a:p>
      </dgm:t>
    </dgm:pt>
    <dgm:pt modelId="{9127ACFE-D01C-4DE3-B75C-6C0DA1E58D3F}" type="sibTrans" cxnId="{C81C52C1-379C-4871-82C3-19647260EF91}">
      <dgm:prSet/>
      <dgm:spPr/>
      <dgm:t>
        <a:bodyPr/>
        <a:lstStyle/>
        <a:p>
          <a:endParaRPr lang="sv-SE"/>
        </a:p>
      </dgm:t>
    </dgm:pt>
    <dgm:pt modelId="{61D9209E-7B71-4689-AA6C-A7AC6834035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2. Ny läkare/ny bedömning</a:t>
          </a:r>
        </a:p>
      </dgm:t>
    </dgm:pt>
    <dgm:pt modelId="{BDB1F797-F54F-470C-90D3-EC0247BC5FC4}" type="parTrans" cxnId="{D1A50290-1368-43AC-8854-0108206AF746}">
      <dgm:prSet/>
      <dgm:spPr/>
      <dgm:t>
        <a:bodyPr/>
        <a:lstStyle/>
        <a:p>
          <a:endParaRPr lang="sv-SE"/>
        </a:p>
      </dgm:t>
    </dgm:pt>
    <dgm:pt modelId="{974291BF-64A4-4554-A327-1C7BF46F29C5}" type="sibTrans" cxnId="{D1A50290-1368-43AC-8854-0108206AF746}">
      <dgm:prSet/>
      <dgm:spPr/>
      <dgm:t>
        <a:bodyPr/>
        <a:lstStyle/>
        <a:p>
          <a:endParaRPr lang="sv-SE"/>
        </a:p>
      </dgm:t>
    </dgm:pt>
    <dgm:pt modelId="{B0F0694F-B357-4528-91CF-05D3C553531E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v-SE"/>
            <a:t>5. Bemötande</a:t>
          </a:r>
        </a:p>
      </dgm:t>
    </dgm:pt>
    <dgm:pt modelId="{78135E2D-7424-48A7-B28C-68CDE3CCD635}" type="parTrans" cxnId="{28F25883-8276-4122-A2D7-CA934F8698DB}">
      <dgm:prSet/>
      <dgm:spPr/>
      <dgm:t>
        <a:bodyPr/>
        <a:lstStyle/>
        <a:p>
          <a:endParaRPr lang="sv-SE"/>
        </a:p>
      </dgm:t>
    </dgm:pt>
    <dgm:pt modelId="{9DA6060C-5097-46B9-AE37-4C3EF16B98CD}" type="sibTrans" cxnId="{28F25883-8276-4122-A2D7-CA934F8698DB}">
      <dgm:prSet/>
      <dgm:spPr/>
      <dgm:t>
        <a:bodyPr/>
        <a:lstStyle/>
        <a:p>
          <a:endParaRPr lang="sv-SE"/>
        </a:p>
      </dgm:t>
    </dgm:pt>
    <dgm:pt modelId="{0C5AFFFF-04F3-4520-9665-D757FCDFF52D}">
      <dgm:prSet phldrT="[Text]"/>
      <dgm:spPr>
        <a:solidFill>
          <a:schemeClr val="accent3"/>
        </a:solidFill>
      </dgm:spPr>
      <dgm:t>
        <a:bodyPr/>
        <a:lstStyle/>
        <a:p>
          <a:r>
            <a:rPr lang="sv-SE"/>
            <a:t>3. Intygets utformning/innehåll</a:t>
          </a:r>
        </a:p>
      </dgm:t>
    </dgm:pt>
    <dgm:pt modelId="{2F3917E6-4B4A-40E1-B765-795446135C85}" type="sibTrans" cxnId="{2748F888-2DEF-4547-B7A2-5A4A861F9F82}">
      <dgm:prSet/>
      <dgm:spPr/>
      <dgm:t>
        <a:bodyPr/>
        <a:lstStyle/>
        <a:p>
          <a:endParaRPr lang="sv-SE"/>
        </a:p>
      </dgm:t>
    </dgm:pt>
    <dgm:pt modelId="{4DAEC175-FB93-4482-8944-C74D1CC7BADA}" type="parTrans" cxnId="{2748F888-2DEF-4547-B7A2-5A4A861F9F82}">
      <dgm:prSet/>
      <dgm:spPr/>
      <dgm:t>
        <a:bodyPr/>
        <a:lstStyle/>
        <a:p>
          <a:endParaRPr lang="sv-SE"/>
        </a:p>
      </dgm:t>
    </dgm:pt>
    <dgm:pt modelId="{08DBF0A7-C2E9-4251-87D5-FCED45B00321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sv-SE"/>
            <a:t>4. Tillgänglighet</a:t>
          </a:r>
        </a:p>
      </dgm:t>
    </dgm:pt>
    <dgm:pt modelId="{1AE087A1-C311-4530-A84D-5A4135BA06C4}" type="sibTrans" cxnId="{036DDAA3-ABDD-4310-BF27-8E586790D9A5}">
      <dgm:prSet/>
      <dgm:spPr/>
      <dgm:t>
        <a:bodyPr/>
        <a:lstStyle/>
        <a:p>
          <a:endParaRPr lang="sv-SE"/>
        </a:p>
      </dgm:t>
    </dgm:pt>
    <dgm:pt modelId="{E2AD9E1E-E234-4900-9948-7D9A73ED2E20}" type="parTrans" cxnId="{036DDAA3-ABDD-4310-BF27-8E586790D9A5}">
      <dgm:prSet/>
      <dgm:spPr/>
      <dgm:t>
        <a:bodyPr/>
        <a:lstStyle/>
        <a:p>
          <a:endParaRPr lang="sv-SE"/>
        </a:p>
      </dgm:t>
    </dgm:pt>
    <dgm:pt modelId="{2A31D8D5-5E64-459D-9DDD-AFB5EF923846}" type="pres">
      <dgm:prSet presAssocID="{6B69C862-D2B3-4F7E-BD65-1A89768D1B0F}" presName="diagram" presStyleCnt="0">
        <dgm:presLayoutVars>
          <dgm:dir/>
          <dgm:resizeHandles val="exact"/>
        </dgm:presLayoutVars>
      </dgm:prSet>
      <dgm:spPr/>
    </dgm:pt>
    <dgm:pt modelId="{9B558C44-300D-46E0-AF39-E2A4DB020F5A}" type="pres">
      <dgm:prSet presAssocID="{23252964-9A10-44CD-9C09-BAB44CAFBF55}" presName="node" presStyleLbl="node1" presStyleIdx="0" presStyleCnt="5">
        <dgm:presLayoutVars>
          <dgm:bulletEnabled val="1"/>
        </dgm:presLayoutVars>
      </dgm:prSet>
      <dgm:spPr/>
    </dgm:pt>
    <dgm:pt modelId="{287C44F8-7FB3-4721-AC96-56ACFC04D27A}" type="pres">
      <dgm:prSet presAssocID="{9127ACFE-D01C-4DE3-B75C-6C0DA1E58D3F}" presName="sibTrans" presStyleCnt="0"/>
      <dgm:spPr/>
    </dgm:pt>
    <dgm:pt modelId="{857AC89B-EA24-45AB-A983-19FF31B0FDE2}" type="pres">
      <dgm:prSet presAssocID="{61D9209E-7B71-4689-AA6C-A7AC6834035F}" presName="node" presStyleLbl="node1" presStyleIdx="1" presStyleCnt="5" custLinFactNeighborY="1358">
        <dgm:presLayoutVars>
          <dgm:bulletEnabled val="1"/>
        </dgm:presLayoutVars>
      </dgm:prSet>
      <dgm:spPr/>
    </dgm:pt>
    <dgm:pt modelId="{81A6230A-AE97-40B4-88BB-4BD999243547}" type="pres">
      <dgm:prSet presAssocID="{974291BF-64A4-4554-A327-1C7BF46F29C5}" presName="sibTrans" presStyleCnt="0"/>
      <dgm:spPr/>
    </dgm:pt>
    <dgm:pt modelId="{C950C5AF-3E6E-493D-B392-59D5B2525575}" type="pres">
      <dgm:prSet presAssocID="{0C5AFFFF-04F3-4520-9665-D757FCDFF52D}" presName="node" presStyleLbl="node1" presStyleIdx="2" presStyleCnt="5">
        <dgm:presLayoutVars>
          <dgm:bulletEnabled val="1"/>
        </dgm:presLayoutVars>
      </dgm:prSet>
      <dgm:spPr/>
    </dgm:pt>
    <dgm:pt modelId="{9AD53BA1-347B-461A-B12D-6EA4DB6EBD8D}" type="pres">
      <dgm:prSet presAssocID="{2F3917E6-4B4A-40E1-B765-795446135C85}" presName="sibTrans" presStyleCnt="0"/>
      <dgm:spPr/>
    </dgm:pt>
    <dgm:pt modelId="{AB5D30DE-2B78-4608-97CA-0531E655DBA0}" type="pres">
      <dgm:prSet presAssocID="{08DBF0A7-C2E9-4251-87D5-FCED45B00321}" presName="node" presStyleLbl="node1" presStyleIdx="3" presStyleCnt="5">
        <dgm:presLayoutVars>
          <dgm:bulletEnabled val="1"/>
        </dgm:presLayoutVars>
      </dgm:prSet>
      <dgm:spPr/>
    </dgm:pt>
    <dgm:pt modelId="{9AF0F194-B0CC-4D84-8D76-E6E20C220C39}" type="pres">
      <dgm:prSet presAssocID="{1AE087A1-C311-4530-A84D-5A4135BA06C4}" presName="sibTrans" presStyleCnt="0"/>
      <dgm:spPr/>
    </dgm:pt>
    <dgm:pt modelId="{18D06E2D-F9BD-459F-BD2E-177D027E467C}" type="pres">
      <dgm:prSet presAssocID="{B0F0694F-B357-4528-91CF-05D3C553531E}" presName="node" presStyleLbl="node1" presStyleIdx="4" presStyleCnt="5">
        <dgm:presLayoutVars>
          <dgm:bulletEnabled val="1"/>
        </dgm:presLayoutVars>
      </dgm:prSet>
      <dgm:spPr/>
    </dgm:pt>
  </dgm:ptLst>
  <dgm:cxnLst>
    <dgm:cxn modelId="{3A95B502-8C61-4C70-95B4-B51516BA0A49}" type="presOf" srcId="{0C5AFFFF-04F3-4520-9665-D757FCDFF52D}" destId="{C950C5AF-3E6E-493D-B392-59D5B2525575}" srcOrd="0" destOrd="0" presId="urn:microsoft.com/office/officeart/2005/8/layout/default"/>
    <dgm:cxn modelId="{CF0C1B07-96B4-4151-9C5B-7C8C016CF2B2}" type="presOf" srcId="{6B69C862-D2B3-4F7E-BD65-1A89768D1B0F}" destId="{2A31D8D5-5E64-459D-9DDD-AFB5EF923846}" srcOrd="0" destOrd="0" presId="urn:microsoft.com/office/officeart/2005/8/layout/default"/>
    <dgm:cxn modelId="{17A95A2C-D538-4058-8D9B-35D64690FA31}" type="presOf" srcId="{23252964-9A10-44CD-9C09-BAB44CAFBF55}" destId="{9B558C44-300D-46E0-AF39-E2A4DB020F5A}" srcOrd="0" destOrd="0" presId="urn:microsoft.com/office/officeart/2005/8/layout/default"/>
    <dgm:cxn modelId="{9DD92839-6A47-4375-AF34-6151B9D8695A}" type="presOf" srcId="{61D9209E-7B71-4689-AA6C-A7AC6834035F}" destId="{857AC89B-EA24-45AB-A983-19FF31B0FDE2}" srcOrd="0" destOrd="0" presId="urn:microsoft.com/office/officeart/2005/8/layout/default"/>
    <dgm:cxn modelId="{28F25883-8276-4122-A2D7-CA934F8698DB}" srcId="{6B69C862-D2B3-4F7E-BD65-1A89768D1B0F}" destId="{B0F0694F-B357-4528-91CF-05D3C553531E}" srcOrd="4" destOrd="0" parTransId="{78135E2D-7424-48A7-B28C-68CDE3CCD635}" sibTransId="{9DA6060C-5097-46B9-AE37-4C3EF16B98CD}"/>
    <dgm:cxn modelId="{2748F888-2DEF-4547-B7A2-5A4A861F9F82}" srcId="{6B69C862-D2B3-4F7E-BD65-1A89768D1B0F}" destId="{0C5AFFFF-04F3-4520-9665-D757FCDFF52D}" srcOrd="2" destOrd="0" parTransId="{4DAEC175-FB93-4482-8944-C74D1CC7BADA}" sibTransId="{2F3917E6-4B4A-40E1-B765-795446135C85}"/>
    <dgm:cxn modelId="{D1A50290-1368-43AC-8854-0108206AF746}" srcId="{6B69C862-D2B3-4F7E-BD65-1A89768D1B0F}" destId="{61D9209E-7B71-4689-AA6C-A7AC6834035F}" srcOrd="1" destOrd="0" parTransId="{BDB1F797-F54F-470C-90D3-EC0247BC5FC4}" sibTransId="{974291BF-64A4-4554-A327-1C7BF46F29C5}"/>
    <dgm:cxn modelId="{036DDAA3-ABDD-4310-BF27-8E586790D9A5}" srcId="{6B69C862-D2B3-4F7E-BD65-1A89768D1B0F}" destId="{08DBF0A7-C2E9-4251-87D5-FCED45B00321}" srcOrd="3" destOrd="0" parTransId="{E2AD9E1E-E234-4900-9948-7D9A73ED2E20}" sibTransId="{1AE087A1-C311-4530-A84D-5A4135BA06C4}"/>
    <dgm:cxn modelId="{C81C52C1-379C-4871-82C3-19647260EF91}" srcId="{6B69C862-D2B3-4F7E-BD65-1A89768D1B0F}" destId="{23252964-9A10-44CD-9C09-BAB44CAFBF55}" srcOrd="0" destOrd="0" parTransId="{F80BC507-D2D8-4069-9816-718A708A6674}" sibTransId="{9127ACFE-D01C-4DE3-B75C-6C0DA1E58D3F}"/>
    <dgm:cxn modelId="{EE8F02D2-0515-4287-BF27-C5AA550ACB73}" type="presOf" srcId="{B0F0694F-B357-4528-91CF-05D3C553531E}" destId="{18D06E2D-F9BD-459F-BD2E-177D027E467C}" srcOrd="0" destOrd="0" presId="urn:microsoft.com/office/officeart/2005/8/layout/default"/>
    <dgm:cxn modelId="{9B16FEEA-3C48-4B7C-A03D-F649C98E9F7C}" type="presOf" srcId="{08DBF0A7-C2E9-4251-87D5-FCED45B00321}" destId="{AB5D30DE-2B78-4608-97CA-0531E655DBA0}" srcOrd="0" destOrd="0" presId="urn:microsoft.com/office/officeart/2005/8/layout/default"/>
    <dgm:cxn modelId="{29EF286D-B855-424E-8341-062686B7185D}" type="presParOf" srcId="{2A31D8D5-5E64-459D-9DDD-AFB5EF923846}" destId="{9B558C44-300D-46E0-AF39-E2A4DB020F5A}" srcOrd="0" destOrd="0" presId="urn:microsoft.com/office/officeart/2005/8/layout/default"/>
    <dgm:cxn modelId="{D949736F-FBDA-477A-A290-423413B2E762}" type="presParOf" srcId="{2A31D8D5-5E64-459D-9DDD-AFB5EF923846}" destId="{287C44F8-7FB3-4721-AC96-56ACFC04D27A}" srcOrd="1" destOrd="0" presId="urn:microsoft.com/office/officeart/2005/8/layout/default"/>
    <dgm:cxn modelId="{84D2B18C-BB9A-40FD-9049-75688A29612B}" type="presParOf" srcId="{2A31D8D5-5E64-459D-9DDD-AFB5EF923846}" destId="{857AC89B-EA24-45AB-A983-19FF31B0FDE2}" srcOrd="2" destOrd="0" presId="urn:microsoft.com/office/officeart/2005/8/layout/default"/>
    <dgm:cxn modelId="{5FDD710C-D518-48B4-897E-A685E550D4BE}" type="presParOf" srcId="{2A31D8D5-5E64-459D-9DDD-AFB5EF923846}" destId="{81A6230A-AE97-40B4-88BB-4BD999243547}" srcOrd="3" destOrd="0" presId="urn:microsoft.com/office/officeart/2005/8/layout/default"/>
    <dgm:cxn modelId="{9DFDF7F9-AF14-46CF-9FCA-569DEB647A55}" type="presParOf" srcId="{2A31D8D5-5E64-459D-9DDD-AFB5EF923846}" destId="{C950C5AF-3E6E-493D-B392-59D5B2525575}" srcOrd="4" destOrd="0" presId="urn:microsoft.com/office/officeart/2005/8/layout/default"/>
    <dgm:cxn modelId="{4C426F7E-537D-4EF2-8DAA-003B41E50E67}" type="presParOf" srcId="{2A31D8D5-5E64-459D-9DDD-AFB5EF923846}" destId="{9AD53BA1-347B-461A-B12D-6EA4DB6EBD8D}" srcOrd="5" destOrd="0" presId="urn:microsoft.com/office/officeart/2005/8/layout/default"/>
    <dgm:cxn modelId="{36154695-E1F4-4B51-AE34-D2D7CA5558BB}" type="presParOf" srcId="{2A31D8D5-5E64-459D-9DDD-AFB5EF923846}" destId="{AB5D30DE-2B78-4608-97CA-0531E655DBA0}" srcOrd="6" destOrd="0" presId="urn:microsoft.com/office/officeart/2005/8/layout/default"/>
    <dgm:cxn modelId="{A84546C8-BAF1-4CD9-AA57-6DB1200D0366}" type="presParOf" srcId="{2A31D8D5-5E64-459D-9DDD-AFB5EF923846}" destId="{9AF0F194-B0CC-4D84-8D76-E6E20C220C39}" srcOrd="7" destOrd="0" presId="urn:microsoft.com/office/officeart/2005/8/layout/default"/>
    <dgm:cxn modelId="{3F76FFF0-B45A-477C-806C-D6FEFCB517DE}" type="presParOf" srcId="{2A31D8D5-5E64-459D-9DDD-AFB5EF923846}" destId="{18D06E2D-F9BD-459F-BD2E-177D027E467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7E30-915D-4D61-AA27-3333A5CF6D0C}">
      <dsp:nvSpPr>
        <dsp:cNvPr id="0" name=""/>
        <dsp:cNvSpPr/>
      </dsp:nvSpPr>
      <dsp:spPr>
        <a:xfrm>
          <a:off x="993" y="67332"/>
          <a:ext cx="3873690" cy="2324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Dialog med vården</a:t>
          </a:r>
        </a:p>
      </dsp:txBody>
      <dsp:txXfrm>
        <a:off x="993" y="67332"/>
        <a:ext cx="3873690" cy="2324214"/>
      </dsp:txXfrm>
    </dsp:sp>
    <dsp:sp modelId="{5CCFC626-D7AE-455F-8663-5BBF71120807}">
      <dsp:nvSpPr>
        <dsp:cNvPr id="0" name=""/>
        <dsp:cNvSpPr/>
      </dsp:nvSpPr>
      <dsp:spPr>
        <a:xfrm>
          <a:off x="4262052" y="67332"/>
          <a:ext cx="3873690" cy="2324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4700" kern="1200" dirty="0"/>
            <a:t> </a:t>
          </a:r>
          <a:r>
            <a:rPr lang="sv-SE" sz="2800" kern="1200" dirty="0"/>
            <a:t>IVO, LÖF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 err="1"/>
            <a:t>Patientlagen</a:t>
          </a:r>
          <a:endParaRPr lang="sv-SE" sz="2800" kern="1200" dirty="0"/>
        </a:p>
      </dsp:txBody>
      <dsp:txXfrm>
        <a:off x="4262052" y="67332"/>
        <a:ext cx="3873690" cy="2324214"/>
      </dsp:txXfrm>
    </dsp:sp>
    <dsp:sp modelId="{7FAF404B-9792-4B0A-9623-027C867A37F1}">
      <dsp:nvSpPr>
        <dsp:cNvPr id="0" name=""/>
        <dsp:cNvSpPr/>
      </dsp:nvSpPr>
      <dsp:spPr>
        <a:xfrm>
          <a:off x="993" y="2778915"/>
          <a:ext cx="3873690" cy="23242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Nöjd med att berätta om det som hänt</a:t>
          </a:r>
        </a:p>
      </dsp:txBody>
      <dsp:txXfrm>
        <a:off x="993" y="2778915"/>
        <a:ext cx="3873690" cy="2324214"/>
      </dsp:txXfrm>
    </dsp:sp>
    <dsp:sp modelId="{F0D452C2-B581-421D-9366-F7BB9725B526}">
      <dsp:nvSpPr>
        <dsp:cNvPr id="0" name=""/>
        <dsp:cNvSpPr/>
      </dsp:nvSpPr>
      <dsp:spPr>
        <a:xfrm>
          <a:off x="4262052" y="2778915"/>
          <a:ext cx="3873690" cy="232421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800" kern="1200" dirty="0"/>
            <a:t>Analys</a:t>
          </a:r>
        </a:p>
      </dsp:txBody>
      <dsp:txXfrm>
        <a:off x="4262052" y="2778915"/>
        <a:ext cx="3873690" cy="2324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58C44-300D-46E0-AF39-E2A4DB020F5A}">
      <dsp:nvSpPr>
        <dsp:cNvPr id="0" name=""/>
        <dsp:cNvSpPr/>
      </dsp:nvSpPr>
      <dsp:spPr>
        <a:xfrm>
          <a:off x="2614" y="119887"/>
          <a:ext cx="1415541" cy="8493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1. Lovad sjukskrivning</a:t>
          </a:r>
        </a:p>
      </dsp:txBody>
      <dsp:txXfrm>
        <a:off x="2614" y="119887"/>
        <a:ext cx="1415541" cy="849325"/>
      </dsp:txXfrm>
    </dsp:sp>
    <dsp:sp modelId="{857AC89B-EA24-45AB-A983-19FF31B0FDE2}">
      <dsp:nvSpPr>
        <dsp:cNvPr id="0" name=""/>
        <dsp:cNvSpPr/>
      </dsp:nvSpPr>
      <dsp:spPr>
        <a:xfrm>
          <a:off x="1559710" y="119887"/>
          <a:ext cx="1415541" cy="8493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2. Intygets utformning/innehåll</a:t>
          </a:r>
        </a:p>
      </dsp:txBody>
      <dsp:txXfrm>
        <a:off x="1559710" y="119887"/>
        <a:ext cx="1415541" cy="849325"/>
      </dsp:txXfrm>
    </dsp:sp>
    <dsp:sp modelId="{C950C5AF-3E6E-493D-B392-59D5B2525575}">
      <dsp:nvSpPr>
        <dsp:cNvPr id="0" name=""/>
        <dsp:cNvSpPr/>
      </dsp:nvSpPr>
      <dsp:spPr>
        <a:xfrm>
          <a:off x="3116806" y="119887"/>
          <a:ext cx="1415541" cy="8493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3. Nekas intyg</a:t>
          </a:r>
        </a:p>
      </dsp:txBody>
      <dsp:txXfrm>
        <a:off x="3116806" y="119887"/>
        <a:ext cx="1415541" cy="849325"/>
      </dsp:txXfrm>
    </dsp:sp>
    <dsp:sp modelId="{AB5D30DE-2B78-4608-97CA-0531E655DBA0}">
      <dsp:nvSpPr>
        <dsp:cNvPr id="0" name=""/>
        <dsp:cNvSpPr/>
      </dsp:nvSpPr>
      <dsp:spPr>
        <a:xfrm>
          <a:off x="4673902" y="119887"/>
          <a:ext cx="1415541" cy="8493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4. Bristande kommunikation</a:t>
          </a:r>
        </a:p>
      </dsp:txBody>
      <dsp:txXfrm>
        <a:off x="4673902" y="119887"/>
        <a:ext cx="1415541" cy="849325"/>
      </dsp:txXfrm>
    </dsp:sp>
    <dsp:sp modelId="{18D06E2D-F9BD-459F-BD2E-177D027E467C}">
      <dsp:nvSpPr>
        <dsp:cNvPr id="0" name=""/>
        <dsp:cNvSpPr/>
      </dsp:nvSpPr>
      <dsp:spPr>
        <a:xfrm>
          <a:off x="6230998" y="119887"/>
          <a:ext cx="1415541" cy="84932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5. Ingen tar ansvar</a:t>
          </a:r>
        </a:p>
      </dsp:txBody>
      <dsp:txXfrm>
        <a:off x="6230998" y="119887"/>
        <a:ext cx="1415541" cy="849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58C44-300D-46E0-AF39-E2A4DB020F5A}">
      <dsp:nvSpPr>
        <dsp:cNvPr id="0" name=""/>
        <dsp:cNvSpPr/>
      </dsp:nvSpPr>
      <dsp:spPr>
        <a:xfrm>
          <a:off x="2614" y="72772"/>
          <a:ext cx="1415541" cy="849324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1.Nekas intyg </a:t>
          </a:r>
        </a:p>
      </dsp:txBody>
      <dsp:txXfrm>
        <a:off x="2614" y="72772"/>
        <a:ext cx="1415541" cy="849324"/>
      </dsp:txXfrm>
    </dsp:sp>
    <dsp:sp modelId="{857AC89B-EA24-45AB-A983-19FF31B0FDE2}">
      <dsp:nvSpPr>
        <dsp:cNvPr id="0" name=""/>
        <dsp:cNvSpPr/>
      </dsp:nvSpPr>
      <dsp:spPr>
        <a:xfrm>
          <a:off x="1559710" y="84305"/>
          <a:ext cx="1415541" cy="84932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2. Ny läkare/ny bedömning</a:t>
          </a:r>
        </a:p>
      </dsp:txBody>
      <dsp:txXfrm>
        <a:off x="1559710" y="84305"/>
        <a:ext cx="1415541" cy="849324"/>
      </dsp:txXfrm>
    </dsp:sp>
    <dsp:sp modelId="{C950C5AF-3E6E-493D-B392-59D5B2525575}">
      <dsp:nvSpPr>
        <dsp:cNvPr id="0" name=""/>
        <dsp:cNvSpPr/>
      </dsp:nvSpPr>
      <dsp:spPr>
        <a:xfrm>
          <a:off x="3116805" y="72772"/>
          <a:ext cx="1415541" cy="84932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3. Intygets utformning/innehåll</a:t>
          </a:r>
        </a:p>
      </dsp:txBody>
      <dsp:txXfrm>
        <a:off x="3116805" y="72772"/>
        <a:ext cx="1415541" cy="849324"/>
      </dsp:txXfrm>
    </dsp:sp>
    <dsp:sp modelId="{AB5D30DE-2B78-4608-97CA-0531E655DBA0}">
      <dsp:nvSpPr>
        <dsp:cNvPr id="0" name=""/>
        <dsp:cNvSpPr/>
      </dsp:nvSpPr>
      <dsp:spPr>
        <a:xfrm>
          <a:off x="4673901" y="72772"/>
          <a:ext cx="1415541" cy="849324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4. Tillgänglighet</a:t>
          </a:r>
        </a:p>
      </dsp:txBody>
      <dsp:txXfrm>
        <a:off x="4673901" y="72772"/>
        <a:ext cx="1415541" cy="849324"/>
      </dsp:txXfrm>
    </dsp:sp>
    <dsp:sp modelId="{18D06E2D-F9BD-459F-BD2E-177D027E467C}">
      <dsp:nvSpPr>
        <dsp:cNvPr id="0" name=""/>
        <dsp:cNvSpPr/>
      </dsp:nvSpPr>
      <dsp:spPr>
        <a:xfrm>
          <a:off x="6230997" y="72772"/>
          <a:ext cx="1415541" cy="84932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5. Bemötande</a:t>
          </a:r>
        </a:p>
      </dsp:txBody>
      <dsp:txXfrm>
        <a:off x="6230997" y="72772"/>
        <a:ext cx="1415541" cy="849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58087-AD6E-4B93-8F0D-D93154A8EBDA}" type="datetimeFigureOut">
              <a:rPr lang="sv-SE" smtClean="0"/>
              <a:t>2024-05-29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CD8F6-B518-4530-ACFD-00AC1A55D0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41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CD8F6-B518-4530-ACFD-00AC1A55D07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43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1.Dialog med vården – skriftlig eller muntlig anmälan via PN</a:t>
            </a:r>
          </a:p>
          <a:p>
            <a:r>
              <a:rPr lang="sv-SE" dirty="0"/>
              <a:t>2. Nöjd med att berätta.. – PN återför händelsen till vården</a:t>
            </a:r>
          </a:p>
          <a:p>
            <a:r>
              <a:rPr lang="sv-SE" dirty="0"/>
              <a:t>3. IVO, LÖF,PL – anmäla ärendet vidare, patienträttigheter</a:t>
            </a:r>
          </a:p>
          <a:p>
            <a:r>
              <a:rPr lang="sv-SE" dirty="0"/>
              <a:t>4.Analys – identifiera trender/tendenser, rapporter, skrivelser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CD8F6-B518-4530-ACFD-00AC1A55D07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75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CD8F6-B518-4530-ACFD-00AC1A55D07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10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28550" y="1982261"/>
            <a:ext cx="7934899" cy="3155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skriva in text</a:t>
            </a:r>
          </a:p>
        </p:txBody>
      </p:sp>
      <p:sp>
        <p:nvSpPr>
          <p:cNvPr id="5" name="textruta 4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</p:spTree>
    <p:extLst>
      <p:ext uri="{BB962C8B-B14F-4D97-AF65-F5344CB8AC3E}">
        <p14:creationId xmlns:p14="http://schemas.microsoft.com/office/powerpoint/2010/main" val="19702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4" name="textruta 3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</p:spTree>
    <p:extLst>
      <p:ext uri="{BB962C8B-B14F-4D97-AF65-F5344CB8AC3E}">
        <p14:creationId xmlns:p14="http://schemas.microsoft.com/office/powerpoint/2010/main" val="200838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4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helbild</a:t>
            </a:r>
          </a:p>
        </p:txBody>
      </p:sp>
      <p:sp>
        <p:nvSpPr>
          <p:cNvPr id="4" name="textruta 3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7326" y="177657"/>
            <a:ext cx="11822785" cy="5418298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785"/>
              <a:gd name="connsiteY0" fmla="*/ 163317 h 6069854"/>
              <a:gd name="connsiteX1" fmla="*/ 158748 w 11822785"/>
              <a:gd name="connsiteY1" fmla="*/ 1796 h 6069854"/>
              <a:gd name="connsiteX2" fmla="*/ 11660580 w 11822785"/>
              <a:gd name="connsiteY2" fmla="*/ 10444 h 6069854"/>
              <a:gd name="connsiteX3" fmla="*/ 11817348 w 11822785"/>
              <a:gd name="connsiteY3" fmla="*/ 193781 h 6069854"/>
              <a:gd name="connsiteX4" fmla="*/ 11820523 w 11822785"/>
              <a:gd name="connsiteY4" fmla="*/ 1121689 h 6069854"/>
              <a:gd name="connsiteX5" fmla="*/ 11810553 w 11822785"/>
              <a:gd name="connsiteY5" fmla="*/ 6064966 h 6069854"/>
              <a:gd name="connsiteX6" fmla="*/ 1904998 w 11822785"/>
              <a:gd name="connsiteY6" fmla="*/ 6066986 h 6069854"/>
              <a:gd name="connsiteX7" fmla="*/ 8097 w 11822785"/>
              <a:gd name="connsiteY7" fmla="*/ 5496133 h 6069854"/>
              <a:gd name="connsiteX8" fmla="*/ 1747 w 11822785"/>
              <a:gd name="connsiteY8" fmla="*/ 163317 h 6069854"/>
              <a:gd name="connsiteX0" fmla="*/ 1747 w 11822785"/>
              <a:gd name="connsiteY0" fmla="*/ 163317 h 6071616"/>
              <a:gd name="connsiteX1" fmla="*/ 158748 w 11822785"/>
              <a:gd name="connsiteY1" fmla="*/ 1796 h 6071616"/>
              <a:gd name="connsiteX2" fmla="*/ 11660580 w 11822785"/>
              <a:gd name="connsiteY2" fmla="*/ 10444 h 6071616"/>
              <a:gd name="connsiteX3" fmla="*/ 11817348 w 11822785"/>
              <a:gd name="connsiteY3" fmla="*/ 193781 h 6071616"/>
              <a:gd name="connsiteX4" fmla="*/ 11820523 w 11822785"/>
              <a:gd name="connsiteY4" fmla="*/ 1121689 h 6071616"/>
              <a:gd name="connsiteX5" fmla="*/ 11810553 w 11822785"/>
              <a:gd name="connsiteY5" fmla="*/ 6064966 h 6071616"/>
              <a:gd name="connsiteX6" fmla="*/ 1527173 w 11822785"/>
              <a:gd name="connsiteY6" fmla="*/ 6068764 h 6071616"/>
              <a:gd name="connsiteX7" fmla="*/ 8097 w 11822785"/>
              <a:gd name="connsiteY7" fmla="*/ 5496133 h 6071616"/>
              <a:gd name="connsiteX8" fmla="*/ 1747 w 11822785"/>
              <a:gd name="connsiteY8" fmla="*/ 163317 h 6071616"/>
              <a:gd name="connsiteX0" fmla="*/ 1747 w 11822785"/>
              <a:gd name="connsiteY0" fmla="*/ 163317 h 6072159"/>
              <a:gd name="connsiteX1" fmla="*/ 158748 w 11822785"/>
              <a:gd name="connsiteY1" fmla="*/ 1796 h 6072159"/>
              <a:gd name="connsiteX2" fmla="*/ 11660580 w 11822785"/>
              <a:gd name="connsiteY2" fmla="*/ 10444 h 6072159"/>
              <a:gd name="connsiteX3" fmla="*/ 11817348 w 11822785"/>
              <a:gd name="connsiteY3" fmla="*/ 193781 h 6072159"/>
              <a:gd name="connsiteX4" fmla="*/ 11820523 w 11822785"/>
              <a:gd name="connsiteY4" fmla="*/ 1121689 h 6072159"/>
              <a:gd name="connsiteX5" fmla="*/ 11810553 w 11822785"/>
              <a:gd name="connsiteY5" fmla="*/ 6064966 h 6072159"/>
              <a:gd name="connsiteX6" fmla="*/ 1527173 w 11822785"/>
              <a:gd name="connsiteY6" fmla="*/ 6068764 h 6072159"/>
              <a:gd name="connsiteX7" fmla="*/ 8097 w 11822785"/>
              <a:gd name="connsiteY7" fmla="*/ 5496133 h 6072159"/>
              <a:gd name="connsiteX8" fmla="*/ 1747 w 11822785"/>
              <a:gd name="connsiteY8" fmla="*/ 163317 h 6072159"/>
              <a:gd name="connsiteX0" fmla="*/ 1747 w 11822785"/>
              <a:gd name="connsiteY0" fmla="*/ 163317 h 6072036"/>
              <a:gd name="connsiteX1" fmla="*/ 158748 w 11822785"/>
              <a:gd name="connsiteY1" fmla="*/ 1796 h 6072036"/>
              <a:gd name="connsiteX2" fmla="*/ 11660580 w 11822785"/>
              <a:gd name="connsiteY2" fmla="*/ 10444 h 6072036"/>
              <a:gd name="connsiteX3" fmla="*/ 11817348 w 11822785"/>
              <a:gd name="connsiteY3" fmla="*/ 193781 h 6072036"/>
              <a:gd name="connsiteX4" fmla="*/ 11820523 w 11822785"/>
              <a:gd name="connsiteY4" fmla="*/ 1121689 h 6072036"/>
              <a:gd name="connsiteX5" fmla="*/ 11810553 w 11822785"/>
              <a:gd name="connsiteY5" fmla="*/ 6064966 h 6072036"/>
              <a:gd name="connsiteX6" fmla="*/ 1527173 w 11822785"/>
              <a:gd name="connsiteY6" fmla="*/ 6068764 h 6072036"/>
              <a:gd name="connsiteX7" fmla="*/ 8097 w 11822785"/>
              <a:gd name="connsiteY7" fmla="*/ 5483690 h 6072036"/>
              <a:gd name="connsiteX8" fmla="*/ 1747 w 11822785"/>
              <a:gd name="connsiteY8" fmla="*/ 163317 h 6072036"/>
              <a:gd name="connsiteX0" fmla="*/ 1747 w 11822785"/>
              <a:gd name="connsiteY0" fmla="*/ 163317 h 6071507"/>
              <a:gd name="connsiteX1" fmla="*/ 158748 w 11822785"/>
              <a:gd name="connsiteY1" fmla="*/ 1796 h 6071507"/>
              <a:gd name="connsiteX2" fmla="*/ 11660580 w 11822785"/>
              <a:gd name="connsiteY2" fmla="*/ 10444 h 6071507"/>
              <a:gd name="connsiteX3" fmla="*/ 11817348 w 11822785"/>
              <a:gd name="connsiteY3" fmla="*/ 193781 h 6071507"/>
              <a:gd name="connsiteX4" fmla="*/ 11820523 w 11822785"/>
              <a:gd name="connsiteY4" fmla="*/ 1121689 h 6071507"/>
              <a:gd name="connsiteX5" fmla="*/ 11810553 w 11822785"/>
              <a:gd name="connsiteY5" fmla="*/ 6064966 h 6071507"/>
              <a:gd name="connsiteX6" fmla="*/ 1527173 w 11822785"/>
              <a:gd name="connsiteY6" fmla="*/ 6068764 h 6071507"/>
              <a:gd name="connsiteX7" fmla="*/ 8097 w 11822785"/>
              <a:gd name="connsiteY7" fmla="*/ 5483690 h 6071507"/>
              <a:gd name="connsiteX8" fmla="*/ 1747 w 11822785"/>
              <a:gd name="connsiteY8" fmla="*/ 163317 h 6071507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527173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71988"/>
              <a:gd name="connsiteX1" fmla="*/ 158748 w 11822785"/>
              <a:gd name="connsiteY1" fmla="*/ 1796 h 6071988"/>
              <a:gd name="connsiteX2" fmla="*/ 11660580 w 11822785"/>
              <a:gd name="connsiteY2" fmla="*/ 10444 h 6071988"/>
              <a:gd name="connsiteX3" fmla="*/ 11817348 w 11822785"/>
              <a:gd name="connsiteY3" fmla="*/ 193781 h 6071988"/>
              <a:gd name="connsiteX4" fmla="*/ 11820523 w 11822785"/>
              <a:gd name="connsiteY4" fmla="*/ 1121689 h 6071988"/>
              <a:gd name="connsiteX5" fmla="*/ 11810553 w 11822785"/>
              <a:gd name="connsiteY5" fmla="*/ 6064966 h 6071988"/>
              <a:gd name="connsiteX6" fmla="*/ 1417636 w 11822785"/>
              <a:gd name="connsiteY6" fmla="*/ 6068764 h 6071988"/>
              <a:gd name="connsiteX7" fmla="*/ 8097 w 11822785"/>
              <a:gd name="connsiteY7" fmla="*/ 5483690 h 6071988"/>
              <a:gd name="connsiteX8" fmla="*/ 1747 w 11822785"/>
              <a:gd name="connsiteY8" fmla="*/ 163317 h 6071988"/>
              <a:gd name="connsiteX0" fmla="*/ 1747 w 11822785"/>
              <a:gd name="connsiteY0" fmla="*/ 163317 h 6068782"/>
              <a:gd name="connsiteX1" fmla="*/ 158748 w 11822785"/>
              <a:gd name="connsiteY1" fmla="*/ 1796 h 6068782"/>
              <a:gd name="connsiteX2" fmla="*/ 11660580 w 11822785"/>
              <a:gd name="connsiteY2" fmla="*/ 10444 h 6068782"/>
              <a:gd name="connsiteX3" fmla="*/ 11817348 w 11822785"/>
              <a:gd name="connsiteY3" fmla="*/ 193781 h 6068782"/>
              <a:gd name="connsiteX4" fmla="*/ 11820523 w 11822785"/>
              <a:gd name="connsiteY4" fmla="*/ 1121689 h 6068782"/>
              <a:gd name="connsiteX5" fmla="*/ 11810553 w 11822785"/>
              <a:gd name="connsiteY5" fmla="*/ 6064966 h 6068782"/>
              <a:gd name="connsiteX6" fmla="*/ 1417636 w 11822785"/>
              <a:gd name="connsiteY6" fmla="*/ 6068764 h 6068782"/>
              <a:gd name="connsiteX7" fmla="*/ 8097 w 11822785"/>
              <a:gd name="connsiteY7" fmla="*/ 5483690 h 6068782"/>
              <a:gd name="connsiteX8" fmla="*/ 1747 w 11822785"/>
              <a:gd name="connsiteY8" fmla="*/ 163317 h 6068782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17348 w 11822785"/>
              <a:gd name="connsiteY3" fmla="*/ 192142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4170"/>
              <a:gd name="connsiteY0" fmla="*/ 161678 h 6067143"/>
              <a:gd name="connsiteX1" fmla="*/ 158748 w 11824170"/>
              <a:gd name="connsiteY1" fmla="*/ 157 h 6067143"/>
              <a:gd name="connsiteX2" fmla="*/ 11660580 w 11824170"/>
              <a:gd name="connsiteY2" fmla="*/ 8805 h 6067143"/>
              <a:gd name="connsiteX3" fmla="*/ 11820523 w 11824170"/>
              <a:gd name="connsiteY3" fmla="*/ 192143 h 6067143"/>
              <a:gd name="connsiteX4" fmla="*/ 11820523 w 11824170"/>
              <a:gd name="connsiteY4" fmla="*/ 1120050 h 6067143"/>
              <a:gd name="connsiteX5" fmla="*/ 11810553 w 11824170"/>
              <a:gd name="connsiteY5" fmla="*/ 6063327 h 6067143"/>
              <a:gd name="connsiteX6" fmla="*/ 1417636 w 11824170"/>
              <a:gd name="connsiteY6" fmla="*/ 6067125 h 6067143"/>
              <a:gd name="connsiteX7" fmla="*/ 8097 w 11824170"/>
              <a:gd name="connsiteY7" fmla="*/ 5482051 h 6067143"/>
              <a:gd name="connsiteX8" fmla="*/ 1747 w 11824170"/>
              <a:gd name="connsiteY8" fmla="*/ 161678 h 6067143"/>
              <a:gd name="connsiteX0" fmla="*/ 1747 w 11822785"/>
              <a:gd name="connsiteY0" fmla="*/ 161678 h 6067143"/>
              <a:gd name="connsiteX1" fmla="*/ 158748 w 11822785"/>
              <a:gd name="connsiteY1" fmla="*/ 157 h 6067143"/>
              <a:gd name="connsiteX2" fmla="*/ 11660580 w 11822785"/>
              <a:gd name="connsiteY2" fmla="*/ 8805 h 6067143"/>
              <a:gd name="connsiteX3" fmla="*/ 11820523 w 11822785"/>
              <a:gd name="connsiteY3" fmla="*/ 192143 h 6067143"/>
              <a:gd name="connsiteX4" fmla="*/ 11820523 w 11822785"/>
              <a:gd name="connsiteY4" fmla="*/ 1120050 h 6067143"/>
              <a:gd name="connsiteX5" fmla="*/ 11810553 w 11822785"/>
              <a:gd name="connsiteY5" fmla="*/ 6063327 h 6067143"/>
              <a:gd name="connsiteX6" fmla="*/ 1417636 w 11822785"/>
              <a:gd name="connsiteY6" fmla="*/ 6067125 h 6067143"/>
              <a:gd name="connsiteX7" fmla="*/ 8097 w 11822785"/>
              <a:gd name="connsiteY7" fmla="*/ 5482051 h 6067143"/>
              <a:gd name="connsiteX8" fmla="*/ 1747 w 11822785"/>
              <a:gd name="connsiteY8" fmla="*/ 161678 h 606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2785" h="6067143">
                <a:moveTo>
                  <a:pt x="1747" y="161678"/>
                </a:moveTo>
                <a:cubicBezTo>
                  <a:pt x="-9419" y="-21337"/>
                  <a:pt x="31802" y="1855"/>
                  <a:pt x="158748" y="157"/>
                </a:cubicBezTo>
                <a:lnTo>
                  <a:pt x="11660580" y="8805"/>
                </a:lnTo>
                <a:cubicBezTo>
                  <a:pt x="11839967" y="5251"/>
                  <a:pt x="11816091" y="10491"/>
                  <a:pt x="11820523" y="192143"/>
                </a:cubicBezTo>
                <a:cubicBezTo>
                  <a:pt x="11821780" y="388017"/>
                  <a:pt x="11821656" y="162850"/>
                  <a:pt x="11820523" y="1120050"/>
                </a:cubicBezTo>
                <a:cubicBezTo>
                  <a:pt x="11828585" y="1709622"/>
                  <a:pt x="11812670" y="4906106"/>
                  <a:pt x="11810553" y="6063327"/>
                </a:cubicBezTo>
                <a:lnTo>
                  <a:pt x="1417636" y="6067125"/>
                </a:lnTo>
                <a:cubicBezTo>
                  <a:pt x="644049" y="6070006"/>
                  <a:pt x="243522" y="5731592"/>
                  <a:pt x="8097" y="5482051"/>
                </a:cubicBezTo>
                <a:cubicBezTo>
                  <a:pt x="9155" y="3262415"/>
                  <a:pt x="689" y="2381314"/>
                  <a:pt x="1747" y="161678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666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bild med text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vid </a:t>
            </a:r>
            <a:r>
              <a:rPr lang="sv-SE" dirty="0" err="1"/>
              <a:t>halvbild</a:t>
            </a:r>
            <a:endParaRPr lang="sv-SE" dirty="0"/>
          </a:p>
        </p:txBody>
      </p:sp>
      <p:sp>
        <p:nvSpPr>
          <p:cNvPr id="4" name="textruta 3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9" name="Platshållare för bild 9">
            <a:extLst>
              <a:ext uri="{FF2B5EF4-FFF2-40B4-BE49-F238E27FC236}">
                <a16:creationId xmlns:a16="http://schemas.microsoft.com/office/drawing/2014/main" id="{347E835F-CBD4-4961-833E-DF753E0BB0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8644" y="177224"/>
            <a:ext cx="5813861" cy="542008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  <a:gd name="connsiteX0" fmla="*/ 0 w 5409044"/>
              <a:gd name="connsiteY0" fmla="*/ 0 h 7446632"/>
              <a:gd name="connsiteX1" fmla="*/ 4724633 w 5409044"/>
              <a:gd name="connsiteY1" fmla="*/ 0 h 7446632"/>
              <a:gd name="connsiteX2" fmla="*/ 4814281 w 5409044"/>
              <a:gd name="connsiteY2" fmla="*/ 6858000 h 7446632"/>
              <a:gd name="connsiteX3" fmla="*/ 2262026 w 5409044"/>
              <a:gd name="connsiteY3" fmla="*/ 7446629 h 7446632"/>
              <a:gd name="connsiteX4" fmla="*/ 0 w 5409044"/>
              <a:gd name="connsiteY4" fmla="*/ 6858000 h 7446632"/>
              <a:gd name="connsiteX5" fmla="*/ 0 w 5409044"/>
              <a:gd name="connsiteY5" fmla="*/ 0 h 7446632"/>
              <a:gd name="connsiteX0" fmla="*/ 0 w 5409044"/>
              <a:gd name="connsiteY0" fmla="*/ 334 h 7446966"/>
              <a:gd name="connsiteX1" fmla="*/ 357026 w 5409044"/>
              <a:gd name="connsiteY1" fmla="*/ 2352 h 7446966"/>
              <a:gd name="connsiteX2" fmla="*/ 4724633 w 5409044"/>
              <a:gd name="connsiteY2" fmla="*/ 334 h 7446966"/>
              <a:gd name="connsiteX3" fmla="*/ 4814281 w 5409044"/>
              <a:gd name="connsiteY3" fmla="*/ 6858334 h 7446966"/>
              <a:gd name="connsiteX4" fmla="*/ 2262026 w 5409044"/>
              <a:gd name="connsiteY4" fmla="*/ 7446963 h 7446966"/>
              <a:gd name="connsiteX5" fmla="*/ 0 w 5409044"/>
              <a:gd name="connsiteY5" fmla="*/ 6858334 h 7446966"/>
              <a:gd name="connsiteX6" fmla="*/ 0 w 5409044"/>
              <a:gd name="connsiteY6" fmla="*/ 334 h 7446966"/>
              <a:gd name="connsiteX0" fmla="*/ 3175 w 5409044"/>
              <a:gd name="connsiteY0" fmla="*/ 199091 h 7446632"/>
              <a:gd name="connsiteX1" fmla="*/ 357026 w 5409044"/>
              <a:gd name="connsiteY1" fmla="*/ 2018 h 7446632"/>
              <a:gd name="connsiteX2" fmla="*/ 4724633 w 5409044"/>
              <a:gd name="connsiteY2" fmla="*/ 0 h 7446632"/>
              <a:gd name="connsiteX3" fmla="*/ 4814281 w 5409044"/>
              <a:gd name="connsiteY3" fmla="*/ 6858000 h 7446632"/>
              <a:gd name="connsiteX4" fmla="*/ 2262026 w 5409044"/>
              <a:gd name="connsiteY4" fmla="*/ 7446629 h 7446632"/>
              <a:gd name="connsiteX5" fmla="*/ 0 w 5409044"/>
              <a:gd name="connsiteY5" fmla="*/ 6858000 h 7446632"/>
              <a:gd name="connsiteX6" fmla="*/ 3175 w 5409044"/>
              <a:gd name="connsiteY6" fmla="*/ 199091 h 7446632"/>
              <a:gd name="connsiteX0" fmla="*/ 3175 w 5409044"/>
              <a:gd name="connsiteY0" fmla="*/ 199867 h 7447408"/>
              <a:gd name="connsiteX1" fmla="*/ 357026 w 5409044"/>
              <a:gd name="connsiteY1" fmla="*/ 2794 h 7447408"/>
              <a:gd name="connsiteX2" fmla="*/ 4724633 w 5409044"/>
              <a:gd name="connsiteY2" fmla="*/ 776 h 7447408"/>
              <a:gd name="connsiteX3" fmla="*/ 4814281 w 5409044"/>
              <a:gd name="connsiteY3" fmla="*/ 6858776 h 7447408"/>
              <a:gd name="connsiteX4" fmla="*/ 2262026 w 5409044"/>
              <a:gd name="connsiteY4" fmla="*/ 7447405 h 7447408"/>
              <a:gd name="connsiteX5" fmla="*/ 0 w 5409044"/>
              <a:gd name="connsiteY5" fmla="*/ 6858776 h 7447408"/>
              <a:gd name="connsiteX6" fmla="*/ 3175 w 5409044"/>
              <a:gd name="connsiteY6" fmla="*/ 199867 h 7447408"/>
              <a:gd name="connsiteX0" fmla="*/ 3175 w 5409044"/>
              <a:gd name="connsiteY0" fmla="*/ 202804 h 7450345"/>
              <a:gd name="connsiteX1" fmla="*/ 103026 w 5409044"/>
              <a:gd name="connsiteY1" fmla="*/ 2176 h 7450345"/>
              <a:gd name="connsiteX2" fmla="*/ 4724633 w 5409044"/>
              <a:gd name="connsiteY2" fmla="*/ 3713 h 7450345"/>
              <a:gd name="connsiteX3" fmla="*/ 4814281 w 5409044"/>
              <a:gd name="connsiteY3" fmla="*/ 6861713 h 7450345"/>
              <a:gd name="connsiteX4" fmla="*/ 2262026 w 5409044"/>
              <a:gd name="connsiteY4" fmla="*/ 7450342 h 7450345"/>
              <a:gd name="connsiteX5" fmla="*/ 0 w 5409044"/>
              <a:gd name="connsiteY5" fmla="*/ 6861713 h 7450345"/>
              <a:gd name="connsiteX6" fmla="*/ 3175 w 5409044"/>
              <a:gd name="connsiteY6" fmla="*/ 202804 h 7450345"/>
              <a:gd name="connsiteX0" fmla="*/ 3175 w 5409044"/>
              <a:gd name="connsiteY0" fmla="*/ 205811 h 7449797"/>
              <a:gd name="connsiteX1" fmla="*/ 1030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3175 w 5409044"/>
              <a:gd name="connsiteY0" fmla="*/ 205811 h 7449797"/>
              <a:gd name="connsiteX1" fmla="*/ 141126 w 5409044"/>
              <a:gd name="connsiteY1" fmla="*/ 1628 h 7449797"/>
              <a:gd name="connsiteX2" fmla="*/ 4724633 w 5409044"/>
              <a:gd name="connsiteY2" fmla="*/ 3165 h 7449797"/>
              <a:gd name="connsiteX3" fmla="*/ 4814281 w 5409044"/>
              <a:gd name="connsiteY3" fmla="*/ 6861165 h 7449797"/>
              <a:gd name="connsiteX4" fmla="*/ 2262026 w 5409044"/>
              <a:gd name="connsiteY4" fmla="*/ 7449794 h 7449797"/>
              <a:gd name="connsiteX5" fmla="*/ 0 w 5409044"/>
              <a:gd name="connsiteY5" fmla="*/ 6861165 h 7449797"/>
              <a:gd name="connsiteX6" fmla="*/ 3175 w 5409044"/>
              <a:gd name="connsiteY6" fmla="*/ 205811 h 7449797"/>
              <a:gd name="connsiteX0" fmla="*/ 9525 w 5415394"/>
              <a:gd name="connsiteY0" fmla="*/ 205811 h 7449797"/>
              <a:gd name="connsiteX1" fmla="*/ 147476 w 5415394"/>
              <a:gd name="connsiteY1" fmla="*/ 1628 h 7449797"/>
              <a:gd name="connsiteX2" fmla="*/ 4730983 w 5415394"/>
              <a:gd name="connsiteY2" fmla="*/ 3165 h 7449797"/>
              <a:gd name="connsiteX3" fmla="*/ 4820631 w 5415394"/>
              <a:gd name="connsiteY3" fmla="*/ 6861165 h 7449797"/>
              <a:gd name="connsiteX4" fmla="*/ 2268376 w 5415394"/>
              <a:gd name="connsiteY4" fmla="*/ 7449794 h 7449797"/>
              <a:gd name="connsiteX5" fmla="*/ 0 w 5415394"/>
              <a:gd name="connsiteY5" fmla="*/ 5211548 h 7449797"/>
              <a:gd name="connsiteX6" fmla="*/ 9525 w 5415394"/>
              <a:gd name="connsiteY6" fmla="*/ 205811 h 7449797"/>
              <a:gd name="connsiteX0" fmla="*/ 9525 w 5415394"/>
              <a:gd name="connsiteY0" fmla="*/ 205811 h 6861165"/>
              <a:gd name="connsiteX1" fmla="*/ 147476 w 5415394"/>
              <a:gd name="connsiteY1" fmla="*/ 1628 h 6861165"/>
              <a:gd name="connsiteX2" fmla="*/ 4730983 w 5415394"/>
              <a:gd name="connsiteY2" fmla="*/ 3165 h 6861165"/>
              <a:gd name="connsiteX3" fmla="*/ 4820631 w 5415394"/>
              <a:gd name="connsiteY3" fmla="*/ 6861165 h 6861165"/>
              <a:gd name="connsiteX4" fmla="*/ 2042951 w 5415394"/>
              <a:gd name="connsiteY4" fmla="*/ 5558423 h 6861165"/>
              <a:gd name="connsiteX5" fmla="*/ 0 w 5415394"/>
              <a:gd name="connsiteY5" fmla="*/ 5211548 h 6861165"/>
              <a:gd name="connsiteX6" fmla="*/ 9525 w 541539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2036601 w 5409044"/>
              <a:gd name="connsiteY4" fmla="*/ 5558423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5409044"/>
              <a:gd name="connsiteY0" fmla="*/ 205811 h 6861165"/>
              <a:gd name="connsiteX1" fmla="*/ 141126 w 5409044"/>
              <a:gd name="connsiteY1" fmla="*/ 1628 h 6861165"/>
              <a:gd name="connsiteX2" fmla="*/ 4724633 w 5409044"/>
              <a:gd name="connsiteY2" fmla="*/ 3165 h 6861165"/>
              <a:gd name="connsiteX3" fmla="*/ 4814281 w 5409044"/>
              <a:gd name="connsiteY3" fmla="*/ 6861165 h 6861165"/>
              <a:gd name="connsiteX4" fmla="*/ 1906426 w 5409044"/>
              <a:gd name="connsiteY4" fmla="*/ 6066818 h 6861165"/>
              <a:gd name="connsiteX5" fmla="*/ 0 w 5409044"/>
              <a:gd name="connsiteY5" fmla="*/ 5222214 h 6861165"/>
              <a:gd name="connsiteX6" fmla="*/ 3175 w 5409044"/>
              <a:gd name="connsiteY6" fmla="*/ 205811 h 6861165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3175 w 6997717"/>
              <a:gd name="connsiteY0" fmla="*/ 205811 h 6068353"/>
              <a:gd name="connsiteX1" fmla="*/ 141126 w 6997717"/>
              <a:gd name="connsiteY1" fmla="*/ 1628 h 6068353"/>
              <a:gd name="connsiteX2" fmla="*/ 4724633 w 6997717"/>
              <a:gd name="connsiteY2" fmla="*/ 3165 h 6068353"/>
              <a:gd name="connsiteX3" fmla="*/ 6789131 w 6997717"/>
              <a:gd name="connsiteY3" fmla="*/ 6068353 h 6068353"/>
              <a:gd name="connsiteX4" fmla="*/ 1906426 w 6997717"/>
              <a:gd name="connsiteY4" fmla="*/ 6066818 h 6068353"/>
              <a:gd name="connsiteX5" fmla="*/ 0 w 6997717"/>
              <a:gd name="connsiteY5" fmla="*/ 5222214 h 6068353"/>
              <a:gd name="connsiteX6" fmla="*/ 3175 w 6997717"/>
              <a:gd name="connsiteY6" fmla="*/ 205811 h 6068353"/>
              <a:gd name="connsiteX0" fmla="*/ 775 w 6995317"/>
              <a:gd name="connsiteY0" fmla="*/ 205811 h 6068353"/>
              <a:gd name="connsiteX1" fmla="*/ 138726 w 6995317"/>
              <a:gd name="connsiteY1" fmla="*/ 1628 h 6068353"/>
              <a:gd name="connsiteX2" fmla="*/ 4722233 w 6995317"/>
              <a:gd name="connsiteY2" fmla="*/ 3165 h 6068353"/>
              <a:gd name="connsiteX3" fmla="*/ 6786731 w 6995317"/>
              <a:gd name="connsiteY3" fmla="*/ 6068353 h 6068353"/>
              <a:gd name="connsiteX4" fmla="*/ 1904026 w 6995317"/>
              <a:gd name="connsiteY4" fmla="*/ 6066818 h 6068353"/>
              <a:gd name="connsiteX5" fmla="*/ 7125 w 6995317"/>
              <a:gd name="connsiteY5" fmla="*/ 5495965 h 6068353"/>
              <a:gd name="connsiteX6" fmla="*/ 775 w 6995317"/>
              <a:gd name="connsiteY6" fmla="*/ 205811 h 6068353"/>
              <a:gd name="connsiteX0" fmla="*/ 775 w 6995317"/>
              <a:gd name="connsiteY0" fmla="*/ 205811 h 6068572"/>
              <a:gd name="connsiteX1" fmla="*/ 138726 w 6995317"/>
              <a:gd name="connsiteY1" fmla="*/ 1628 h 6068572"/>
              <a:gd name="connsiteX2" fmla="*/ 4722233 w 6995317"/>
              <a:gd name="connsiteY2" fmla="*/ 3165 h 6068572"/>
              <a:gd name="connsiteX3" fmla="*/ 6786731 w 6995317"/>
              <a:gd name="connsiteY3" fmla="*/ 6068353 h 6068572"/>
              <a:gd name="connsiteX4" fmla="*/ 1904026 w 6995317"/>
              <a:gd name="connsiteY4" fmla="*/ 6066818 h 6068572"/>
              <a:gd name="connsiteX5" fmla="*/ 7125 w 6995317"/>
              <a:gd name="connsiteY5" fmla="*/ 5495965 h 6068572"/>
              <a:gd name="connsiteX6" fmla="*/ 775 w 6995317"/>
              <a:gd name="connsiteY6" fmla="*/ 205811 h 6068572"/>
              <a:gd name="connsiteX0" fmla="*/ 775 w 6995317"/>
              <a:gd name="connsiteY0" fmla="*/ 205811 h 6070189"/>
              <a:gd name="connsiteX1" fmla="*/ 138726 w 6995317"/>
              <a:gd name="connsiteY1" fmla="*/ 1628 h 6070189"/>
              <a:gd name="connsiteX2" fmla="*/ 4722233 w 6995317"/>
              <a:gd name="connsiteY2" fmla="*/ 3165 h 6070189"/>
              <a:gd name="connsiteX3" fmla="*/ 6786731 w 6995317"/>
              <a:gd name="connsiteY3" fmla="*/ 6068353 h 6070189"/>
              <a:gd name="connsiteX4" fmla="*/ 1904026 w 6995317"/>
              <a:gd name="connsiteY4" fmla="*/ 6066818 h 6070189"/>
              <a:gd name="connsiteX5" fmla="*/ 7125 w 6995317"/>
              <a:gd name="connsiteY5" fmla="*/ 5495965 h 6070189"/>
              <a:gd name="connsiteX6" fmla="*/ 775 w 6995317"/>
              <a:gd name="connsiteY6" fmla="*/ 205811 h 6070189"/>
              <a:gd name="connsiteX0" fmla="*/ 775 w 6995317"/>
              <a:gd name="connsiteY0" fmla="*/ 205811 h 6069883"/>
              <a:gd name="connsiteX1" fmla="*/ 138726 w 6995317"/>
              <a:gd name="connsiteY1" fmla="*/ 1628 h 6069883"/>
              <a:gd name="connsiteX2" fmla="*/ 4722233 w 6995317"/>
              <a:gd name="connsiteY2" fmla="*/ 3165 h 6069883"/>
              <a:gd name="connsiteX3" fmla="*/ 6786731 w 6995317"/>
              <a:gd name="connsiteY3" fmla="*/ 6068353 h 6069883"/>
              <a:gd name="connsiteX4" fmla="*/ 1904026 w 6995317"/>
              <a:gd name="connsiteY4" fmla="*/ 6066818 h 6069883"/>
              <a:gd name="connsiteX5" fmla="*/ 7125 w 6995317"/>
              <a:gd name="connsiteY5" fmla="*/ 5495965 h 6069883"/>
              <a:gd name="connsiteX6" fmla="*/ 775 w 6995317"/>
              <a:gd name="connsiteY6" fmla="*/ 205811 h 6069883"/>
              <a:gd name="connsiteX0" fmla="*/ 775 w 8098398"/>
              <a:gd name="connsiteY0" fmla="*/ 205811 h 6069883"/>
              <a:gd name="connsiteX1" fmla="*/ 138726 w 8098398"/>
              <a:gd name="connsiteY1" fmla="*/ 1628 h 6069883"/>
              <a:gd name="connsiteX2" fmla="*/ 7782933 w 8098398"/>
              <a:gd name="connsiteY2" fmla="*/ 6721 h 6069883"/>
              <a:gd name="connsiteX3" fmla="*/ 6786731 w 8098398"/>
              <a:gd name="connsiteY3" fmla="*/ 6068353 h 6069883"/>
              <a:gd name="connsiteX4" fmla="*/ 1904026 w 8098398"/>
              <a:gd name="connsiteY4" fmla="*/ 6066818 h 6069883"/>
              <a:gd name="connsiteX5" fmla="*/ 7125 w 8098398"/>
              <a:gd name="connsiteY5" fmla="*/ 5495965 h 6069883"/>
              <a:gd name="connsiteX6" fmla="*/ 775 w 8098398"/>
              <a:gd name="connsiteY6" fmla="*/ 205811 h 6069883"/>
              <a:gd name="connsiteX0" fmla="*/ 775 w 11796917"/>
              <a:gd name="connsiteY0" fmla="*/ 205811 h 6069883"/>
              <a:gd name="connsiteX1" fmla="*/ 138726 w 11796917"/>
              <a:gd name="connsiteY1" fmla="*/ 1628 h 6069883"/>
              <a:gd name="connsiteX2" fmla="*/ 11704058 w 11796917"/>
              <a:gd name="connsiteY2" fmla="*/ 10276 h 6069883"/>
              <a:gd name="connsiteX3" fmla="*/ 6786731 w 11796917"/>
              <a:gd name="connsiteY3" fmla="*/ 6068353 h 6069883"/>
              <a:gd name="connsiteX4" fmla="*/ 1904026 w 11796917"/>
              <a:gd name="connsiteY4" fmla="*/ 6066818 h 6069883"/>
              <a:gd name="connsiteX5" fmla="*/ 7125 w 11796917"/>
              <a:gd name="connsiteY5" fmla="*/ 5495965 h 6069883"/>
              <a:gd name="connsiteX6" fmla="*/ 775 w 11796917"/>
              <a:gd name="connsiteY6" fmla="*/ 205811 h 6069883"/>
              <a:gd name="connsiteX0" fmla="*/ 775 w 12397281"/>
              <a:gd name="connsiteY0" fmla="*/ 205811 h 6069883"/>
              <a:gd name="connsiteX1" fmla="*/ 138726 w 12397281"/>
              <a:gd name="connsiteY1" fmla="*/ 1628 h 6069883"/>
              <a:gd name="connsiteX2" fmla="*/ 11704058 w 12397281"/>
              <a:gd name="connsiteY2" fmla="*/ 10276 h 6069883"/>
              <a:gd name="connsiteX3" fmla="*/ 11809581 w 12397281"/>
              <a:gd name="connsiteY3" fmla="*/ 6064798 h 6069883"/>
              <a:gd name="connsiteX4" fmla="*/ 1904026 w 12397281"/>
              <a:gd name="connsiteY4" fmla="*/ 6066818 h 6069883"/>
              <a:gd name="connsiteX5" fmla="*/ 7125 w 12397281"/>
              <a:gd name="connsiteY5" fmla="*/ 5495965 h 6069883"/>
              <a:gd name="connsiteX6" fmla="*/ 775 w 12397281"/>
              <a:gd name="connsiteY6" fmla="*/ 205811 h 6069883"/>
              <a:gd name="connsiteX0" fmla="*/ 775 w 12104055"/>
              <a:gd name="connsiteY0" fmla="*/ 205811 h 6069883"/>
              <a:gd name="connsiteX1" fmla="*/ 138726 w 12104055"/>
              <a:gd name="connsiteY1" fmla="*/ 1628 h 6069883"/>
              <a:gd name="connsiteX2" fmla="*/ 11704058 w 12104055"/>
              <a:gd name="connsiteY2" fmla="*/ 10276 h 6069883"/>
              <a:gd name="connsiteX3" fmla="*/ 11809581 w 12104055"/>
              <a:gd name="connsiteY3" fmla="*/ 6064798 h 6069883"/>
              <a:gd name="connsiteX4" fmla="*/ 1904026 w 12104055"/>
              <a:gd name="connsiteY4" fmla="*/ 6066818 h 6069883"/>
              <a:gd name="connsiteX5" fmla="*/ 7125 w 12104055"/>
              <a:gd name="connsiteY5" fmla="*/ 5495965 h 6069883"/>
              <a:gd name="connsiteX6" fmla="*/ 775 w 12104055"/>
              <a:gd name="connsiteY6" fmla="*/ 205811 h 6069883"/>
              <a:gd name="connsiteX0" fmla="*/ 775 w 12100788"/>
              <a:gd name="connsiteY0" fmla="*/ 205811 h 6069883"/>
              <a:gd name="connsiteX1" fmla="*/ 138726 w 12100788"/>
              <a:gd name="connsiteY1" fmla="*/ 1628 h 6069883"/>
              <a:gd name="connsiteX2" fmla="*/ 11704058 w 12100788"/>
              <a:gd name="connsiteY2" fmla="*/ 10276 h 6069883"/>
              <a:gd name="connsiteX3" fmla="*/ 11809581 w 12100788"/>
              <a:gd name="connsiteY3" fmla="*/ 6064798 h 6069883"/>
              <a:gd name="connsiteX4" fmla="*/ 1904026 w 12100788"/>
              <a:gd name="connsiteY4" fmla="*/ 6066818 h 6069883"/>
              <a:gd name="connsiteX5" fmla="*/ 7125 w 12100788"/>
              <a:gd name="connsiteY5" fmla="*/ 5495965 h 6069883"/>
              <a:gd name="connsiteX6" fmla="*/ 775 w 12100788"/>
              <a:gd name="connsiteY6" fmla="*/ 205811 h 6069883"/>
              <a:gd name="connsiteX0" fmla="*/ 775 w 11811571"/>
              <a:gd name="connsiteY0" fmla="*/ 205811 h 6069883"/>
              <a:gd name="connsiteX1" fmla="*/ 138726 w 11811571"/>
              <a:gd name="connsiteY1" fmla="*/ 1628 h 6069883"/>
              <a:gd name="connsiteX2" fmla="*/ 11704058 w 11811571"/>
              <a:gd name="connsiteY2" fmla="*/ 10276 h 6069883"/>
              <a:gd name="connsiteX3" fmla="*/ 11809581 w 11811571"/>
              <a:gd name="connsiteY3" fmla="*/ 6064798 h 6069883"/>
              <a:gd name="connsiteX4" fmla="*/ 1904026 w 11811571"/>
              <a:gd name="connsiteY4" fmla="*/ 6066818 h 6069883"/>
              <a:gd name="connsiteX5" fmla="*/ 7125 w 11811571"/>
              <a:gd name="connsiteY5" fmla="*/ 5495965 h 6069883"/>
              <a:gd name="connsiteX6" fmla="*/ 775 w 11811571"/>
              <a:gd name="connsiteY6" fmla="*/ 205811 h 6069883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111"/>
              <a:gd name="connsiteY0" fmla="*/ 499933 h 6364005"/>
              <a:gd name="connsiteX1" fmla="*/ 138726 w 12594111"/>
              <a:gd name="connsiteY1" fmla="*/ 295750 h 6364005"/>
              <a:gd name="connsiteX2" fmla="*/ 11704058 w 12594111"/>
              <a:gd name="connsiteY2" fmla="*/ 304398 h 6364005"/>
              <a:gd name="connsiteX3" fmla="*/ 11816376 w 12594111"/>
              <a:gd name="connsiteY3" fmla="*/ 413074 h 6364005"/>
              <a:gd name="connsiteX4" fmla="*/ 11809581 w 12594111"/>
              <a:gd name="connsiteY4" fmla="*/ 6358920 h 6364005"/>
              <a:gd name="connsiteX5" fmla="*/ 1904026 w 12594111"/>
              <a:gd name="connsiteY5" fmla="*/ 6360940 h 6364005"/>
              <a:gd name="connsiteX6" fmla="*/ 7125 w 12594111"/>
              <a:gd name="connsiteY6" fmla="*/ 5790087 h 6364005"/>
              <a:gd name="connsiteX7" fmla="*/ 775 w 12594111"/>
              <a:gd name="connsiteY7" fmla="*/ 499933 h 6364005"/>
              <a:gd name="connsiteX0" fmla="*/ 775 w 12594986"/>
              <a:gd name="connsiteY0" fmla="*/ 205812 h 6069884"/>
              <a:gd name="connsiteX1" fmla="*/ 138726 w 12594986"/>
              <a:gd name="connsiteY1" fmla="*/ 1629 h 6069884"/>
              <a:gd name="connsiteX2" fmla="*/ 11704058 w 12594986"/>
              <a:gd name="connsiteY2" fmla="*/ 10277 h 6069884"/>
              <a:gd name="connsiteX3" fmla="*/ 11819551 w 12594986"/>
              <a:gd name="connsiteY3" fmla="*/ 1121522 h 6069884"/>
              <a:gd name="connsiteX4" fmla="*/ 11809581 w 12594986"/>
              <a:gd name="connsiteY4" fmla="*/ 6064799 h 6069884"/>
              <a:gd name="connsiteX5" fmla="*/ 1904026 w 12594986"/>
              <a:gd name="connsiteY5" fmla="*/ 6066819 h 6069884"/>
              <a:gd name="connsiteX6" fmla="*/ 7125 w 12594986"/>
              <a:gd name="connsiteY6" fmla="*/ 5495966 h 6069884"/>
              <a:gd name="connsiteX7" fmla="*/ 775 w 12594986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9735558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37957"/>
              <a:gd name="connsiteY0" fmla="*/ 205812 h 6069884"/>
              <a:gd name="connsiteX1" fmla="*/ 138726 w 11837957"/>
              <a:gd name="connsiteY1" fmla="*/ 1629 h 6069884"/>
              <a:gd name="connsiteX2" fmla="*/ 11192883 w 11837957"/>
              <a:gd name="connsiteY2" fmla="*/ 6722 h 6069884"/>
              <a:gd name="connsiteX3" fmla="*/ 11819551 w 11837957"/>
              <a:gd name="connsiteY3" fmla="*/ 1121522 h 6069884"/>
              <a:gd name="connsiteX4" fmla="*/ 11809581 w 11837957"/>
              <a:gd name="connsiteY4" fmla="*/ 6064799 h 6069884"/>
              <a:gd name="connsiteX5" fmla="*/ 1904026 w 11837957"/>
              <a:gd name="connsiteY5" fmla="*/ 6066819 h 6069884"/>
              <a:gd name="connsiteX6" fmla="*/ 7125 w 11837957"/>
              <a:gd name="connsiteY6" fmla="*/ 5495966 h 6069884"/>
              <a:gd name="connsiteX7" fmla="*/ 775 w 11837957"/>
              <a:gd name="connsiteY7" fmla="*/ 205812 h 6069884"/>
              <a:gd name="connsiteX0" fmla="*/ 775 w 11825545"/>
              <a:gd name="connsiteY0" fmla="*/ 205812 h 6069884"/>
              <a:gd name="connsiteX1" fmla="*/ 138726 w 11825545"/>
              <a:gd name="connsiteY1" fmla="*/ 1629 h 6069884"/>
              <a:gd name="connsiteX2" fmla="*/ 11192883 w 11825545"/>
              <a:gd name="connsiteY2" fmla="*/ 6722 h 6069884"/>
              <a:gd name="connsiteX3" fmla="*/ 11819551 w 11825545"/>
              <a:gd name="connsiteY3" fmla="*/ 1121522 h 6069884"/>
              <a:gd name="connsiteX4" fmla="*/ 11809581 w 11825545"/>
              <a:gd name="connsiteY4" fmla="*/ 6064799 h 6069884"/>
              <a:gd name="connsiteX5" fmla="*/ 1904026 w 11825545"/>
              <a:gd name="connsiteY5" fmla="*/ 6066819 h 6069884"/>
              <a:gd name="connsiteX6" fmla="*/ 7125 w 11825545"/>
              <a:gd name="connsiteY6" fmla="*/ 5495966 h 6069884"/>
              <a:gd name="connsiteX7" fmla="*/ 775 w 11825545"/>
              <a:gd name="connsiteY7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192883 w 11821813"/>
              <a:gd name="connsiteY2" fmla="*/ 6722 h 6069884"/>
              <a:gd name="connsiteX3" fmla="*/ 11819551 w 11821813"/>
              <a:gd name="connsiteY3" fmla="*/ 1121522 h 6069884"/>
              <a:gd name="connsiteX4" fmla="*/ 11809581 w 11821813"/>
              <a:gd name="connsiteY4" fmla="*/ 6064799 h 6069884"/>
              <a:gd name="connsiteX5" fmla="*/ 1904026 w 11821813"/>
              <a:gd name="connsiteY5" fmla="*/ 6066819 h 6069884"/>
              <a:gd name="connsiteX6" fmla="*/ 7125 w 11821813"/>
              <a:gd name="connsiteY6" fmla="*/ 5495966 h 6069884"/>
              <a:gd name="connsiteX7" fmla="*/ 775 w 11821813"/>
              <a:gd name="connsiteY7" fmla="*/ 205812 h 6069884"/>
              <a:gd name="connsiteX0" fmla="*/ 775 w 11866535"/>
              <a:gd name="connsiteY0" fmla="*/ 205812 h 6069884"/>
              <a:gd name="connsiteX1" fmla="*/ 138726 w 11866535"/>
              <a:gd name="connsiteY1" fmla="*/ 1629 h 6069884"/>
              <a:gd name="connsiteX2" fmla="*/ 11700883 w 11866535"/>
              <a:gd name="connsiteY2" fmla="*/ 13832 h 6069884"/>
              <a:gd name="connsiteX3" fmla="*/ 11819551 w 11866535"/>
              <a:gd name="connsiteY3" fmla="*/ 1121522 h 6069884"/>
              <a:gd name="connsiteX4" fmla="*/ 11809581 w 11866535"/>
              <a:gd name="connsiteY4" fmla="*/ 6064799 h 6069884"/>
              <a:gd name="connsiteX5" fmla="*/ 1904026 w 11866535"/>
              <a:gd name="connsiteY5" fmla="*/ 6066819 h 6069884"/>
              <a:gd name="connsiteX6" fmla="*/ 7125 w 11866535"/>
              <a:gd name="connsiteY6" fmla="*/ 5495966 h 6069884"/>
              <a:gd name="connsiteX7" fmla="*/ 775 w 11866535"/>
              <a:gd name="connsiteY7" fmla="*/ 205812 h 6069884"/>
              <a:gd name="connsiteX0" fmla="*/ 775 w 11871795"/>
              <a:gd name="connsiteY0" fmla="*/ 205812 h 6069884"/>
              <a:gd name="connsiteX1" fmla="*/ 138726 w 11871795"/>
              <a:gd name="connsiteY1" fmla="*/ 1629 h 6069884"/>
              <a:gd name="connsiteX2" fmla="*/ 11700883 w 11871795"/>
              <a:gd name="connsiteY2" fmla="*/ 13832 h 6069884"/>
              <a:gd name="connsiteX3" fmla="*/ 11819551 w 11871795"/>
              <a:gd name="connsiteY3" fmla="*/ 1121522 h 6069884"/>
              <a:gd name="connsiteX4" fmla="*/ 11809581 w 11871795"/>
              <a:gd name="connsiteY4" fmla="*/ 6064799 h 6069884"/>
              <a:gd name="connsiteX5" fmla="*/ 1904026 w 11871795"/>
              <a:gd name="connsiteY5" fmla="*/ 6066819 h 6069884"/>
              <a:gd name="connsiteX6" fmla="*/ 7125 w 11871795"/>
              <a:gd name="connsiteY6" fmla="*/ 5495966 h 6069884"/>
              <a:gd name="connsiteX7" fmla="*/ 775 w 11871795"/>
              <a:gd name="connsiteY7" fmla="*/ 205812 h 6069884"/>
              <a:gd name="connsiteX0" fmla="*/ 775 w 11850218"/>
              <a:gd name="connsiteY0" fmla="*/ 205812 h 6069884"/>
              <a:gd name="connsiteX1" fmla="*/ 138726 w 11850218"/>
              <a:gd name="connsiteY1" fmla="*/ 1629 h 6069884"/>
              <a:gd name="connsiteX2" fmla="*/ 11659608 w 11850218"/>
              <a:gd name="connsiteY2" fmla="*/ 10277 h 6069884"/>
              <a:gd name="connsiteX3" fmla="*/ 11819551 w 11850218"/>
              <a:gd name="connsiteY3" fmla="*/ 1121522 h 6069884"/>
              <a:gd name="connsiteX4" fmla="*/ 11809581 w 11850218"/>
              <a:gd name="connsiteY4" fmla="*/ 6064799 h 6069884"/>
              <a:gd name="connsiteX5" fmla="*/ 1904026 w 11850218"/>
              <a:gd name="connsiteY5" fmla="*/ 6066819 h 6069884"/>
              <a:gd name="connsiteX6" fmla="*/ 7125 w 11850218"/>
              <a:gd name="connsiteY6" fmla="*/ 5495966 h 6069884"/>
              <a:gd name="connsiteX7" fmla="*/ 775 w 11850218"/>
              <a:gd name="connsiteY7" fmla="*/ 205812 h 6069884"/>
              <a:gd name="connsiteX0" fmla="*/ 775 w 11831396"/>
              <a:gd name="connsiteY0" fmla="*/ 205812 h 6069884"/>
              <a:gd name="connsiteX1" fmla="*/ 138726 w 11831396"/>
              <a:gd name="connsiteY1" fmla="*/ 1629 h 6069884"/>
              <a:gd name="connsiteX2" fmla="*/ 11659608 w 11831396"/>
              <a:gd name="connsiteY2" fmla="*/ 10277 h 6069884"/>
              <a:gd name="connsiteX3" fmla="*/ 11819551 w 11831396"/>
              <a:gd name="connsiteY3" fmla="*/ 1121522 h 6069884"/>
              <a:gd name="connsiteX4" fmla="*/ 11809581 w 11831396"/>
              <a:gd name="connsiteY4" fmla="*/ 6064799 h 6069884"/>
              <a:gd name="connsiteX5" fmla="*/ 1904026 w 11831396"/>
              <a:gd name="connsiteY5" fmla="*/ 6066819 h 6069884"/>
              <a:gd name="connsiteX6" fmla="*/ 7125 w 11831396"/>
              <a:gd name="connsiteY6" fmla="*/ 5495966 h 6069884"/>
              <a:gd name="connsiteX7" fmla="*/ 775 w 11831396"/>
              <a:gd name="connsiteY7" fmla="*/ 205812 h 6069884"/>
              <a:gd name="connsiteX0" fmla="*/ 775 w 11826314"/>
              <a:gd name="connsiteY0" fmla="*/ 205812 h 6069884"/>
              <a:gd name="connsiteX1" fmla="*/ 138726 w 11826314"/>
              <a:gd name="connsiteY1" fmla="*/ 1629 h 6069884"/>
              <a:gd name="connsiteX2" fmla="*/ 11659608 w 11826314"/>
              <a:gd name="connsiteY2" fmla="*/ 10277 h 6069884"/>
              <a:gd name="connsiteX3" fmla="*/ 11819551 w 11826314"/>
              <a:gd name="connsiteY3" fmla="*/ 1121522 h 6069884"/>
              <a:gd name="connsiteX4" fmla="*/ 11809581 w 11826314"/>
              <a:gd name="connsiteY4" fmla="*/ 6064799 h 6069884"/>
              <a:gd name="connsiteX5" fmla="*/ 1904026 w 11826314"/>
              <a:gd name="connsiteY5" fmla="*/ 6066819 h 6069884"/>
              <a:gd name="connsiteX6" fmla="*/ 7125 w 11826314"/>
              <a:gd name="connsiteY6" fmla="*/ 5495966 h 6069884"/>
              <a:gd name="connsiteX7" fmla="*/ 775 w 11826314"/>
              <a:gd name="connsiteY7" fmla="*/ 205812 h 6069884"/>
              <a:gd name="connsiteX0" fmla="*/ 775 w 11823476"/>
              <a:gd name="connsiteY0" fmla="*/ 205812 h 6069884"/>
              <a:gd name="connsiteX1" fmla="*/ 138726 w 11823476"/>
              <a:gd name="connsiteY1" fmla="*/ 1629 h 6069884"/>
              <a:gd name="connsiteX2" fmla="*/ 11659608 w 11823476"/>
              <a:gd name="connsiteY2" fmla="*/ 10277 h 6069884"/>
              <a:gd name="connsiteX3" fmla="*/ 11819551 w 11823476"/>
              <a:gd name="connsiteY3" fmla="*/ 1121522 h 6069884"/>
              <a:gd name="connsiteX4" fmla="*/ 11809581 w 11823476"/>
              <a:gd name="connsiteY4" fmla="*/ 6064799 h 6069884"/>
              <a:gd name="connsiteX5" fmla="*/ 1904026 w 11823476"/>
              <a:gd name="connsiteY5" fmla="*/ 6066819 h 6069884"/>
              <a:gd name="connsiteX6" fmla="*/ 7125 w 11823476"/>
              <a:gd name="connsiteY6" fmla="*/ 5495966 h 6069884"/>
              <a:gd name="connsiteX7" fmla="*/ 775 w 11823476"/>
              <a:gd name="connsiteY7" fmla="*/ 205812 h 6069884"/>
              <a:gd name="connsiteX0" fmla="*/ 775 w 12559042"/>
              <a:gd name="connsiteY0" fmla="*/ 205812 h 6069884"/>
              <a:gd name="connsiteX1" fmla="*/ 138726 w 12559042"/>
              <a:gd name="connsiteY1" fmla="*/ 1629 h 6069884"/>
              <a:gd name="connsiteX2" fmla="*/ 11659608 w 12559042"/>
              <a:gd name="connsiteY2" fmla="*/ 10277 h 6069884"/>
              <a:gd name="connsiteX3" fmla="*/ 11810026 w 12559042"/>
              <a:gd name="connsiteY3" fmla="*/ 122510 h 6069884"/>
              <a:gd name="connsiteX4" fmla="*/ 11819551 w 12559042"/>
              <a:gd name="connsiteY4" fmla="*/ 1121522 h 6069884"/>
              <a:gd name="connsiteX5" fmla="*/ 11809581 w 12559042"/>
              <a:gd name="connsiteY5" fmla="*/ 6064799 h 6069884"/>
              <a:gd name="connsiteX6" fmla="*/ 1904026 w 12559042"/>
              <a:gd name="connsiteY6" fmla="*/ 6066819 h 6069884"/>
              <a:gd name="connsiteX7" fmla="*/ 7125 w 12559042"/>
              <a:gd name="connsiteY7" fmla="*/ 5495966 h 6069884"/>
              <a:gd name="connsiteX8" fmla="*/ 775 w 12559042"/>
              <a:gd name="connsiteY8" fmla="*/ 205812 h 6069884"/>
              <a:gd name="connsiteX0" fmla="*/ 775 w 11825341"/>
              <a:gd name="connsiteY0" fmla="*/ 211183 h 6075255"/>
              <a:gd name="connsiteX1" fmla="*/ 138726 w 11825341"/>
              <a:gd name="connsiteY1" fmla="*/ 7000 h 6075255"/>
              <a:gd name="connsiteX2" fmla="*/ 11659608 w 11825341"/>
              <a:gd name="connsiteY2" fmla="*/ 15648 h 6075255"/>
              <a:gd name="connsiteX3" fmla="*/ 11810026 w 11825341"/>
              <a:gd name="connsiteY3" fmla="*/ 127881 h 6075255"/>
              <a:gd name="connsiteX4" fmla="*/ 11819551 w 11825341"/>
              <a:gd name="connsiteY4" fmla="*/ 1126893 h 6075255"/>
              <a:gd name="connsiteX5" fmla="*/ 11809581 w 11825341"/>
              <a:gd name="connsiteY5" fmla="*/ 6070170 h 6075255"/>
              <a:gd name="connsiteX6" fmla="*/ 1904026 w 11825341"/>
              <a:gd name="connsiteY6" fmla="*/ 6072190 h 6075255"/>
              <a:gd name="connsiteX7" fmla="*/ 7125 w 11825341"/>
              <a:gd name="connsiteY7" fmla="*/ 5501337 h 6075255"/>
              <a:gd name="connsiteX8" fmla="*/ 775 w 11825341"/>
              <a:gd name="connsiteY8" fmla="*/ 211183 h 6075255"/>
              <a:gd name="connsiteX0" fmla="*/ 775 w 11821813"/>
              <a:gd name="connsiteY0" fmla="*/ 211183 h 6075255"/>
              <a:gd name="connsiteX1" fmla="*/ 138726 w 11821813"/>
              <a:gd name="connsiteY1" fmla="*/ 7000 h 6075255"/>
              <a:gd name="connsiteX2" fmla="*/ 11659608 w 11821813"/>
              <a:gd name="connsiteY2" fmla="*/ 15648 h 6075255"/>
              <a:gd name="connsiteX3" fmla="*/ 11810026 w 11821813"/>
              <a:gd name="connsiteY3" fmla="*/ 127881 h 6075255"/>
              <a:gd name="connsiteX4" fmla="*/ 11819551 w 11821813"/>
              <a:gd name="connsiteY4" fmla="*/ 1126893 h 6075255"/>
              <a:gd name="connsiteX5" fmla="*/ 11809581 w 11821813"/>
              <a:gd name="connsiteY5" fmla="*/ 6070170 h 6075255"/>
              <a:gd name="connsiteX6" fmla="*/ 1904026 w 11821813"/>
              <a:gd name="connsiteY6" fmla="*/ 6072190 h 6075255"/>
              <a:gd name="connsiteX7" fmla="*/ 7125 w 11821813"/>
              <a:gd name="connsiteY7" fmla="*/ 5501337 h 6075255"/>
              <a:gd name="connsiteX8" fmla="*/ 775 w 11821813"/>
              <a:gd name="connsiteY8" fmla="*/ 211183 h 6075255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205812 h 6069884"/>
              <a:gd name="connsiteX1" fmla="*/ 138726 w 11821813"/>
              <a:gd name="connsiteY1" fmla="*/ 1629 h 6069884"/>
              <a:gd name="connsiteX2" fmla="*/ 11659608 w 11821813"/>
              <a:gd name="connsiteY2" fmla="*/ 10277 h 6069884"/>
              <a:gd name="connsiteX3" fmla="*/ 11816376 w 11821813"/>
              <a:gd name="connsiteY3" fmla="*/ 193614 h 6069884"/>
              <a:gd name="connsiteX4" fmla="*/ 11819551 w 11821813"/>
              <a:gd name="connsiteY4" fmla="*/ 1121522 h 6069884"/>
              <a:gd name="connsiteX5" fmla="*/ 11809581 w 11821813"/>
              <a:gd name="connsiteY5" fmla="*/ 6064799 h 6069884"/>
              <a:gd name="connsiteX6" fmla="*/ 1904026 w 11821813"/>
              <a:gd name="connsiteY6" fmla="*/ 6066819 h 6069884"/>
              <a:gd name="connsiteX7" fmla="*/ 7125 w 11821813"/>
              <a:gd name="connsiteY7" fmla="*/ 5495966 h 6069884"/>
              <a:gd name="connsiteX8" fmla="*/ 775 w 11821813"/>
              <a:gd name="connsiteY8" fmla="*/ 205812 h 6069884"/>
              <a:gd name="connsiteX0" fmla="*/ 775 w 11821813"/>
              <a:gd name="connsiteY0" fmla="*/ 174049 h 6080783"/>
              <a:gd name="connsiteX1" fmla="*/ 138726 w 11821813"/>
              <a:gd name="connsiteY1" fmla="*/ 12528 h 6080783"/>
              <a:gd name="connsiteX2" fmla="*/ 11659608 w 11821813"/>
              <a:gd name="connsiteY2" fmla="*/ 21176 h 6080783"/>
              <a:gd name="connsiteX3" fmla="*/ 11816376 w 11821813"/>
              <a:gd name="connsiteY3" fmla="*/ 204513 h 6080783"/>
              <a:gd name="connsiteX4" fmla="*/ 11819551 w 11821813"/>
              <a:gd name="connsiteY4" fmla="*/ 1132421 h 6080783"/>
              <a:gd name="connsiteX5" fmla="*/ 11809581 w 11821813"/>
              <a:gd name="connsiteY5" fmla="*/ 6075698 h 6080783"/>
              <a:gd name="connsiteX6" fmla="*/ 1904026 w 11821813"/>
              <a:gd name="connsiteY6" fmla="*/ 6077718 h 6080783"/>
              <a:gd name="connsiteX7" fmla="*/ 7125 w 11821813"/>
              <a:gd name="connsiteY7" fmla="*/ 5506865 h 6080783"/>
              <a:gd name="connsiteX8" fmla="*/ 775 w 11821813"/>
              <a:gd name="connsiteY8" fmla="*/ 174049 h 6080783"/>
              <a:gd name="connsiteX0" fmla="*/ 2536 w 11823574"/>
              <a:gd name="connsiteY0" fmla="*/ 174049 h 6080783"/>
              <a:gd name="connsiteX1" fmla="*/ 140487 w 11823574"/>
              <a:gd name="connsiteY1" fmla="*/ 12528 h 6080783"/>
              <a:gd name="connsiteX2" fmla="*/ 11661369 w 11823574"/>
              <a:gd name="connsiteY2" fmla="*/ 21176 h 6080783"/>
              <a:gd name="connsiteX3" fmla="*/ 11818137 w 11823574"/>
              <a:gd name="connsiteY3" fmla="*/ 204513 h 6080783"/>
              <a:gd name="connsiteX4" fmla="*/ 11821312 w 11823574"/>
              <a:gd name="connsiteY4" fmla="*/ 1132421 h 6080783"/>
              <a:gd name="connsiteX5" fmla="*/ 11811342 w 11823574"/>
              <a:gd name="connsiteY5" fmla="*/ 6075698 h 6080783"/>
              <a:gd name="connsiteX6" fmla="*/ 1905787 w 11823574"/>
              <a:gd name="connsiteY6" fmla="*/ 6077718 h 6080783"/>
              <a:gd name="connsiteX7" fmla="*/ 8886 w 11823574"/>
              <a:gd name="connsiteY7" fmla="*/ 5506865 h 6080783"/>
              <a:gd name="connsiteX8" fmla="*/ 2536 w 11823574"/>
              <a:gd name="connsiteY8" fmla="*/ 174049 h 6080783"/>
              <a:gd name="connsiteX0" fmla="*/ 2536 w 11823574"/>
              <a:gd name="connsiteY0" fmla="*/ 163317 h 6070051"/>
              <a:gd name="connsiteX1" fmla="*/ 140487 w 11823574"/>
              <a:gd name="connsiteY1" fmla="*/ 1796 h 6070051"/>
              <a:gd name="connsiteX2" fmla="*/ 11661369 w 11823574"/>
              <a:gd name="connsiteY2" fmla="*/ 10444 h 6070051"/>
              <a:gd name="connsiteX3" fmla="*/ 11818137 w 11823574"/>
              <a:gd name="connsiteY3" fmla="*/ 193781 h 6070051"/>
              <a:gd name="connsiteX4" fmla="*/ 11821312 w 11823574"/>
              <a:gd name="connsiteY4" fmla="*/ 1121689 h 6070051"/>
              <a:gd name="connsiteX5" fmla="*/ 11811342 w 11823574"/>
              <a:gd name="connsiteY5" fmla="*/ 6064966 h 6070051"/>
              <a:gd name="connsiteX6" fmla="*/ 1905787 w 11823574"/>
              <a:gd name="connsiteY6" fmla="*/ 6066986 h 6070051"/>
              <a:gd name="connsiteX7" fmla="*/ 8886 w 11823574"/>
              <a:gd name="connsiteY7" fmla="*/ 5496133 h 6070051"/>
              <a:gd name="connsiteX8" fmla="*/ 2536 w 11823574"/>
              <a:gd name="connsiteY8" fmla="*/ 163317 h 6070051"/>
              <a:gd name="connsiteX0" fmla="*/ 1747 w 11822785"/>
              <a:gd name="connsiteY0" fmla="*/ 163317 h 6070051"/>
              <a:gd name="connsiteX1" fmla="*/ 158748 w 11822785"/>
              <a:gd name="connsiteY1" fmla="*/ 1796 h 6070051"/>
              <a:gd name="connsiteX2" fmla="*/ 11660580 w 11822785"/>
              <a:gd name="connsiteY2" fmla="*/ 10444 h 6070051"/>
              <a:gd name="connsiteX3" fmla="*/ 11817348 w 11822785"/>
              <a:gd name="connsiteY3" fmla="*/ 193781 h 6070051"/>
              <a:gd name="connsiteX4" fmla="*/ 11820523 w 11822785"/>
              <a:gd name="connsiteY4" fmla="*/ 1121689 h 6070051"/>
              <a:gd name="connsiteX5" fmla="*/ 11810553 w 11822785"/>
              <a:gd name="connsiteY5" fmla="*/ 6064966 h 6070051"/>
              <a:gd name="connsiteX6" fmla="*/ 1904998 w 11822785"/>
              <a:gd name="connsiteY6" fmla="*/ 6066986 h 6070051"/>
              <a:gd name="connsiteX7" fmla="*/ 8097 w 11822785"/>
              <a:gd name="connsiteY7" fmla="*/ 5496133 h 6070051"/>
              <a:gd name="connsiteX8" fmla="*/ 1747 w 11822785"/>
              <a:gd name="connsiteY8" fmla="*/ 163317 h 6070051"/>
              <a:gd name="connsiteX0" fmla="*/ 1747 w 11822213"/>
              <a:gd name="connsiteY0" fmla="*/ 163317 h 6070300"/>
              <a:gd name="connsiteX1" fmla="*/ 158748 w 11822213"/>
              <a:gd name="connsiteY1" fmla="*/ 1796 h 6070300"/>
              <a:gd name="connsiteX2" fmla="*/ 11660580 w 11822213"/>
              <a:gd name="connsiteY2" fmla="*/ 10444 h 6070300"/>
              <a:gd name="connsiteX3" fmla="*/ 11817348 w 11822213"/>
              <a:gd name="connsiteY3" fmla="*/ 193781 h 6070300"/>
              <a:gd name="connsiteX4" fmla="*/ 11820523 w 11822213"/>
              <a:gd name="connsiteY4" fmla="*/ 1121689 h 6070300"/>
              <a:gd name="connsiteX5" fmla="*/ 5762178 w 11822213"/>
              <a:gd name="connsiteY5" fmla="*/ 6070300 h 6070300"/>
              <a:gd name="connsiteX6" fmla="*/ 1904998 w 11822213"/>
              <a:gd name="connsiteY6" fmla="*/ 6066986 h 6070300"/>
              <a:gd name="connsiteX7" fmla="*/ 8097 w 11822213"/>
              <a:gd name="connsiteY7" fmla="*/ 5496133 h 6070300"/>
              <a:gd name="connsiteX8" fmla="*/ 1747 w 11822213"/>
              <a:gd name="connsiteY8" fmla="*/ 163317 h 6070300"/>
              <a:gd name="connsiteX0" fmla="*/ 1747 w 11817348"/>
              <a:gd name="connsiteY0" fmla="*/ 163317 h 6070300"/>
              <a:gd name="connsiteX1" fmla="*/ 158748 w 11817348"/>
              <a:gd name="connsiteY1" fmla="*/ 1796 h 6070300"/>
              <a:gd name="connsiteX2" fmla="*/ 11660580 w 11817348"/>
              <a:gd name="connsiteY2" fmla="*/ 10444 h 6070300"/>
              <a:gd name="connsiteX3" fmla="*/ 11817348 w 11817348"/>
              <a:gd name="connsiteY3" fmla="*/ 193781 h 6070300"/>
              <a:gd name="connsiteX4" fmla="*/ 5762178 w 11817348"/>
              <a:gd name="connsiteY4" fmla="*/ 6070300 h 6070300"/>
              <a:gd name="connsiteX5" fmla="*/ 1904998 w 11817348"/>
              <a:gd name="connsiteY5" fmla="*/ 6066986 h 6070300"/>
              <a:gd name="connsiteX6" fmla="*/ 8097 w 11817348"/>
              <a:gd name="connsiteY6" fmla="*/ 5496133 h 6070300"/>
              <a:gd name="connsiteX7" fmla="*/ 1747 w 11817348"/>
              <a:gd name="connsiteY7" fmla="*/ 163317 h 6070300"/>
              <a:gd name="connsiteX0" fmla="*/ 1747 w 11771826"/>
              <a:gd name="connsiteY0" fmla="*/ 163317 h 6070300"/>
              <a:gd name="connsiteX1" fmla="*/ 158748 w 11771826"/>
              <a:gd name="connsiteY1" fmla="*/ 1796 h 6070300"/>
              <a:gd name="connsiteX2" fmla="*/ 11660580 w 11771826"/>
              <a:gd name="connsiteY2" fmla="*/ 10444 h 6070300"/>
              <a:gd name="connsiteX3" fmla="*/ 5762178 w 11771826"/>
              <a:gd name="connsiteY3" fmla="*/ 6070300 h 6070300"/>
              <a:gd name="connsiteX4" fmla="*/ 1904998 w 11771826"/>
              <a:gd name="connsiteY4" fmla="*/ 6066986 h 6070300"/>
              <a:gd name="connsiteX5" fmla="*/ 8097 w 11771826"/>
              <a:gd name="connsiteY5" fmla="*/ 5496133 h 6070300"/>
              <a:gd name="connsiteX6" fmla="*/ 1747 w 11771826"/>
              <a:gd name="connsiteY6" fmla="*/ 163317 h 6070300"/>
              <a:gd name="connsiteX0" fmla="*/ 1747 w 11765947"/>
              <a:gd name="connsiteY0" fmla="*/ 163317 h 6070300"/>
              <a:gd name="connsiteX1" fmla="*/ 158748 w 11765947"/>
              <a:gd name="connsiteY1" fmla="*/ 1796 h 6070300"/>
              <a:gd name="connsiteX2" fmla="*/ 11660580 w 11765947"/>
              <a:gd name="connsiteY2" fmla="*/ 10444 h 6070300"/>
              <a:gd name="connsiteX3" fmla="*/ 5762178 w 11765947"/>
              <a:gd name="connsiteY3" fmla="*/ 6070300 h 6070300"/>
              <a:gd name="connsiteX4" fmla="*/ 1904998 w 11765947"/>
              <a:gd name="connsiteY4" fmla="*/ 6066986 h 6070300"/>
              <a:gd name="connsiteX5" fmla="*/ 8097 w 11765947"/>
              <a:gd name="connsiteY5" fmla="*/ 5496133 h 6070300"/>
              <a:gd name="connsiteX6" fmla="*/ 1747 w 11765947"/>
              <a:gd name="connsiteY6" fmla="*/ 163317 h 6070300"/>
              <a:gd name="connsiteX0" fmla="*/ 1747 w 12679266"/>
              <a:gd name="connsiteY0" fmla="*/ 163317 h 6070300"/>
              <a:gd name="connsiteX1" fmla="*/ 158748 w 12679266"/>
              <a:gd name="connsiteY1" fmla="*/ 1796 h 6070300"/>
              <a:gd name="connsiteX2" fmla="*/ 11660580 w 12679266"/>
              <a:gd name="connsiteY2" fmla="*/ 10444 h 6070300"/>
              <a:gd name="connsiteX3" fmla="*/ 5762178 w 12679266"/>
              <a:gd name="connsiteY3" fmla="*/ 6070300 h 6070300"/>
              <a:gd name="connsiteX4" fmla="*/ 1904998 w 12679266"/>
              <a:gd name="connsiteY4" fmla="*/ 6066986 h 6070300"/>
              <a:gd name="connsiteX5" fmla="*/ 8097 w 12679266"/>
              <a:gd name="connsiteY5" fmla="*/ 5496133 h 6070300"/>
              <a:gd name="connsiteX6" fmla="*/ 1747 w 12679266"/>
              <a:gd name="connsiteY6" fmla="*/ 163317 h 6070300"/>
              <a:gd name="connsiteX0" fmla="*/ 1747 w 7662612"/>
              <a:gd name="connsiteY0" fmla="*/ 163317 h 6518320"/>
              <a:gd name="connsiteX1" fmla="*/ 158748 w 7662612"/>
              <a:gd name="connsiteY1" fmla="*/ 1796 h 6518320"/>
              <a:gd name="connsiteX2" fmla="*/ 5821755 w 7662612"/>
              <a:gd name="connsiteY2" fmla="*/ 10444 h 6518320"/>
              <a:gd name="connsiteX3" fmla="*/ 5762178 w 7662612"/>
              <a:gd name="connsiteY3" fmla="*/ 6070300 h 6518320"/>
              <a:gd name="connsiteX4" fmla="*/ 1904998 w 7662612"/>
              <a:gd name="connsiteY4" fmla="*/ 6066986 h 6518320"/>
              <a:gd name="connsiteX5" fmla="*/ 8097 w 7662612"/>
              <a:gd name="connsiteY5" fmla="*/ 5496133 h 6518320"/>
              <a:gd name="connsiteX6" fmla="*/ 1747 w 7662612"/>
              <a:gd name="connsiteY6" fmla="*/ 163317 h 6518320"/>
              <a:gd name="connsiteX0" fmla="*/ 1747 w 7516956"/>
              <a:gd name="connsiteY0" fmla="*/ 163317 h 6518320"/>
              <a:gd name="connsiteX1" fmla="*/ 158748 w 7516956"/>
              <a:gd name="connsiteY1" fmla="*/ 1796 h 6518320"/>
              <a:gd name="connsiteX2" fmla="*/ 5821755 w 7516956"/>
              <a:gd name="connsiteY2" fmla="*/ 10444 h 6518320"/>
              <a:gd name="connsiteX3" fmla="*/ 5762178 w 7516956"/>
              <a:gd name="connsiteY3" fmla="*/ 6070300 h 6518320"/>
              <a:gd name="connsiteX4" fmla="*/ 1904998 w 7516956"/>
              <a:gd name="connsiteY4" fmla="*/ 6066986 h 6518320"/>
              <a:gd name="connsiteX5" fmla="*/ 8097 w 7516956"/>
              <a:gd name="connsiteY5" fmla="*/ 5496133 h 6518320"/>
              <a:gd name="connsiteX6" fmla="*/ 1747 w 7516956"/>
              <a:gd name="connsiteY6" fmla="*/ 163317 h 6518320"/>
              <a:gd name="connsiteX0" fmla="*/ 1747 w 5821755"/>
              <a:gd name="connsiteY0" fmla="*/ 163317 h 6518320"/>
              <a:gd name="connsiteX1" fmla="*/ 158748 w 5821755"/>
              <a:gd name="connsiteY1" fmla="*/ 1796 h 6518320"/>
              <a:gd name="connsiteX2" fmla="*/ 5821755 w 5821755"/>
              <a:gd name="connsiteY2" fmla="*/ 10444 h 6518320"/>
              <a:gd name="connsiteX3" fmla="*/ 5762178 w 5821755"/>
              <a:gd name="connsiteY3" fmla="*/ 6070300 h 6518320"/>
              <a:gd name="connsiteX4" fmla="*/ 1904998 w 5821755"/>
              <a:gd name="connsiteY4" fmla="*/ 6066986 h 6518320"/>
              <a:gd name="connsiteX5" fmla="*/ 8097 w 5821755"/>
              <a:gd name="connsiteY5" fmla="*/ 5496133 h 6518320"/>
              <a:gd name="connsiteX6" fmla="*/ 1747 w 5821755"/>
              <a:gd name="connsiteY6" fmla="*/ 163317 h 651832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8097 w 5821755"/>
              <a:gd name="connsiteY5" fmla="*/ 549613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92578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904998 w 5821755"/>
              <a:gd name="connsiteY4" fmla="*/ 6066986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492248 w 5821755"/>
              <a:gd name="connsiteY4" fmla="*/ 6066987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1460"/>
              <a:gd name="connsiteX1" fmla="*/ 158748 w 5821755"/>
              <a:gd name="connsiteY1" fmla="*/ 1796 h 6071460"/>
              <a:gd name="connsiteX2" fmla="*/ 5821755 w 5821755"/>
              <a:gd name="connsiteY2" fmla="*/ 10444 h 6071460"/>
              <a:gd name="connsiteX3" fmla="*/ 5762178 w 5821755"/>
              <a:gd name="connsiteY3" fmla="*/ 6070300 h 6071460"/>
              <a:gd name="connsiteX4" fmla="*/ 1492248 w 5821755"/>
              <a:gd name="connsiteY4" fmla="*/ 6066987 h 6071460"/>
              <a:gd name="connsiteX5" fmla="*/ 6510 w 5821755"/>
              <a:gd name="connsiteY5" fmla="*/ 5489023 h 6071460"/>
              <a:gd name="connsiteX6" fmla="*/ 1747 w 5821755"/>
              <a:gd name="connsiteY6" fmla="*/ 163317 h 6071460"/>
              <a:gd name="connsiteX0" fmla="*/ 1747 w 5821755"/>
              <a:gd name="connsiteY0" fmla="*/ 163317 h 6071641"/>
              <a:gd name="connsiteX1" fmla="*/ 158748 w 5821755"/>
              <a:gd name="connsiteY1" fmla="*/ 1796 h 6071641"/>
              <a:gd name="connsiteX2" fmla="*/ 5821755 w 5821755"/>
              <a:gd name="connsiteY2" fmla="*/ 10444 h 6071641"/>
              <a:gd name="connsiteX3" fmla="*/ 5762178 w 5821755"/>
              <a:gd name="connsiteY3" fmla="*/ 6070300 h 6071641"/>
              <a:gd name="connsiteX4" fmla="*/ 1492248 w 5821755"/>
              <a:gd name="connsiteY4" fmla="*/ 6066987 h 6071641"/>
              <a:gd name="connsiteX5" fmla="*/ 6510 w 5821755"/>
              <a:gd name="connsiteY5" fmla="*/ 5489023 h 6071641"/>
              <a:gd name="connsiteX6" fmla="*/ 1747 w 5821755"/>
              <a:gd name="connsiteY6" fmla="*/ 163317 h 6071641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723"/>
              <a:gd name="connsiteX1" fmla="*/ 158748 w 5821755"/>
              <a:gd name="connsiteY1" fmla="*/ 1796 h 6070723"/>
              <a:gd name="connsiteX2" fmla="*/ 5821755 w 5821755"/>
              <a:gd name="connsiteY2" fmla="*/ 10444 h 6070723"/>
              <a:gd name="connsiteX3" fmla="*/ 5762178 w 5821755"/>
              <a:gd name="connsiteY3" fmla="*/ 6070300 h 6070723"/>
              <a:gd name="connsiteX4" fmla="*/ 1492248 w 5821755"/>
              <a:gd name="connsiteY4" fmla="*/ 6066987 h 6070723"/>
              <a:gd name="connsiteX5" fmla="*/ 6510 w 5821755"/>
              <a:gd name="connsiteY5" fmla="*/ 5489023 h 6070723"/>
              <a:gd name="connsiteX6" fmla="*/ 1747 w 5821755"/>
              <a:gd name="connsiteY6" fmla="*/ 163317 h 6070723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5210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58898 w 5821755"/>
              <a:gd name="connsiteY4" fmla="*/ 6063433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314448 w 5821755"/>
              <a:gd name="connsiteY4" fmla="*/ 6063434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762178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21755"/>
              <a:gd name="connsiteY0" fmla="*/ 163317 h 6070300"/>
              <a:gd name="connsiteX1" fmla="*/ 158748 w 5821755"/>
              <a:gd name="connsiteY1" fmla="*/ 1796 h 6070300"/>
              <a:gd name="connsiteX2" fmla="*/ 5821755 w 5821755"/>
              <a:gd name="connsiteY2" fmla="*/ 10444 h 6070300"/>
              <a:gd name="connsiteX3" fmla="*/ 5814565 w 5821755"/>
              <a:gd name="connsiteY3" fmla="*/ 6070300 h 6070300"/>
              <a:gd name="connsiteX4" fmla="*/ 1268410 w 5821755"/>
              <a:gd name="connsiteY4" fmla="*/ 6063435 h 6070300"/>
              <a:gd name="connsiteX5" fmla="*/ 6510 w 5821755"/>
              <a:gd name="connsiteY5" fmla="*/ 5489023 h 6070300"/>
              <a:gd name="connsiteX6" fmla="*/ 1747 w 5821755"/>
              <a:gd name="connsiteY6" fmla="*/ 163317 h 6070300"/>
              <a:gd name="connsiteX0" fmla="*/ 1747 w 5815180"/>
              <a:gd name="connsiteY0" fmla="*/ 163317 h 6070300"/>
              <a:gd name="connsiteX1" fmla="*/ 158748 w 5815180"/>
              <a:gd name="connsiteY1" fmla="*/ 1796 h 6070300"/>
              <a:gd name="connsiteX2" fmla="*/ 5813817 w 5815180"/>
              <a:gd name="connsiteY2" fmla="*/ 10444 h 6070300"/>
              <a:gd name="connsiteX3" fmla="*/ 5814565 w 5815180"/>
              <a:gd name="connsiteY3" fmla="*/ 6070300 h 6070300"/>
              <a:gd name="connsiteX4" fmla="*/ 1268410 w 5815180"/>
              <a:gd name="connsiteY4" fmla="*/ 6063435 h 6070300"/>
              <a:gd name="connsiteX5" fmla="*/ 6510 w 5815180"/>
              <a:gd name="connsiteY5" fmla="*/ 5489023 h 6070300"/>
              <a:gd name="connsiteX6" fmla="*/ 1747 w 5815180"/>
              <a:gd name="connsiteY6" fmla="*/ 163317 h 6070300"/>
              <a:gd name="connsiteX0" fmla="*/ 428 w 5813861"/>
              <a:gd name="connsiteY0" fmla="*/ 162163 h 6069146"/>
              <a:gd name="connsiteX1" fmla="*/ 157429 w 5813861"/>
              <a:gd name="connsiteY1" fmla="*/ 642 h 6069146"/>
              <a:gd name="connsiteX2" fmla="*/ 5812498 w 5813861"/>
              <a:gd name="connsiteY2" fmla="*/ 9290 h 6069146"/>
              <a:gd name="connsiteX3" fmla="*/ 5813246 w 5813861"/>
              <a:gd name="connsiteY3" fmla="*/ 6069146 h 6069146"/>
              <a:gd name="connsiteX4" fmla="*/ 1267091 w 5813861"/>
              <a:gd name="connsiteY4" fmla="*/ 6062281 h 6069146"/>
              <a:gd name="connsiteX5" fmla="*/ 5191 w 5813861"/>
              <a:gd name="connsiteY5" fmla="*/ 5487869 h 6069146"/>
              <a:gd name="connsiteX6" fmla="*/ 428 w 5813861"/>
              <a:gd name="connsiteY6" fmla="*/ 162163 h 606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3861" h="6069146">
                <a:moveTo>
                  <a:pt x="428" y="162163"/>
                </a:moveTo>
                <a:cubicBezTo>
                  <a:pt x="-4388" y="-26184"/>
                  <a:pt x="30483" y="2340"/>
                  <a:pt x="157429" y="642"/>
                </a:cubicBezTo>
                <a:lnTo>
                  <a:pt x="5812498" y="9290"/>
                </a:lnTo>
                <a:cubicBezTo>
                  <a:pt x="5810101" y="2029242"/>
                  <a:pt x="5815643" y="4049194"/>
                  <a:pt x="5813246" y="6069146"/>
                </a:cubicBezTo>
                <a:cubicBezTo>
                  <a:pt x="5084253" y="6060002"/>
                  <a:pt x="2552818" y="6063386"/>
                  <a:pt x="1267091" y="6062281"/>
                </a:cubicBezTo>
                <a:cubicBezTo>
                  <a:pt x="710990" y="6042055"/>
                  <a:pt x="345391" y="5815623"/>
                  <a:pt x="5191" y="5487869"/>
                </a:cubicBezTo>
                <a:cubicBezTo>
                  <a:pt x="6249" y="3268233"/>
                  <a:pt x="-630" y="2381799"/>
                  <a:pt x="428" y="16216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Klicka på ikonen för att lägga in bild   </a:t>
            </a:r>
          </a:p>
          <a:p>
            <a:pPr marL="0" marR="0" lvl="0" indent="0" algn="ctr" defTabSz="914400" rtl="0" eaLnBrk="1" fontAlgn="auto" latinLnBrk="0" hangingPunct="1">
              <a:lnSpc>
                <a:spcPct val="3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                      </a:t>
            </a:r>
          </a:p>
          <a:p>
            <a:endParaRPr lang="sv-SE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686287" y="839921"/>
            <a:ext cx="4848513" cy="40946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275739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77960" y="371181"/>
            <a:ext cx="10975839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325619" y="1825623"/>
            <a:ext cx="4454431" cy="306732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half" idx="10" hasCustomPrompt="1"/>
          </p:nvPr>
        </p:nvSpPr>
        <p:spPr>
          <a:xfrm>
            <a:off x="6196536" y="1825622"/>
            <a:ext cx="4454431" cy="306732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skriva in text</a:t>
            </a:r>
          </a:p>
        </p:txBody>
      </p:sp>
    </p:spTree>
    <p:extLst>
      <p:ext uri="{BB962C8B-B14F-4D97-AF65-F5344CB8AC3E}">
        <p14:creationId xmlns:p14="http://schemas.microsoft.com/office/powerpoint/2010/main" val="88653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52162" y="584067"/>
            <a:ext cx="10474907" cy="4361352"/>
          </a:xfrm>
          <a:prstGeom prst="rect">
            <a:avLst/>
          </a:prstGeom>
          <a:solidFill>
            <a:schemeClr val="bg1"/>
          </a:solidFill>
        </p:spPr>
        <p:txBody>
          <a:bodyPr tIns="1188000" anchor="t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ikonerna för att infoga tabeller, video, </a:t>
            </a:r>
            <a:r>
              <a:rPr lang="sv-SE"/>
              <a:t>smartart </a:t>
            </a:r>
            <a:r>
              <a:rPr lang="sv-SE" dirty="0"/>
              <a:t>och diagram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21364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 baseline="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man använder helsidesdiagram</a:t>
            </a:r>
          </a:p>
        </p:txBody>
      </p:sp>
    </p:spTree>
    <p:extLst>
      <p:ext uri="{BB962C8B-B14F-4D97-AF65-F5344CB8AC3E}">
        <p14:creationId xmlns:p14="http://schemas.microsoft.com/office/powerpoint/2010/main" val="423719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73" y="143622"/>
            <a:ext cx="11887200" cy="655105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9" y="3279035"/>
            <a:ext cx="2453344" cy="14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2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anlig 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77217" y="374277"/>
            <a:ext cx="11223100" cy="11303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 i överkant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3E5ED0-B940-429B-B70C-B1B3B7A7C7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8157" y="1631850"/>
            <a:ext cx="8402637" cy="33414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 sz="1600"/>
            </a:lvl2pPr>
            <a:lvl3pPr marL="914400" indent="0">
              <a:lnSpc>
                <a:spcPct val="100000"/>
              </a:lnSpc>
              <a:buFontTx/>
              <a:buNone/>
              <a:defRPr sz="1400"/>
            </a:lvl3pPr>
            <a:lvl4pPr marL="1371600" indent="0">
              <a:lnSpc>
                <a:spcPct val="100000"/>
              </a:lnSpc>
              <a:buFontTx/>
              <a:buNone/>
              <a:defRPr sz="1200"/>
            </a:lvl4pPr>
            <a:lvl5pPr marL="1828800" indent="0">
              <a:lnSpc>
                <a:spcPct val="100000"/>
              </a:lnSpc>
              <a:buFontTx/>
              <a:buNone/>
              <a:defRPr sz="1100"/>
            </a:lvl5pPr>
          </a:lstStyle>
          <a:p>
            <a:pPr lvl="0"/>
            <a:r>
              <a:rPr lang="sv-SE" dirty="0"/>
              <a:t>Klicka här för att lägga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92496B-EEA1-4395-81D1-FF36C8DEBF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270988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sid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93196" y="5869693"/>
            <a:ext cx="9554189" cy="4867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DB0D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Detta rubrikfält används när du behöver hela satsytan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4990DEF-B8AA-49A6-8D03-6D3B9291E5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537" y="6371498"/>
            <a:ext cx="6713034" cy="276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Klicka här för att lägga in datum, författare och </a:t>
            </a:r>
            <a:r>
              <a:rPr lang="sv-SE" dirty="0" err="1"/>
              <a:t>ev</a:t>
            </a:r>
            <a:r>
              <a:rPr lang="sv-SE" dirty="0"/>
              <a:t> projektbeskrivning</a:t>
            </a:r>
          </a:p>
        </p:txBody>
      </p:sp>
    </p:spTree>
    <p:extLst>
      <p:ext uri="{BB962C8B-B14F-4D97-AF65-F5344CB8AC3E}">
        <p14:creationId xmlns:p14="http://schemas.microsoft.com/office/powerpoint/2010/main" val="419352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319358" y="635639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regionkalmar.se</a:t>
            </a:r>
          </a:p>
        </p:txBody>
      </p:sp>
    </p:spTree>
    <p:extLst>
      <p:ext uri="{BB962C8B-B14F-4D97-AF65-F5344CB8AC3E}">
        <p14:creationId xmlns:p14="http://schemas.microsoft.com/office/powerpoint/2010/main" val="39821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2" r:id="rId5"/>
    <p:sldLayoutId id="2147483651" r:id="rId6"/>
    <p:sldLayoutId id="2147483655" r:id="rId7"/>
    <p:sldLayoutId id="2147483660" r:id="rId8"/>
    <p:sldLayoutId id="2147483661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vet.regionkalmar.se/ledning-organisation/styrande-dokument/demokrati-och-insy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 b="8218"/>
          <a:stretch>
            <a:fillRect/>
          </a:stretch>
        </p:blipFill>
        <p:spPr>
          <a:xfrm>
            <a:off x="181889" y="172868"/>
            <a:ext cx="11822785" cy="5488629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7326" y="2729140"/>
            <a:ext cx="11822785" cy="593809"/>
          </a:xfrm>
        </p:spPr>
        <p:txBody>
          <a:bodyPr>
            <a:noAutofit/>
          </a:bodyPr>
          <a:lstStyle/>
          <a:p>
            <a:pPr algn="ctr"/>
            <a:r>
              <a:rPr lang="sv-SE" sz="4800" dirty="0">
                <a:solidFill>
                  <a:schemeClr val="bg1"/>
                </a:solidFill>
                <a:latin typeface="Garamond" panose="02020404030301010803" pitchFamily="18" charset="0"/>
              </a:rPr>
              <a:t>Patientnämnden</a:t>
            </a:r>
          </a:p>
        </p:txBody>
      </p:sp>
    </p:spTree>
    <p:extLst>
      <p:ext uri="{BB962C8B-B14F-4D97-AF65-F5344CB8AC3E}">
        <p14:creationId xmlns:p14="http://schemas.microsoft.com/office/powerpoint/2010/main" val="229373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639BE-9987-4EBE-94B4-ABF8977A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 2018 kontra 2021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EBCB00-CCAD-4DA8-95B6-875ADCBB4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A43097-02EF-4AF5-B321-DAB8910935EF}"/>
              </a:ext>
            </a:extLst>
          </p:cNvPr>
          <p:cNvGraphicFramePr/>
          <p:nvPr/>
        </p:nvGraphicFramePr>
        <p:xfrm>
          <a:off x="2099143" y="996315"/>
          <a:ext cx="7649155" cy="108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3154810-95B8-4005-AE8B-9CAB42AB724E}"/>
              </a:ext>
            </a:extLst>
          </p:cNvPr>
          <p:cNvGraphicFramePr/>
          <p:nvPr/>
        </p:nvGraphicFramePr>
        <p:xfrm>
          <a:off x="647700" y="3095625"/>
          <a:ext cx="6486525" cy="202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BC6ECE3-98B8-4001-B7A2-34AE74670B83}"/>
              </a:ext>
            </a:extLst>
          </p:cNvPr>
          <p:cNvGraphicFramePr/>
          <p:nvPr/>
        </p:nvGraphicFramePr>
        <p:xfrm>
          <a:off x="2099145" y="3895182"/>
          <a:ext cx="7649153" cy="9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Pil: nedåt 6">
            <a:extLst>
              <a:ext uri="{FF2B5EF4-FFF2-40B4-BE49-F238E27FC236}">
                <a16:creationId xmlns:a16="http://schemas.microsoft.com/office/drawing/2014/main" id="{07B6A7A5-B014-4CA2-B238-2F11AA8DF540}"/>
              </a:ext>
            </a:extLst>
          </p:cNvPr>
          <p:cNvSpPr/>
          <p:nvPr/>
        </p:nvSpPr>
        <p:spPr>
          <a:xfrm>
            <a:off x="5511302" y="2477245"/>
            <a:ext cx="923925" cy="866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8" name="Textruta 2">
            <a:extLst>
              <a:ext uri="{FF2B5EF4-FFF2-40B4-BE49-F238E27FC236}">
                <a16:creationId xmlns:a16="http://schemas.microsoft.com/office/drawing/2014/main" id="{3E515080-6905-4EE3-AC0F-642A2E0C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143" y="531212"/>
            <a:ext cx="962026" cy="295275"/>
          </a:xfrm>
          <a:prstGeom prst="rect">
            <a:avLst/>
          </a:prstGeom>
          <a:solidFill>
            <a:srgbClr val="FFFFFF"/>
          </a:solidFill>
          <a:ln w="25400">
            <a:solidFill>
              <a:srgbClr val="FFCD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Rapport 2018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C81A0394-1EC3-465D-86D6-27462A97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143" y="3370161"/>
            <a:ext cx="981076" cy="3048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CD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Rapport 2021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5147D2E-A9A2-4646-93B7-0B845A1FC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3226626-3CE8-4EE0-9298-5297AD75B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0309C-4B9F-4E9D-A3DE-C29C85BA3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269CCA-222C-40D4-A69B-3443029DB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928445-334E-46B4-AB67-6C62132C5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3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F83EC99C-DA5D-4836-A750-2584E9FA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Patientnämnden sammanfattar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E3203A8-AFEE-46AA-B450-BCA0C5DD9E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8B29B39-9276-4481-9FC1-30FA4C9294DE}"/>
              </a:ext>
            </a:extLst>
          </p:cNvPr>
          <p:cNvSpPr txBox="1"/>
          <p:nvPr/>
        </p:nvSpPr>
        <p:spPr>
          <a:xfrm>
            <a:off x="483799" y="209609"/>
            <a:ext cx="4668031" cy="613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sv-SE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Delaktig i planerad läkemedelsbehandling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Delaktighet i behandling och beslut 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sz="1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Frågan är inte om läkemedlet ska förskrivas eller inte utan HUR detta kommuniceras och planeras med</a:t>
            </a:r>
            <a:br>
              <a:rPr lang="sv-SE" sz="1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patienten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v-SE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sv-SE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vårdkontakt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Kontinuitet över tid  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Läkemedelsplanering med uppföljning </a:t>
            </a:r>
            <a:b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effectLst/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b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02A76E-494E-40ED-846B-EE2FBDEC9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633">
            <a:off x="3856130" y="1444635"/>
            <a:ext cx="3567991" cy="2866517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540B8D6-6D61-4028-A765-F1B3EC35BE02}"/>
              </a:ext>
            </a:extLst>
          </p:cNvPr>
          <p:cNvSpPr txBox="1"/>
          <p:nvPr/>
        </p:nvSpPr>
        <p:spPr>
          <a:xfrm>
            <a:off x="6551874" y="501603"/>
            <a:ext cx="5155711" cy="475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sv-SE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Välinformerad patient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Anpassad information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Planering och uppföljning kommuniceras och patienten görs delaktig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v-SE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sv-SE" dirty="0">
              <a:latin typeface="Abadi" panose="020B06040201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b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400" dirty="0"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 samsyn kring ordinationer (beroendeframkallande läkemedel)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Samsyn bland personal och i olika vårdverksamheter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v-SE" dirty="0"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Personalen tar ansvar vid vårdövergångar </a:t>
            </a:r>
          </a:p>
        </p:txBody>
      </p:sp>
    </p:spTree>
    <p:extLst>
      <p:ext uri="{BB962C8B-B14F-4D97-AF65-F5344CB8AC3E}">
        <p14:creationId xmlns:p14="http://schemas.microsoft.com/office/powerpoint/2010/main" val="426369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BD62CE-6A4E-AC49-45BC-74F641315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Dialog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41D470-C808-05D3-8D4F-3F3411E208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Hur upplever ni samarbetet med PN?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Återkoppla efter telefonkontakt så vi kan avsluta ärendet: vad bestämdes, vilka </a:t>
            </a:r>
            <a:r>
              <a:rPr lang="sv-SE" dirty="0" err="1"/>
              <a:t>åtg</a:t>
            </a:r>
            <a:r>
              <a:rPr lang="sv-SE" dirty="0"/>
              <a:t> har gjorts? I 25% av ärenden beskrivs åtg.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Vid sent svar, meddela oss via tex mejl. Ca 21% sena svar 2023 både offentlig och privat.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Statistik och ärenden via BO (offentliga 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Tittar närmare på: 7 ärenden om hälsenor.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Nästa rapport om </a:t>
            </a:r>
            <a:r>
              <a:rPr lang="sv-SE" dirty="0" err="1"/>
              <a:t>vårdskador</a:t>
            </a:r>
            <a:r>
              <a:rPr lang="sv-S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Avslutningsbrev med återkoppling från anmälare.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C0F453-8E43-848A-C7AE-9352D16AA1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33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C88A077-F818-7E30-56D1-FFE958F93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482506D-1D03-A6EF-C098-9F468B00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ärenden per år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7E389F-55FB-EA44-F815-A368B1971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4834092"/>
              </p:ext>
            </p:extLst>
          </p:nvPr>
        </p:nvGraphicFramePr>
        <p:xfrm>
          <a:off x="1147864" y="719848"/>
          <a:ext cx="9521363" cy="4225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66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8E744056-C9C0-E3E2-AA5B-D8F242E2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2381BF1-5B01-463D-5D01-4921644F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400" baseline="0" dirty="0"/>
              <a:t>Kategori av ärenden 2021 - 2023</a:t>
            </a:r>
            <a:br>
              <a:rPr lang="sv-SE" sz="2400" dirty="0"/>
            </a:b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49E537-B60A-1F9A-EC58-5988FEF59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81462"/>
              </p:ext>
            </p:extLst>
          </p:nvPr>
        </p:nvGraphicFramePr>
        <p:xfrm>
          <a:off x="943583" y="680937"/>
          <a:ext cx="10252953" cy="418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11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7A8C892-A093-9ECC-EA7A-C55DA52B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400" dirty="0"/>
              <a:t>Verksamhetsområde över tid</a:t>
            </a:r>
            <a:br>
              <a:rPr lang="sv-SE" sz="2400" dirty="0"/>
            </a:br>
            <a:endParaRPr lang="sv-SE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CAC3D96-5DDA-9B73-EE66-1DD7FF849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331304"/>
              </p:ext>
            </p:extLst>
          </p:nvPr>
        </p:nvGraphicFramePr>
        <p:xfrm>
          <a:off x="852488" y="584200"/>
          <a:ext cx="10474325" cy="436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0744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FE2AC-015C-186E-5E42-DB003A2B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B0FA8F-F771-273A-7B18-2BACBF6AD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76" y="200722"/>
            <a:ext cx="5969155" cy="50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48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FF2FAD-E4AC-46F3-B420-7319703E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Patientnämndens uppdrag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DD9586C-9B70-4437-A666-C6B2221E6CBC}"/>
              </a:ext>
            </a:extLst>
          </p:cNvPr>
          <p:cNvSpPr txBox="1"/>
          <p:nvPr/>
        </p:nvSpPr>
        <p:spPr>
          <a:xfrm>
            <a:off x="1304301" y="1859340"/>
            <a:ext cx="100583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400" i="1" dirty="0">
                <a:latin typeface="Calibri" panose="020F0502020204030204" pitchFamily="34" charset="0"/>
                <a:cs typeface="Calibri" panose="020F0502020204030204" pitchFamily="34" charset="0"/>
              </a:rPr>
              <a:t>”Patientnämnden ska </a:t>
            </a:r>
            <a:r>
              <a:rPr lang="sv-SE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opartiskt</a:t>
            </a:r>
            <a:r>
              <a:rPr lang="sv-SE" sz="2400" i="1" dirty="0">
                <a:latin typeface="Calibri" panose="020F0502020204030204" pitchFamily="34" charset="0"/>
                <a:cs typeface="Calibri" panose="020F0502020204030204" pitchFamily="34" charset="0"/>
              </a:rPr>
              <a:t> utifrån synpunkter och klagomål </a:t>
            </a:r>
            <a:r>
              <a:rPr lang="sv-SE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stödja och hjälpa </a:t>
            </a:r>
            <a:r>
              <a:rPr lang="sv-SE" sz="2400" i="1" dirty="0">
                <a:latin typeface="Calibri" panose="020F0502020204030204" pitchFamily="34" charset="0"/>
                <a:cs typeface="Calibri" panose="020F0502020204030204" pitchFamily="34" charset="0"/>
              </a:rPr>
              <a:t>patienter, bidra till kvalitetsutveckling, hög patientsäkerhet och till att verksamheterna inom hälso- och sjukvården anpassas efter patienternas behov och förutsättningar”</a:t>
            </a:r>
          </a:p>
        </p:txBody>
      </p:sp>
    </p:spTree>
    <p:extLst>
      <p:ext uri="{BB962C8B-B14F-4D97-AF65-F5344CB8AC3E}">
        <p14:creationId xmlns:p14="http://schemas.microsoft.com/office/powerpoint/2010/main" val="9885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 sz="27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Patientnämndens uppdrag</a:t>
            </a:r>
            <a:br>
              <a:rPr lang="sv-SE" altLang="sv-SE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r>
              <a:rPr lang="sv-SE" altLang="sv-SE" sz="27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br>
              <a:rPr lang="sv-SE" altLang="sv-SE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br>
              <a:rPr lang="sv-SE" altLang="sv-SE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sv-SE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664204" y="501603"/>
            <a:ext cx="10863591" cy="409469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  <a:defRPr/>
            </a:pPr>
            <a:endParaRPr lang="sv-SE" altLang="sv-SE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buClr>
                <a:srgbClr val="000000"/>
              </a:buClr>
              <a:defRPr/>
            </a:pPr>
            <a:endParaRPr lang="sv-SE" altLang="sv-SE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sv-SE" altLang="sv-SE" sz="2400" dirty="0">
                <a:solidFill>
                  <a:prstClr val="black"/>
                </a:solidFill>
                <a:latin typeface="Calibri" panose="020F0502020204030204" pitchFamily="34" charset="0"/>
              </a:rPr>
              <a:t>Hälso- och sjukvård i Region Kalmar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sv-SE" altLang="sv-SE" sz="2400" dirty="0">
                <a:solidFill>
                  <a:prstClr val="black"/>
                </a:solidFill>
                <a:latin typeface="Calibri" panose="020F0502020204030204" pitchFamily="34" charset="0"/>
              </a:rPr>
              <a:t>Privata vårdgivare med regionavtal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sv-SE" altLang="sv-SE" sz="2400" dirty="0">
                <a:solidFill>
                  <a:prstClr val="black"/>
                </a:solidFill>
                <a:latin typeface="Calibri" panose="020F0502020204030204" pitchFamily="34" charset="0"/>
              </a:rPr>
              <a:t>Hälso-och sjukvård i Kommunen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sv-SE" altLang="sv-SE" sz="2400" dirty="0">
                <a:solidFill>
                  <a:prstClr val="black"/>
                </a:solidFill>
                <a:latin typeface="Calibri" panose="020F0502020204030204" pitchFamily="34" charset="0"/>
              </a:rPr>
              <a:t>Allmän omvårdnad enligt Socialtjänstlagen som ges i samband                               med kommunens hälso- och sjukvård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sv-SE" altLang="sv-SE" sz="2400" dirty="0">
                <a:solidFill>
                  <a:prstClr val="black"/>
                </a:solidFill>
                <a:latin typeface="Calibri" panose="020F0502020204030204" pitchFamily="34" charset="0"/>
              </a:rPr>
              <a:t>Tandvård som bedrivs av Region Kalmar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defRPr/>
            </a:pPr>
            <a:endParaRPr lang="sv-SE" altLang="sv-SE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defRPr/>
            </a:pPr>
            <a:endParaRPr lang="sv-SE" altLang="sv-SE" sz="2400" dirty="0">
              <a:solidFill>
                <a:srgbClr val="000080"/>
              </a:solidFill>
            </a:endParaRPr>
          </a:p>
          <a:p>
            <a:pPr marL="457200" indent="-457200"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defRPr/>
            </a:pPr>
            <a:r>
              <a:rPr lang="sv-SE" altLang="sv-SE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Bedriver stödpersonsverksamhet</a:t>
            </a:r>
          </a:p>
          <a:p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BC228B9-1096-4C9B-B643-6313E1BA0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80" y="817123"/>
            <a:ext cx="2920973" cy="3550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86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3259C4-A77E-4BA8-BC45-7E46AF65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Ärendehantering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554A1E4-1099-439C-AE11-C497411D2CC4}"/>
              </a:ext>
            </a:extLst>
          </p:cNvPr>
          <p:cNvGraphicFramePr/>
          <p:nvPr/>
        </p:nvGraphicFramePr>
        <p:xfrm>
          <a:off x="3097321" y="186612"/>
          <a:ext cx="8136736" cy="517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Bildobjekt 3" descr="En bild som visar ritning, tallrik, mat&#10;&#10;Automatiskt genererad beskrivning">
            <a:extLst>
              <a:ext uri="{FF2B5EF4-FFF2-40B4-BE49-F238E27FC236}">
                <a16:creationId xmlns:a16="http://schemas.microsoft.com/office/drawing/2014/main" id="{FEF2AEE2-713C-4E33-BD1D-57E16AE77C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1735362"/>
            <a:ext cx="1621751" cy="20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3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D7E30-915D-4D61-AA27-3333A5CF6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9DD7E30-915D-4D61-AA27-3333A5CF6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CFC626-D7AE-455F-8663-5BBF71120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CCFC626-D7AE-455F-8663-5BBF71120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AF404B-9792-4B0A-9623-027C867A3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FAF404B-9792-4B0A-9623-027C867A3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D452C2-B581-421D-9366-F7BB9725B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0D452C2-B581-421D-9366-F7BB9725B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3E8856-1882-4591-BE3F-F977126C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96" y="5869693"/>
            <a:ext cx="10326678" cy="723612"/>
          </a:xfrm>
        </p:spPr>
        <p:txBody>
          <a:bodyPr>
            <a:normAutofit fontScale="90000"/>
          </a:bodyPr>
          <a:lstStyle/>
          <a:p>
            <a:r>
              <a:rPr lang="sv-SE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 (2017:372) om stöd vid klagomål mot hälso- och sjukvården</a:t>
            </a:r>
            <a:br>
              <a:rPr lang="sv-S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v-S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DC023E2-C1E7-42A5-B42E-14DCF437F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61" y="952678"/>
            <a:ext cx="2926080" cy="219456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898F3DD-B322-4683-A2C4-5A3DE6E5F099}"/>
              </a:ext>
            </a:extLst>
          </p:cNvPr>
          <p:cNvSpPr txBox="1"/>
          <p:nvPr/>
        </p:nvSpPr>
        <p:spPr>
          <a:xfrm>
            <a:off x="711693" y="3147238"/>
            <a:ext cx="10768614" cy="2155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Lag från 2018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Syftet med lagen är att effektivisera klagomålshanteringen så att patienter snabbare kan få sina klagomål besvarade och att åtgärder kan vidtas för att förebygga </a:t>
            </a:r>
            <a:r>
              <a:rPr lang="sv-SE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vårdskador</a:t>
            </a:r>
            <a:r>
              <a:rPr lang="sv-SE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i ett tidigt skede.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83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sv-S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Lagen innebär…</a:t>
            </a: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>
          <a:xfrm>
            <a:off x="1062681" y="1179501"/>
            <a:ext cx="10066638" cy="394592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Patientnämnderna ska tillsammans med vårdgivarna utgöra första linjen i det föreslagna klagomålssystemet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Ett förtydligande av att det, i första hand, ska vara vårdgivarna som tar emot och besvarar klagomål från patienter och deras närstående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Vårdgivarna ska förklara vad som har inträffat och vid behov vidta åtgärder för att händelsen inte ska ske på nytt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Patientklagomål ska bidra till vårdens utveckling</a:t>
            </a:r>
          </a:p>
          <a:p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0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Vården ska…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81450" y="1293342"/>
            <a:ext cx="9182000" cy="17708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Skyldighet att snarast besvara klagomål (4v)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Svaren ska ge en förklaring till vad som inträffat och vilka åtgärder som vidtagits för att det inte ska hända igen</a:t>
            </a:r>
          </a:p>
          <a:p>
            <a:endParaRPr lang="sv-SE" sz="2800" dirty="0">
              <a:latin typeface="+mn-lt"/>
            </a:endParaRPr>
          </a:p>
          <a:p>
            <a:endParaRPr lang="sv-SE" sz="2800" dirty="0">
              <a:latin typeface="+mn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3F077F3-C9A2-48E3-BC44-EE4ED4D5E5DB}"/>
              </a:ext>
            </a:extLst>
          </p:cNvPr>
          <p:cNvSpPr txBox="1"/>
          <p:nvPr/>
        </p:nvSpPr>
        <p:spPr>
          <a:xfrm>
            <a:off x="1401424" y="3653453"/>
            <a:ext cx="814205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”Vården ska på ett systematiskt sätt registrera, handlägga och ta tillvara patienternas erfarenheter, för att förbättra vården”</a:t>
            </a:r>
          </a:p>
        </p:txBody>
      </p:sp>
    </p:spTree>
    <p:extLst>
      <p:ext uri="{BB962C8B-B14F-4D97-AF65-F5344CB8AC3E}">
        <p14:creationId xmlns:p14="http://schemas.microsoft.com/office/powerpoint/2010/main" val="71497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25BE0F-2C9A-4695-8CE3-8D20C6F1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Regionens riktlinje för klagomålshantering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6B04128-AB56-422D-BB29-0FAD9336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910" y="501603"/>
            <a:ext cx="3139554" cy="4491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386B82D-E3D3-404D-ADE8-B394CB4A59B1}"/>
              </a:ext>
            </a:extLst>
          </p:cNvPr>
          <p:cNvSpPr txBox="1"/>
          <p:nvPr/>
        </p:nvSpPr>
        <p:spPr>
          <a:xfrm>
            <a:off x="8483808" y="4746614"/>
            <a:ext cx="5189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>
                <a:hlinkClick r:id="rId3"/>
              </a:rPr>
              <a:t>Demokrati och insyn - Intranät Region Kalmar län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387547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896910" y="406577"/>
            <a:ext cx="4570830" cy="4909162"/>
          </a:xfrm>
        </p:spPr>
        <p:txBody>
          <a:bodyPr>
            <a:normAutofit fontScale="92500" lnSpcReduction="10000"/>
          </a:bodyPr>
          <a:lstStyle/>
          <a:p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Tillgänglighet</a:t>
            </a:r>
          </a:p>
          <a:p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Intyg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Patientjournal</a:t>
            </a:r>
          </a:p>
          <a:p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Barnärenden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Den äldre patienten inom somatisk slutenvård</a:t>
            </a:r>
          </a:p>
          <a:p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Tillgänglighet för patient och närstående (IVO)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Patienter med långvarig smärta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900" dirty="0">
                <a:latin typeface="Calibri" panose="020F0502020204030204" pitchFamily="34" charset="0"/>
                <a:cs typeface="Calibri" panose="020F0502020204030204" pitchFamily="34" charset="0"/>
              </a:rPr>
              <a:t>Vårdens åtgärder</a:t>
            </a:r>
          </a:p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CC08F72-B905-4B7A-9727-35867F3E11E4}"/>
              </a:ext>
            </a:extLst>
          </p:cNvPr>
          <p:cNvSpPr txBox="1"/>
          <p:nvPr/>
        </p:nvSpPr>
        <p:spPr>
          <a:xfrm>
            <a:off x="399495" y="5806154"/>
            <a:ext cx="793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DB0D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Patientnämndens rapporter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FA78091-2676-4CEE-A5E2-3BEF20D74489}"/>
              </a:ext>
            </a:extLst>
          </p:cNvPr>
          <p:cNvSpPr txBox="1"/>
          <p:nvPr/>
        </p:nvSpPr>
        <p:spPr>
          <a:xfrm>
            <a:off x="6006582" y="406577"/>
            <a:ext cx="6097554" cy="5272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Klagomål relaterade till covid-19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Klagomål som avser barn (IVO)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Synpunkter på primärvården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Intyg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Klagomål som av ser barn psykisk ohälsa (IVO)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Klagomål relaterade till covid-19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Läkemedel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Bemöt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ande </a:t>
            </a: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Journal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Unga vuxna psykisk ohälsa (IVO)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Prehospital vård 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sv-S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6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_Kalmar_lä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D00"/>
      </a:accent1>
      <a:accent2>
        <a:srgbClr val="DB0D15"/>
      </a:accent2>
      <a:accent3>
        <a:srgbClr val="B6ADA5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3A144B5-126D-45BC-9A91-9921C202F51D}" vid="{A5BAF987-FB75-44DC-9AF5-6854CC5B48A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2293</TotalTime>
  <Words>640</Words>
  <Application>Microsoft Office PowerPoint</Application>
  <PresentationFormat>Bredbild</PresentationFormat>
  <Paragraphs>116</Paragraphs>
  <Slides>17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Abadi</vt:lpstr>
      <vt:lpstr>Arial</vt:lpstr>
      <vt:lpstr>Calibri</vt:lpstr>
      <vt:lpstr>Courier New</vt:lpstr>
      <vt:lpstr>Garamond</vt:lpstr>
      <vt:lpstr>Wingdings</vt:lpstr>
      <vt:lpstr>Office-tema</vt:lpstr>
      <vt:lpstr>Patientnämnden</vt:lpstr>
      <vt:lpstr>Patientnämndens uppdrag</vt:lpstr>
      <vt:lpstr>Patientnämndens uppdrag    </vt:lpstr>
      <vt:lpstr>Ärendehantering</vt:lpstr>
      <vt:lpstr>Lag (2017:372) om stöd vid klagomål mot hälso- och sjukvården   </vt:lpstr>
      <vt:lpstr>Lagen innebär…</vt:lpstr>
      <vt:lpstr>Vården ska…</vt:lpstr>
      <vt:lpstr>Regionens riktlinje för klagomålshantering</vt:lpstr>
      <vt:lpstr>PowerPoint-presentation</vt:lpstr>
      <vt:lpstr>Resultat 2018 kontra 2021</vt:lpstr>
      <vt:lpstr>Patientnämnden sammanfattar</vt:lpstr>
      <vt:lpstr>Dialog</vt:lpstr>
      <vt:lpstr>Antal ärenden per år</vt:lpstr>
      <vt:lpstr>Kategori av ärenden 2021 - 2023 </vt:lpstr>
      <vt:lpstr>Verksamhetsområde över tid </vt:lpstr>
      <vt:lpstr>PowerPoint-presentation</vt:lpstr>
      <vt:lpstr>PowerPoint-presentation</vt:lpstr>
    </vt:vector>
  </TitlesOfParts>
  <Company>Landstinget i Kalmar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Patientnämnden</dc:title>
  <dc:creator>Carolina Högström</dc:creator>
  <cp:lastModifiedBy>Urban Oskarsson</cp:lastModifiedBy>
  <cp:revision>211</cp:revision>
  <dcterms:created xsi:type="dcterms:W3CDTF">2019-08-30T06:14:20Z</dcterms:created>
  <dcterms:modified xsi:type="dcterms:W3CDTF">2024-05-29T06:20:05Z</dcterms:modified>
</cp:coreProperties>
</file>