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19"/>
  </p:notesMasterIdLst>
  <p:sldIdLst>
    <p:sldId id="275" r:id="rId3"/>
    <p:sldId id="282" r:id="rId4"/>
    <p:sldId id="294" r:id="rId5"/>
    <p:sldId id="291" r:id="rId6"/>
    <p:sldId id="283" r:id="rId7"/>
    <p:sldId id="295" r:id="rId8"/>
    <p:sldId id="292" r:id="rId9"/>
    <p:sldId id="290" r:id="rId10"/>
    <p:sldId id="273" r:id="rId11"/>
    <p:sldId id="284" r:id="rId12"/>
    <p:sldId id="278" r:id="rId13"/>
    <p:sldId id="287" r:id="rId14"/>
    <p:sldId id="288" r:id="rId15"/>
    <p:sldId id="289" r:id="rId16"/>
    <p:sldId id="274" r:id="rId17"/>
    <p:sldId id="293"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C4A377-7EBF-F6A1-3C06-FEC2DBFDECE3}" name="Lisa Labbé Sandelin" initials="LLS" userId="S::lisa.labbe@regionkalmar.se::24067c75-37d7-41cb-b060-98360729d6e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B0D15"/>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1551" autoAdjust="0"/>
  </p:normalViewPr>
  <p:slideViewPr>
    <p:cSldViewPr snapToGrid="0">
      <p:cViewPr varScale="1">
        <p:scale>
          <a:sx n="88" d="100"/>
          <a:sy n="88" d="100"/>
        </p:scale>
        <p:origin x="1320" y="9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47472-EF57-4106-84C5-620EFAABD6DC}" type="doc">
      <dgm:prSet loTypeId="urn:microsoft.com/office/officeart/2005/8/layout/hProcess9" loCatId="process" qsTypeId="urn:microsoft.com/office/officeart/2005/8/quickstyle/simple1" qsCatId="simple" csTypeId="urn:microsoft.com/office/officeart/2005/8/colors/accent1_2" csCatId="accent1" phldr="1"/>
      <dgm:spPr/>
    </dgm:pt>
    <dgm:pt modelId="{D0D5473F-8C80-4EE0-8DAF-2D69E9A1496E}">
      <dgm:prSet phldrT="[Text]"/>
      <dgm:spPr/>
      <dgm:t>
        <a:bodyPr/>
        <a:lstStyle/>
        <a:p>
          <a:r>
            <a:rPr lang="sv-SE" dirty="0"/>
            <a:t>Hot</a:t>
          </a:r>
        </a:p>
      </dgm:t>
    </dgm:pt>
    <dgm:pt modelId="{D6D47B12-D3F8-4541-867A-449D2C5F5C30}" type="parTrans" cxnId="{BCEEBFC7-2E01-4F43-91E1-2A78E53DDC4C}">
      <dgm:prSet/>
      <dgm:spPr/>
      <dgm:t>
        <a:bodyPr/>
        <a:lstStyle/>
        <a:p>
          <a:endParaRPr lang="sv-SE"/>
        </a:p>
      </dgm:t>
    </dgm:pt>
    <dgm:pt modelId="{C3A512AD-123C-4156-9D04-6948301FD0F3}" type="sibTrans" cxnId="{BCEEBFC7-2E01-4F43-91E1-2A78E53DDC4C}">
      <dgm:prSet/>
      <dgm:spPr/>
      <dgm:t>
        <a:bodyPr/>
        <a:lstStyle/>
        <a:p>
          <a:endParaRPr lang="sv-SE"/>
        </a:p>
      </dgm:t>
    </dgm:pt>
    <dgm:pt modelId="{EEC5CEDA-AF45-4572-AE47-2D887CD3B20B}">
      <dgm:prSet phldrT="[Text]"/>
      <dgm:spPr/>
      <dgm:t>
        <a:bodyPr/>
        <a:lstStyle/>
        <a:p>
          <a:r>
            <a:rPr lang="sv-SE" dirty="0"/>
            <a:t>Bot</a:t>
          </a:r>
        </a:p>
      </dgm:t>
    </dgm:pt>
    <dgm:pt modelId="{A0F39A78-C865-4602-ADEF-691476244AB3}" type="parTrans" cxnId="{694C0819-0379-41C9-9836-A5DA1EE68E6C}">
      <dgm:prSet/>
      <dgm:spPr/>
      <dgm:t>
        <a:bodyPr/>
        <a:lstStyle/>
        <a:p>
          <a:endParaRPr lang="sv-SE"/>
        </a:p>
      </dgm:t>
    </dgm:pt>
    <dgm:pt modelId="{1BE5D476-414A-41AE-9582-E4C3102E963D}" type="sibTrans" cxnId="{694C0819-0379-41C9-9836-A5DA1EE68E6C}">
      <dgm:prSet/>
      <dgm:spPr/>
      <dgm:t>
        <a:bodyPr/>
        <a:lstStyle/>
        <a:p>
          <a:endParaRPr lang="sv-SE"/>
        </a:p>
      </dgm:t>
    </dgm:pt>
    <dgm:pt modelId="{511C4AAA-FA50-4DE0-A773-8827BA2CEAAE}">
      <dgm:prSet phldrT="[Text]"/>
      <dgm:spPr/>
      <dgm:t>
        <a:bodyPr/>
        <a:lstStyle/>
        <a:p>
          <a:r>
            <a:rPr lang="sv-SE" dirty="0"/>
            <a:t>Prevention</a:t>
          </a:r>
        </a:p>
      </dgm:t>
    </dgm:pt>
    <dgm:pt modelId="{80A607C2-37CF-4072-8744-7CA06CAF5C65}" type="parTrans" cxnId="{561FC2D6-254A-40CA-BAED-61FB48C2752B}">
      <dgm:prSet/>
      <dgm:spPr/>
      <dgm:t>
        <a:bodyPr/>
        <a:lstStyle/>
        <a:p>
          <a:endParaRPr lang="sv-SE"/>
        </a:p>
      </dgm:t>
    </dgm:pt>
    <dgm:pt modelId="{FC2FCE55-4EC8-45E9-8E76-0F5E3ABCEBEB}" type="sibTrans" cxnId="{561FC2D6-254A-40CA-BAED-61FB48C2752B}">
      <dgm:prSet/>
      <dgm:spPr/>
      <dgm:t>
        <a:bodyPr/>
        <a:lstStyle/>
        <a:p>
          <a:endParaRPr lang="sv-SE"/>
        </a:p>
      </dgm:t>
    </dgm:pt>
    <dgm:pt modelId="{0BE12E6E-9A4A-4858-B56F-909816951840}" type="pres">
      <dgm:prSet presAssocID="{25E47472-EF57-4106-84C5-620EFAABD6DC}" presName="CompostProcess" presStyleCnt="0">
        <dgm:presLayoutVars>
          <dgm:dir/>
          <dgm:resizeHandles val="exact"/>
        </dgm:presLayoutVars>
      </dgm:prSet>
      <dgm:spPr/>
    </dgm:pt>
    <dgm:pt modelId="{9CCA541F-060C-4CF2-B41F-72E7B3B08386}" type="pres">
      <dgm:prSet presAssocID="{25E47472-EF57-4106-84C5-620EFAABD6DC}" presName="arrow" presStyleLbl="bgShp" presStyleIdx="0" presStyleCnt="1" custLinFactX="-759" custLinFactNeighborX="-100000" custLinFactNeighborY="56310"/>
      <dgm:spPr/>
    </dgm:pt>
    <dgm:pt modelId="{966D3934-4528-4CD0-9C5E-317B044B7537}" type="pres">
      <dgm:prSet presAssocID="{25E47472-EF57-4106-84C5-620EFAABD6DC}" presName="linearProcess" presStyleCnt="0"/>
      <dgm:spPr/>
    </dgm:pt>
    <dgm:pt modelId="{A1989A9A-339E-4C2B-969B-D5CF1DD6E06B}" type="pres">
      <dgm:prSet presAssocID="{D0D5473F-8C80-4EE0-8DAF-2D69E9A1496E}" presName="textNode" presStyleLbl="node1" presStyleIdx="0" presStyleCnt="3">
        <dgm:presLayoutVars>
          <dgm:bulletEnabled val="1"/>
        </dgm:presLayoutVars>
      </dgm:prSet>
      <dgm:spPr/>
    </dgm:pt>
    <dgm:pt modelId="{7BCCCD89-2404-4201-83E3-963F5B3B60AA}" type="pres">
      <dgm:prSet presAssocID="{C3A512AD-123C-4156-9D04-6948301FD0F3}" presName="sibTrans" presStyleCnt="0"/>
      <dgm:spPr/>
    </dgm:pt>
    <dgm:pt modelId="{5B2F3A35-4977-4EEE-8059-C0D7B16856A6}" type="pres">
      <dgm:prSet presAssocID="{EEC5CEDA-AF45-4572-AE47-2D887CD3B20B}" presName="textNode" presStyleLbl="node1" presStyleIdx="1" presStyleCnt="3">
        <dgm:presLayoutVars>
          <dgm:bulletEnabled val="1"/>
        </dgm:presLayoutVars>
      </dgm:prSet>
      <dgm:spPr/>
    </dgm:pt>
    <dgm:pt modelId="{4FA14A28-87E1-4A94-B99E-620BEF16887A}" type="pres">
      <dgm:prSet presAssocID="{1BE5D476-414A-41AE-9582-E4C3102E963D}" presName="sibTrans" presStyleCnt="0"/>
      <dgm:spPr/>
    </dgm:pt>
    <dgm:pt modelId="{D08BA606-024D-4FC2-BF67-AD32256E219C}" type="pres">
      <dgm:prSet presAssocID="{511C4AAA-FA50-4DE0-A773-8827BA2CEAAE}" presName="textNode" presStyleLbl="node1" presStyleIdx="2" presStyleCnt="3">
        <dgm:presLayoutVars>
          <dgm:bulletEnabled val="1"/>
        </dgm:presLayoutVars>
      </dgm:prSet>
      <dgm:spPr/>
    </dgm:pt>
  </dgm:ptLst>
  <dgm:cxnLst>
    <dgm:cxn modelId="{F317EB0F-11B8-41A0-94C2-D34B0663FCAB}" type="presOf" srcId="{EEC5CEDA-AF45-4572-AE47-2D887CD3B20B}" destId="{5B2F3A35-4977-4EEE-8059-C0D7B16856A6}" srcOrd="0" destOrd="0" presId="urn:microsoft.com/office/officeart/2005/8/layout/hProcess9"/>
    <dgm:cxn modelId="{694C0819-0379-41C9-9836-A5DA1EE68E6C}" srcId="{25E47472-EF57-4106-84C5-620EFAABD6DC}" destId="{EEC5CEDA-AF45-4572-AE47-2D887CD3B20B}" srcOrd="1" destOrd="0" parTransId="{A0F39A78-C865-4602-ADEF-691476244AB3}" sibTransId="{1BE5D476-414A-41AE-9582-E4C3102E963D}"/>
    <dgm:cxn modelId="{4CC8928E-B566-4E5A-8EF3-5874C9528D97}" type="presOf" srcId="{511C4AAA-FA50-4DE0-A773-8827BA2CEAAE}" destId="{D08BA606-024D-4FC2-BF67-AD32256E219C}" srcOrd="0" destOrd="0" presId="urn:microsoft.com/office/officeart/2005/8/layout/hProcess9"/>
    <dgm:cxn modelId="{BCEEBFC7-2E01-4F43-91E1-2A78E53DDC4C}" srcId="{25E47472-EF57-4106-84C5-620EFAABD6DC}" destId="{D0D5473F-8C80-4EE0-8DAF-2D69E9A1496E}" srcOrd="0" destOrd="0" parTransId="{D6D47B12-D3F8-4541-867A-449D2C5F5C30}" sibTransId="{C3A512AD-123C-4156-9D04-6948301FD0F3}"/>
    <dgm:cxn modelId="{561FC2D6-254A-40CA-BAED-61FB48C2752B}" srcId="{25E47472-EF57-4106-84C5-620EFAABD6DC}" destId="{511C4AAA-FA50-4DE0-A773-8827BA2CEAAE}" srcOrd="2" destOrd="0" parTransId="{80A607C2-37CF-4072-8744-7CA06CAF5C65}" sibTransId="{FC2FCE55-4EC8-45E9-8E76-0F5E3ABCEBEB}"/>
    <dgm:cxn modelId="{DC6BC9F2-D81B-48DA-96B2-A11FCC29F70C}" type="presOf" srcId="{D0D5473F-8C80-4EE0-8DAF-2D69E9A1496E}" destId="{A1989A9A-339E-4C2B-969B-D5CF1DD6E06B}" srcOrd="0" destOrd="0" presId="urn:microsoft.com/office/officeart/2005/8/layout/hProcess9"/>
    <dgm:cxn modelId="{10FC59FD-BF5B-416D-86C8-0BFA59345B6F}" type="presOf" srcId="{25E47472-EF57-4106-84C5-620EFAABD6DC}" destId="{0BE12E6E-9A4A-4858-B56F-909816951840}" srcOrd="0" destOrd="0" presId="urn:microsoft.com/office/officeart/2005/8/layout/hProcess9"/>
    <dgm:cxn modelId="{03110CBB-B8FB-4B7C-9F17-C92684ED245A}" type="presParOf" srcId="{0BE12E6E-9A4A-4858-B56F-909816951840}" destId="{9CCA541F-060C-4CF2-B41F-72E7B3B08386}" srcOrd="0" destOrd="0" presId="urn:microsoft.com/office/officeart/2005/8/layout/hProcess9"/>
    <dgm:cxn modelId="{BFB091FE-4D53-4AE4-9924-C0EC56BFC271}" type="presParOf" srcId="{0BE12E6E-9A4A-4858-B56F-909816951840}" destId="{966D3934-4528-4CD0-9C5E-317B044B7537}" srcOrd="1" destOrd="0" presId="urn:microsoft.com/office/officeart/2005/8/layout/hProcess9"/>
    <dgm:cxn modelId="{3A2F32CC-8216-48FA-9AD3-D921681491E3}" type="presParOf" srcId="{966D3934-4528-4CD0-9C5E-317B044B7537}" destId="{A1989A9A-339E-4C2B-969B-D5CF1DD6E06B}" srcOrd="0" destOrd="0" presId="urn:microsoft.com/office/officeart/2005/8/layout/hProcess9"/>
    <dgm:cxn modelId="{D6D285C1-D404-436D-A146-DAC280B0B74B}" type="presParOf" srcId="{966D3934-4528-4CD0-9C5E-317B044B7537}" destId="{7BCCCD89-2404-4201-83E3-963F5B3B60AA}" srcOrd="1" destOrd="0" presId="urn:microsoft.com/office/officeart/2005/8/layout/hProcess9"/>
    <dgm:cxn modelId="{628D6A5F-9BA9-490F-B514-DA99C2F99A05}" type="presParOf" srcId="{966D3934-4528-4CD0-9C5E-317B044B7537}" destId="{5B2F3A35-4977-4EEE-8059-C0D7B16856A6}" srcOrd="2" destOrd="0" presId="urn:microsoft.com/office/officeart/2005/8/layout/hProcess9"/>
    <dgm:cxn modelId="{4895BFF3-9938-48F8-9FBA-DF051F37B6FA}" type="presParOf" srcId="{966D3934-4528-4CD0-9C5E-317B044B7537}" destId="{4FA14A28-87E1-4A94-B99E-620BEF16887A}" srcOrd="3" destOrd="0" presId="urn:microsoft.com/office/officeart/2005/8/layout/hProcess9"/>
    <dgm:cxn modelId="{30A0C51A-A024-41D1-8007-613122903A96}" type="presParOf" srcId="{966D3934-4528-4CD0-9C5E-317B044B7537}" destId="{D08BA606-024D-4FC2-BF67-AD32256E219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66ABFB-950C-4D14-99A3-ED2977DE186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32E5D78F-F15D-48E3-BC99-A2162187DCB9}">
      <dgm:prSet phldrT="[Text]"/>
      <dgm:spPr/>
      <dgm:t>
        <a:bodyPr/>
        <a:lstStyle/>
        <a:p>
          <a:r>
            <a:rPr lang="sv-SE" dirty="0"/>
            <a:t>Rena injektionsverktyg (sprututbyte)</a:t>
          </a:r>
        </a:p>
      </dgm:t>
    </dgm:pt>
    <dgm:pt modelId="{32D8E199-5C0D-4C2D-854A-9C00A711B1B0}" type="parTrans" cxnId="{6EA72558-EAAD-4827-8A94-4DE7BE902462}">
      <dgm:prSet/>
      <dgm:spPr/>
      <dgm:t>
        <a:bodyPr/>
        <a:lstStyle/>
        <a:p>
          <a:endParaRPr lang="sv-SE"/>
        </a:p>
      </dgm:t>
    </dgm:pt>
    <dgm:pt modelId="{45E6E4BA-196B-42D6-A7FF-874EE95A91F8}" type="sibTrans" cxnId="{6EA72558-EAAD-4827-8A94-4DE7BE902462}">
      <dgm:prSet/>
      <dgm:spPr/>
      <dgm:t>
        <a:bodyPr/>
        <a:lstStyle/>
        <a:p>
          <a:endParaRPr lang="sv-SE"/>
        </a:p>
      </dgm:t>
    </dgm:pt>
    <dgm:pt modelId="{7A2F43BA-A5CD-4B78-850B-352D90DEAD1E}">
      <dgm:prSet phldrT="[Text]"/>
      <dgm:spPr/>
      <dgm:t>
        <a:bodyPr/>
        <a:lstStyle/>
        <a:p>
          <a:r>
            <a:rPr lang="sv-SE" dirty="0"/>
            <a:t>Testning</a:t>
          </a:r>
        </a:p>
      </dgm:t>
    </dgm:pt>
    <dgm:pt modelId="{FBB0C4ED-720B-4273-94CD-0246448BAF49}" type="parTrans" cxnId="{E41C522B-B576-4629-9E56-2472E36DD74F}">
      <dgm:prSet/>
      <dgm:spPr/>
      <dgm:t>
        <a:bodyPr/>
        <a:lstStyle/>
        <a:p>
          <a:endParaRPr lang="sv-SE"/>
        </a:p>
      </dgm:t>
    </dgm:pt>
    <dgm:pt modelId="{F817673D-FE6D-4A00-B747-073AE19B389E}" type="sibTrans" cxnId="{E41C522B-B576-4629-9E56-2472E36DD74F}">
      <dgm:prSet/>
      <dgm:spPr/>
      <dgm:t>
        <a:bodyPr/>
        <a:lstStyle/>
        <a:p>
          <a:endParaRPr lang="sv-SE"/>
        </a:p>
      </dgm:t>
    </dgm:pt>
    <dgm:pt modelId="{4C679A39-801C-4C4A-BEF0-9E27E14544B9}">
      <dgm:prSet phldrT="[Text]"/>
      <dgm:spPr/>
      <dgm:t>
        <a:bodyPr/>
        <a:lstStyle/>
        <a:p>
          <a:r>
            <a:rPr lang="sv-SE" dirty="0"/>
            <a:t>Hitta tidigare diagnosticerade personer (LTFU) och erbjuda dem behandling</a:t>
          </a:r>
        </a:p>
      </dgm:t>
    </dgm:pt>
    <dgm:pt modelId="{A4A7E11A-C85C-49E2-94CE-0CFEC7114DCA}" type="parTrans" cxnId="{96BC25AB-AE14-4CDB-A816-4F9D8F4F89FB}">
      <dgm:prSet/>
      <dgm:spPr/>
      <dgm:t>
        <a:bodyPr/>
        <a:lstStyle/>
        <a:p>
          <a:endParaRPr lang="sv-SE"/>
        </a:p>
      </dgm:t>
    </dgm:pt>
    <dgm:pt modelId="{9E3030B7-2117-4BEE-968D-CECFB4CFE9AF}" type="sibTrans" cxnId="{96BC25AB-AE14-4CDB-A816-4F9D8F4F89FB}">
      <dgm:prSet/>
      <dgm:spPr/>
      <dgm:t>
        <a:bodyPr/>
        <a:lstStyle/>
        <a:p>
          <a:endParaRPr lang="sv-SE"/>
        </a:p>
      </dgm:t>
    </dgm:pt>
    <dgm:pt modelId="{F7FA29CD-7F5D-4BA0-88D7-5CE704273D14}">
      <dgm:prSet phldrT="[Text]"/>
      <dgm:spPr/>
      <dgm:t>
        <a:bodyPr/>
        <a:lstStyle/>
        <a:p>
          <a:r>
            <a:rPr lang="sv-SE" dirty="0"/>
            <a:t>Prevention</a:t>
          </a:r>
        </a:p>
      </dgm:t>
    </dgm:pt>
    <dgm:pt modelId="{565A0B20-FAB6-44E0-9877-DDFD79F716F4}" type="sibTrans" cxnId="{CD0DB01E-E886-4C7D-B91E-3909104346B9}">
      <dgm:prSet/>
      <dgm:spPr/>
      <dgm:t>
        <a:bodyPr/>
        <a:lstStyle/>
        <a:p>
          <a:endParaRPr lang="sv-SE"/>
        </a:p>
      </dgm:t>
    </dgm:pt>
    <dgm:pt modelId="{B2531163-701A-41D2-A4F8-6A772871B47B}" type="parTrans" cxnId="{CD0DB01E-E886-4C7D-B91E-3909104346B9}">
      <dgm:prSet/>
      <dgm:spPr/>
      <dgm:t>
        <a:bodyPr/>
        <a:lstStyle/>
        <a:p>
          <a:endParaRPr lang="sv-SE"/>
        </a:p>
      </dgm:t>
    </dgm:pt>
    <dgm:pt modelId="{4B19F1D8-C4BB-4878-B5FB-170AD0970FAD}">
      <dgm:prSet phldrT="[Text]"/>
      <dgm:spPr/>
      <dgm:t>
        <a:bodyPr/>
        <a:lstStyle/>
        <a:p>
          <a:r>
            <a:rPr lang="sv-SE" dirty="0"/>
            <a:t>Information</a:t>
          </a:r>
        </a:p>
      </dgm:t>
    </dgm:pt>
    <dgm:pt modelId="{E33053C2-82F6-4B95-A5BC-6657EE16F0AB}" type="parTrans" cxnId="{20812AB3-9820-4941-8E69-74E55F49BC05}">
      <dgm:prSet/>
      <dgm:spPr/>
      <dgm:t>
        <a:bodyPr/>
        <a:lstStyle/>
        <a:p>
          <a:endParaRPr lang="sv-SE"/>
        </a:p>
      </dgm:t>
    </dgm:pt>
    <dgm:pt modelId="{1C90B41F-8638-4F05-A1C5-893992756AE6}" type="sibTrans" cxnId="{20812AB3-9820-4941-8E69-74E55F49BC05}">
      <dgm:prSet/>
      <dgm:spPr/>
      <dgm:t>
        <a:bodyPr/>
        <a:lstStyle/>
        <a:p>
          <a:endParaRPr lang="sv-SE"/>
        </a:p>
      </dgm:t>
    </dgm:pt>
    <dgm:pt modelId="{76CE4397-5641-4F5F-B126-5E5CE98A23C2}">
      <dgm:prSet phldrT="[Text]"/>
      <dgm:spPr/>
      <dgm:t>
        <a:bodyPr/>
        <a:lstStyle/>
        <a:p>
          <a:r>
            <a:rPr lang="sv-SE" dirty="0"/>
            <a:t>Behandling</a:t>
          </a:r>
        </a:p>
      </dgm:t>
    </dgm:pt>
    <dgm:pt modelId="{84F0D4AC-4EC8-4909-B1D1-06EAEF20DF4D}" type="parTrans" cxnId="{04B1AAFE-21AD-4867-A298-965F5489CEF5}">
      <dgm:prSet/>
      <dgm:spPr/>
      <dgm:t>
        <a:bodyPr/>
        <a:lstStyle/>
        <a:p>
          <a:endParaRPr lang="sv-SE"/>
        </a:p>
      </dgm:t>
    </dgm:pt>
    <dgm:pt modelId="{998AEAC0-6A3C-48CB-85E2-7529BFFCCE58}" type="sibTrans" cxnId="{04B1AAFE-21AD-4867-A298-965F5489CEF5}">
      <dgm:prSet/>
      <dgm:spPr/>
      <dgm:t>
        <a:bodyPr/>
        <a:lstStyle/>
        <a:p>
          <a:endParaRPr lang="sv-SE"/>
        </a:p>
      </dgm:t>
    </dgm:pt>
    <dgm:pt modelId="{E8453C2F-2ABD-4E9D-B233-3D289E112222}">
      <dgm:prSet phldrT="[Text]"/>
      <dgm:spPr/>
      <dgm:t>
        <a:bodyPr/>
        <a:lstStyle/>
        <a:p>
          <a:r>
            <a:rPr lang="sv-SE" dirty="0"/>
            <a:t>Allmänhet</a:t>
          </a:r>
        </a:p>
      </dgm:t>
    </dgm:pt>
    <dgm:pt modelId="{6FA22241-F70E-46A1-8BEE-1835E81A9003}" type="parTrans" cxnId="{1CF48117-15DC-4BFA-AFC8-AF0B5017379D}">
      <dgm:prSet/>
      <dgm:spPr/>
      <dgm:t>
        <a:bodyPr/>
        <a:lstStyle/>
        <a:p>
          <a:endParaRPr lang="sv-SE"/>
        </a:p>
      </dgm:t>
    </dgm:pt>
    <dgm:pt modelId="{7CA38084-72BC-4348-BCF9-10484E570832}" type="sibTrans" cxnId="{1CF48117-15DC-4BFA-AFC8-AF0B5017379D}">
      <dgm:prSet/>
      <dgm:spPr/>
      <dgm:t>
        <a:bodyPr/>
        <a:lstStyle/>
        <a:p>
          <a:endParaRPr lang="sv-SE"/>
        </a:p>
      </dgm:t>
    </dgm:pt>
    <dgm:pt modelId="{A3E4AD71-62AC-49C2-8981-D97CC552A0E1}">
      <dgm:prSet phldrT="[Text]"/>
      <dgm:spPr/>
      <dgm:t>
        <a:bodyPr/>
        <a:lstStyle/>
        <a:p>
          <a:r>
            <a:rPr lang="sv-SE" dirty="0"/>
            <a:t>Riskgrupper</a:t>
          </a:r>
        </a:p>
      </dgm:t>
    </dgm:pt>
    <dgm:pt modelId="{238D4322-5286-4D43-A3FB-E97A19EC125D}" type="parTrans" cxnId="{E8F815C8-ED30-44A8-90E7-F84EEFC3976F}">
      <dgm:prSet/>
      <dgm:spPr/>
      <dgm:t>
        <a:bodyPr/>
        <a:lstStyle/>
        <a:p>
          <a:endParaRPr lang="sv-SE"/>
        </a:p>
      </dgm:t>
    </dgm:pt>
    <dgm:pt modelId="{62EB0660-1726-4074-9FB5-F6BBFA6F61F1}" type="sibTrans" cxnId="{E8F815C8-ED30-44A8-90E7-F84EEFC3976F}">
      <dgm:prSet/>
      <dgm:spPr/>
      <dgm:t>
        <a:bodyPr/>
        <a:lstStyle/>
        <a:p>
          <a:endParaRPr lang="sv-SE"/>
        </a:p>
      </dgm:t>
    </dgm:pt>
    <dgm:pt modelId="{C5316305-44C0-4C67-A2A3-E08D2B2CAD4D}">
      <dgm:prSet phldrT="[Text]"/>
      <dgm:spPr/>
      <dgm:t>
        <a:bodyPr/>
        <a:lstStyle/>
        <a:p>
          <a:r>
            <a:rPr lang="sv-SE" dirty="0"/>
            <a:t>Vård- och omsorgspersonal</a:t>
          </a:r>
        </a:p>
      </dgm:t>
    </dgm:pt>
    <dgm:pt modelId="{2814FA96-6FF6-4298-AF47-51CAF0AADBF2}" type="parTrans" cxnId="{4A88F1AB-231C-4E47-ACDD-A71887FC1D70}">
      <dgm:prSet/>
      <dgm:spPr/>
      <dgm:t>
        <a:bodyPr/>
        <a:lstStyle/>
        <a:p>
          <a:endParaRPr lang="sv-SE"/>
        </a:p>
      </dgm:t>
    </dgm:pt>
    <dgm:pt modelId="{6DD2E6C7-C922-4A3B-B0BF-0D071519204A}" type="sibTrans" cxnId="{4A88F1AB-231C-4E47-ACDD-A71887FC1D70}">
      <dgm:prSet/>
      <dgm:spPr/>
      <dgm:t>
        <a:bodyPr/>
        <a:lstStyle/>
        <a:p>
          <a:endParaRPr lang="sv-SE"/>
        </a:p>
      </dgm:t>
    </dgm:pt>
    <dgm:pt modelId="{FF8DA3E2-ADB4-4E06-BB74-DB1377C6347D}">
      <dgm:prSet phldrT="[Text]"/>
      <dgm:spPr/>
      <dgm:t>
        <a:bodyPr/>
        <a:lstStyle/>
        <a:p>
          <a:r>
            <a:rPr lang="sv-SE" dirty="0"/>
            <a:t>Personal inom socialtjänst, behandlingshem osv</a:t>
          </a:r>
        </a:p>
      </dgm:t>
    </dgm:pt>
    <dgm:pt modelId="{E263ABB1-191B-4D4B-87B6-2AA2452B6AF8}" type="parTrans" cxnId="{D56FA7F2-CB09-49B3-82EA-F7B442DA4BBA}">
      <dgm:prSet/>
      <dgm:spPr/>
      <dgm:t>
        <a:bodyPr/>
        <a:lstStyle/>
        <a:p>
          <a:endParaRPr lang="sv-SE"/>
        </a:p>
      </dgm:t>
    </dgm:pt>
    <dgm:pt modelId="{EDBF104B-4702-425F-BF3B-D381C751A175}" type="sibTrans" cxnId="{D56FA7F2-CB09-49B3-82EA-F7B442DA4BBA}">
      <dgm:prSet/>
      <dgm:spPr/>
      <dgm:t>
        <a:bodyPr/>
        <a:lstStyle/>
        <a:p>
          <a:endParaRPr lang="sv-SE"/>
        </a:p>
      </dgm:t>
    </dgm:pt>
    <dgm:pt modelId="{0969D07D-DBEB-40F9-82A5-C283ABB152D6}">
      <dgm:prSet phldrT="[Text]"/>
      <dgm:spPr/>
      <dgm:t>
        <a:bodyPr/>
        <a:lstStyle/>
        <a:p>
          <a:r>
            <a:rPr lang="sv-SE" dirty="0"/>
            <a:t>Frivilligorganisationer</a:t>
          </a:r>
        </a:p>
      </dgm:t>
    </dgm:pt>
    <dgm:pt modelId="{D4D92A77-E9CF-4F44-8EFE-10A6928D964B}" type="parTrans" cxnId="{BE7D2D14-22B9-4735-8C40-830CC093F20B}">
      <dgm:prSet/>
      <dgm:spPr/>
      <dgm:t>
        <a:bodyPr/>
        <a:lstStyle/>
        <a:p>
          <a:endParaRPr lang="sv-SE"/>
        </a:p>
      </dgm:t>
    </dgm:pt>
    <dgm:pt modelId="{B2D08CAF-D8DD-4D3C-A019-F5E7E636C9BD}" type="sibTrans" cxnId="{BE7D2D14-22B9-4735-8C40-830CC093F20B}">
      <dgm:prSet/>
      <dgm:spPr/>
      <dgm:t>
        <a:bodyPr/>
        <a:lstStyle/>
        <a:p>
          <a:endParaRPr lang="sv-SE"/>
        </a:p>
      </dgm:t>
    </dgm:pt>
    <dgm:pt modelId="{14841055-9162-4D23-B62B-0CDCE0733A19}">
      <dgm:prSet phldrT="[Text]"/>
      <dgm:spPr/>
      <dgm:t>
        <a:bodyPr/>
        <a:lstStyle/>
        <a:p>
          <a:r>
            <a:rPr lang="sv-SE" dirty="0"/>
            <a:t>Lättillgänglig och kostnadsfri</a:t>
          </a:r>
        </a:p>
      </dgm:t>
    </dgm:pt>
    <dgm:pt modelId="{79885E5F-03C7-49CE-862B-5981FCD6A249}" type="parTrans" cxnId="{ED11DB94-432C-4CDF-8C56-90C826C1F80A}">
      <dgm:prSet/>
      <dgm:spPr/>
      <dgm:t>
        <a:bodyPr/>
        <a:lstStyle/>
        <a:p>
          <a:endParaRPr lang="sv-SE"/>
        </a:p>
      </dgm:t>
    </dgm:pt>
    <dgm:pt modelId="{8DA86F62-A4FC-4237-B9CB-38EC43DC84BD}" type="sibTrans" cxnId="{ED11DB94-432C-4CDF-8C56-90C826C1F80A}">
      <dgm:prSet/>
      <dgm:spPr/>
      <dgm:t>
        <a:bodyPr/>
        <a:lstStyle/>
        <a:p>
          <a:endParaRPr lang="sv-SE"/>
        </a:p>
      </dgm:t>
    </dgm:pt>
    <dgm:pt modelId="{53B535FC-7218-4494-9ED6-CFFC19A432ED}">
      <dgm:prSet phldrT="[Text]"/>
      <dgm:spPr/>
      <dgm:t>
        <a:bodyPr/>
        <a:lstStyle/>
        <a:p>
          <a:r>
            <a:rPr lang="sv-SE" dirty="0"/>
            <a:t>Screening</a:t>
          </a:r>
        </a:p>
      </dgm:t>
    </dgm:pt>
    <dgm:pt modelId="{BB099B0D-E097-4170-A4C3-6B10665BFF90}" type="parTrans" cxnId="{976AB26E-C520-41E1-9A51-ADCCC47C7DEB}">
      <dgm:prSet/>
      <dgm:spPr/>
      <dgm:t>
        <a:bodyPr/>
        <a:lstStyle/>
        <a:p>
          <a:endParaRPr lang="sv-SE"/>
        </a:p>
      </dgm:t>
    </dgm:pt>
    <dgm:pt modelId="{50C51A27-9345-49F5-894E-BF163A4669B5}" type="sibTrans" cxnId="{976AB26E-C520-41E1-9A51-ADCCC47C7DEB}">
      <dgm:prSet/>
      <dgm:spPr/>
      <dgm:t>
        <a:bodyPr/>
        <a:lstStyle/>
        <a:p>
          <a:endParaRPr lang="sv-SE"/>
        </a:p>
      </dgm:t>
    </dgm:pt>
    <dgm:pt modelId="{3BDD1DD9-91AB-4F19-B433-A9CD6E7E174D}">
      <dgm:prSet phldrT="[Text]"/>
      <dgm:spPr/>
      <dgm:t>
        <a:bodyPr/>
        <a:lstStyle/>
        <a:p>
          <a:r>
            <a:rPr lang="sv-SE" dirty="0"/>
            <a:t>Kostnadsfri</a:t>
          </a:r>
        </a:p>
      </dgm:t>
    </dgm:pt>
    <dgm:pt modelId="{F260A372-0246-4161-A97E-95A58FC3577C}" type="parTrans" cxnId="{9AE63397-4224-4B5A-9499-38780176B19F}">
      <dgm:prSet/>
      <dgm:spPr/>
      <dgm:t>
        <a:bodyPr/>
        <a:lstStyle/>
        <a:p>
          <a:endParaRPr lang="sv-SE"/>
        </a:p>
      </dgm:t>
    </dgm:pt>
    <dgm:pt modelId="{619B0E29-D8D9-4F0E-88D5-ACD84BEEE253}" type="sibTrans" cxnId="{9AE63397-4224-4B5A-9499-38780176B19F}">
      <dgm:prSet/>
      <dgm:spPr/>
      <dgm:t>
        <a:bodyPr/>
        <a:lstStyle/>
        <a:p>
          <a:endParaRPr lang="sv-SE"/>
        </a:p>
      </dgm:t>
    </dgm:pt>
    <dgm:pt modelId="{406B9104-B2D9-4894-97C4-6DB7E5ECAEEF}">
      <dgm:prSet phldrT="[Text]"/>
      <dgm:spPr/>
      <dgm:t>
        <a:bodyPr/>
        <a:lstStyle/>
        <a:p>
          <a:r>
            <a:rPr lang="sv-SE" dirty="0"/>
            <a:t>Ändra riskbeteende</a:t>
          </a:r>
        </a:p>
      </dgm:t>
    </dgm:pt>
    <dgm:pt modelId="{74BCAC84-8390-497D-843D-48ACA5BD79C3}" type="parTrans" cxnId="{21F8C628-9742-4D83-AB2A-3F642E2B30EE}">
      <dgm:prSet/>
      <dgm:spPr/>
      <dgm:t>
        <a:bodyPr/>
        <a:lstStyle/>
        <a:p>
          <a:endParaRPr lang="sv-SE"/>
        </a:p>
      </dgm:t>
    </dgm:pt>
    <dgm:pt modelId="{6B46FDFA-D2B7-4121-AA1C-5535253B7E22}" type="sibTrans" cxnId="{21F8C628-9742-4D83-AB2A-3F642E2B30EE}">
      <dgm:prSet/>
      <dgm:spPr/>
      <dgm:t>
        <a:bodyPr/>
        <a:lstStyle/>
        <a:p>
          <a:endParaRPr lang="sv-SE"/>
        </a:p>
      </dgm:t>
    </dgm:pt>
    <dgm:pt modelId="{CB78C993-DE26-4894-9DD2-80AEE22550D8}" type="pres">
      <dgm:prSet presAssocID="{9666ABFB-950C-4D14-99A3-ED2977DE186F}" presName="linearFlow" presStyleCnt="0">
        <dgm:presLayoutVars>
          <dgm:dir/>
          <dgm:animLvl val="lvl"/>
          <dgm:resizeHandles val="exact"/>
        </dgm:presLayoutVars>
      </dgm:prSet>
      <dgm:spPr/>
    </dgm:pt>
    <dgm:pt modelId="{BDCB9D02-5445-4554-822C-E8495CC0E672}" type="pres">
      <dgm:prSet presAssocID="{4B19F1D8-C4BB-4878-B5FB-170AD0970FAD}" presName="composite" presStyleCnt="0"/>
      <dgm:spPr/>
    </dgm:pt>
    <dgm:pt modelId="{931F3A6B-3ABF-4A65-955B-C75FEE284466}" type="pres">
      <dgm:prSet presAssocID="{4B19F1D8-C4BB-4878-B5FB-170AD0970FAD}" presName="parTx" presStyleLbl="node1" presStyleIdx="0" presStyleCnt="4">
        <dgm:presLayoutVars>
          <dgm:chMax val="0"/>
          <dgm:chPref val="0"/>
          <dgm:bulletEnabled val="1"/>
        </dgm:presLayoutVars>
      </dgm:prSet>
      <dgm:spPr/>
    </dgm:pt>
    <dgm:pt modelId="{3DA1AC2E-AD69-4A5C-863D-DE65A4DA6CF3}" type="pres">
      <dgm:prSet presAssocID="{4B19F1D8-C4BB-4878-B5FB-170AD0970FAD}" presName="parSh" presStyleLbl="node1" presStyleIdx="0" presStyleCnt="4"/>
      <dgm:spPr/>
    </dgm:pt>
    <dgm:pt modelId="{65C2056C-8E44-4347-82DE-C986722ED74D}" type="pres">
      <dgm:prSet presAssocID="{4B19F1D8-C4BB-4878-B5FB-170AD0970FAD}" presName="desTx" presStyleLbl="fgAcc1" presStyleIdx="0" presStyleCnt="4">
        <dgm:presLayoutVars>
          <dgm:bulletEnabled val="1"/>
        </dgm:presLayoutVars>
      </dgm:prSet>
      <dgm:spPr/>
    </dgm:pt>
    <dgm:pt modelId="{A4BA067B-3327-415C-A509-6D8FFFFCB37B}" type="pres">
      <dgm:prSet presAssocID="{1C90B41F-8638-4F05-A1C5-893992756AE6}" presName="sibTrans" presStyleLbl="sibTrans2D1" presStyleIdx="0" presStyleCnt="3"/>
      <dgm:spPr/>
    </dgm:pt>
    <dgm:pt modelId="{5D2BB107-99E0-40B7-836D-0E5D6B9DC92C}" type="pres">
      <dgm:prSet presAssocID="{1C90B41F-8638-4F05-A1C5-893992756AE6}" presName="connTx" presStyleLbl="sibTrans2D1" presStyleIdx="0" presStyleCnt="3"/>
      <dgm:spPr/>
    </dgm:pt>
    <dgm:pt modelId="{F4DDB713-D16D-44B1-9DB5-82EB22413D1F}" type="pres">
      <dgm:prSet presAssocID="{F7FA29CD-7F5D-4BA0-88D7-5CE704273D14}" presName="composite" presStyleCnt="0"/>
      <dgm:spPr/>
    </dgm:pt>
    <dgm:pt modelId="{A32F57C3-38A4-4C3B-8955-655E8A619590}" type="pres">
      <dgm:prSet presAssocID="{F7FA29CD-7F5D-4BA0-88D7-5CE704273D14}" presName="parTx" presStyleLbl="node1" presStyleIdx="0" presStyleCnt="4">
        <dgm:presLayoutVars>
          <dgm:chMax val="0"/>
          <dgm:chPref val="0"/>
          <dgm:bulletEnabled val="1"/>
        </dgm:presLayoutVars>
      </dgm:prSet>
      <dgm:spPr/>
    </dgm:pt>
    <dgm:pt modelId="{F67B58AA-788D-4890-9891-1C208480453D}" type="pres">
      <dgm:prSet presAssocID="{F7FA29CD-7F5D-4BA0-88D7-5CE704273D14}" presName="parSh" presStyleLbl="node1" presStyleIdx="1" presStyleCnt="4"/>
      <dgm:spPr/>
    </dgm:pt>
    <dgm:pt modelId="{C8156C3B-385E-473A-86F3-97FA97A3CE16}" type="pres">
      <dgm:prSet presAssocID="{F7FA29CD-7F5D-4BA0-88D7-5CE704273D14}" presName="desTx" presStyleLbl="fgAcc1" presStyleIdx="1" presStyleCnt="4">
        <dgm:presLayoutVars>
          <dgm:bulletEnabled val="1"/>
        </dgm:presLayoutVars>
      </dgm:prSet>
      <dgm:spPr/>
    </dgm:pt>
    <dgm:pt modelId="{88B467A2-2BD3-4091-AE97-3BD31A37DE95}" type="pres">
      <dgm:prSet presAssocID="{565A0B20-FAB6-44E0-9877-DDFD79F716F4}" presName="sibTrans" presStyleLbl="sibTrans2D1" presStyleIdx="1" presStyleCnt="3"/>
      <dgm:spPr/>
    </dgm:pt>
    <dgm:pt modelId="{91FE7535-5671-44A9-B7A3-D9DC30B186EA}" type="pres">
      <dgm:prSet presAssocID="{565A0B20-FAB6-44E0-9877-DDFD79F716F4}" presName="connTx" presStyleLbl="sibTrans2D1" presStyleIdx="1" presStyleCnt="3"/>
      <dgm:spPr/>
    </dgm:pt>
    <dgm:pt modelId="{607DC28C-C367-43F9-99BE-F34E2D141327}" type="pres">
      <dgm:prSet presAssocID="{7A2F43BA-A5CD-4B78-850B-352D90DEAD1E}" presName="composite" presStyleCnt="0"/>
      <dgm:spPr/>
    </dgm:pt>
    <dgm:pt modelId="{353650FC-2181-4B3A-917F-A767D8A74319}" type="pres">
      <dgm:prSet presAssocID="{7A2F43BA-A5CD-4B78-850B-352D90DEAD1E}" presName="parTx" presStyleLbl="node1" presStyleIdx="1" presStyleCnt="4">
        <dgm:presLayoutVars>
          <dgm:chMax val="0"/>
          <dgm:chPref val="0"/>
          <dgm:bulletEnabled val="1"/>
        </dgm:presLayoutVars>
      </dgm:prSet>
      <dgm:spPr/>
    </dgm:pt>
    <dgm:pt modelId="{3B088E08-AD6E-4804-B08A-E841610B70F1}" type="pres">
      <dgm:prSet presAssocID="{7A2F43BA-A5CD-4B78-850B-352D90DEAD1E}" presName="parSh" presStyleLbl="node1" presStyleIdx="2" presStyleCnt="4"/>
      <dgm:spPr/>
    </dgm:pt>
    <dgm:pt modelId="{F46E891D-C2DC-46B5-80E9-D61766815E19}" type="pres">
      <dgm:prSet presAssocID="{7A2F43BA-A5CD-4B78-850B-352D90DEAD1E}" presName="desTx" presStyleLbl="fgAcc1" presStyleIdx="2" presStyleCnt="4">
        <dgm:presLayoutVars>
          <dgm:bulletEnabled val="1"/>
        </dgm:presLayoutVars>
      </dgm:prSet>
      <dgm:spPr/>
    </dgm:pt>
    <dgm:pt modelId="{08994864-BE60-4CC6-BF6D-6C66CD486BB1}" type="pres">
      <dgm:prSet presAssocID="{F817673D-FE6D-4A00-B747-073AE19B389E}" presName="sibTrans" presStyleLbl="sibTrans2D1" presStyleIdx="2" presStyleCnt="3"/>
      <dgm:spPr/>
    </dgm:pt>
    <dgm:pt modelId="{C5AC146A-F601-4BCA-864C-349A8A81DBBB}" type="pres">
      <dgm:prSet presAssocID="{F817673D-FE6D-4A00-B747-073AE19B389E}" presName="connTx" presStyleLbl="sibTrans2D1" presStyleIdx="2" presStyleCnt="3"/>
      <dgm:spPr/>
    </dgm:pt>
    <dgm:pt modelId="{D6E93C9E-8502-4083-8F98-0BFCC7FC0B8B}" type="pres">
      <dgm:prSet presAssocID="{76CE4397-5641-4F5F-B126-5E5CE98A23C2}" presName="composite" presStyleCnt="0"/>
      <dgm:spPr/>
    </dgm:pt>
    <dgm:pt modelId="{14F39AB2-5282-46E1-B224-B0816BBD8AD9}" type="pres">
      <dgm:prSet presAssocID="{76CE4397-5641-4F5F-B126-5E5CE98A23C2}" presName="parTx" presStyleLbl="node1" presStyleIdx="2" presStyleCnt="4">
        <dgm:presLayoutVars>
          <dgm:chMax val="0"/>
          <dgm:chPref val="0"/>
          <dgm:bulletEnabled val="1"/>
        </dgm:presLayoutVars>
      </dgm:prSet>
      <dgm:spPr/>
    </dgm:pt>
    <dgm:pt modelId="{0C6127D4-5386-435B-B2F3-E18F4D54018A}" type="pres">
      <dgm:prSet presAssocID="{76CE4397-5641-4F5F-B126-5E5CE98A23C2}" presName="parSh" presStyleLbl="node1" presStyleIdx="3" presStyleCnt="4"/>
      <dgm:spPr/>
    </dgm:pt>
    <dgm:pt modelId="{1F5600B6-3701-4DCF-93DD-E0681AADDA22}" type="pres">
      <dgm:prSet presAssocID="{76CE4397-5641-4F5F-B126-5E5CE98A23C2}" presName="desTx" presStyleLbl="fgAcc1" presStyleIdx="3" presStyleCnt="4">
        <dgm:presLayoutVars>
          <dgm:bulletEnabled val="1"/>
        </dgm:presLayoutVars>
      </dgm:prSet>
      <dgm:spPr/>
    </dgm:pt>
  </dgm:ptLst>
  <dgm:cxnLst>
    <dgm:cxn modelId="{B9E9E904-39EB-414C-8E78-B4D93F1A8332}" type="presOf" srcId="{4B19F1D8-C4BB-4878-B5FB-170AD0970FAD}" destId="{3DA1AC2E-AD69-4A5C-863D-DE65A4DA6CF3}" srcOrd="1" destOrd="0" presId="urn:microsoft.com/office/officeart/2005/8/layout/process3"/>
    <dgm:cxn modelId="{5725BB05-10AA-4D6C-9541-3E10BB5F05BA}" type="presOf" srcId="{7A2F43BA-A5CD-4B78-850B-352D90DEAD1E}" destId="{353650FC-2181-4B3A-917F-A767D8A74319}" srcOrd="0" destOrd="0" presId="urn:microsoft.com/office/officeart/2005/8/layout/process3"/>
    <dgm:cxn modelId="{BE7D2D14-22B9-4735-8C40-830CC093F20B}" srcId="{4B19F1D8-C4BB-4878-B5FB-170AD0970FAD}" destId="{0969D07D-DBEB-40F9-82A5-C283ABB152D6}" srcOrd="4" destOrd="0" parTransId="{D4D92A77-E9CF-4F44-8EFE-10A6928D964B}" sibTransId="{B2D08CAF-D8DD-4D3C-A019-F5E7E636C9BD}"/>
    <dgm:cxn modelId="{1CF48117-15DC-4BFA-AFC8-AF0B5017379D}" srcId="{4B19F1D8-C4BB-4878-B5FB-170AD0970FAD}" destId="{E8453C2F-2ABD-4E9D-B233-3D289E112222}" srcOrd="0" destOrd="0" parTransId="{6FA22241-F70E-46A1-8BEE-1835E81A9003}" sibTransId="{7CA38084-72BC-4348-BCF9-10484E570832}"/>
    <dgm:cxn modelId="{CD0DB01E-E886-4C7D-B91E-3909104346B9}" srcId="{9666ABFB-950C-4D14-99A3-ED2977DE186F}" destId="{F7FA29CD-7F5D-4BA0-88D7-5CE704273D14}" srcOrd="1" destOrd="0" parTransId="{B2531163-701A-41D2-A4F8-6A772871B47B}" sibTransId="{565A0B20-FAB6-44E0-9877-DDFD79F716F4}"/>
    <dgm:cxn modelId="{04C74424-91A3-4916-8747-1F10A33E6D48}" type="presOf" srcId="{F817673D-FE6D-4A00-B747-073AE19B389E}" destId="{08994864-BE60-4CC6-BF6D-6C66CD486BB1}" srcOrd="0" destOrd="0" presId="urn:microsoft.com/office/officeart/2005/8/layout/process3"/>
    <dgm:cxn modelId="{21F8C628-9742-4D83-AB2A-3F642E2B30EE}" srcId="{F7FA29CD-7F5D-4BA0-88D7-5CE704273D14}" destId="{406B9104-B2D9-4894-97C4-6DB7E5ECAEEF}" srcOrd="0" destOrd="0" parTransId="{74BCAC84-8390-497D-843D-48ACA5BD79C3}" sibTransId="{6B46FDFA-D2B7-4121-AA1C-5535253B7E22}"/>
    <dgm:cxn modelId="{E41C522B-B576-4629-9E56-2472E36DD74F}" srcId="{9666ABFB-950C-4D14-99A3-ED2977DE186F}" destId="{7A2F43BA-A5CD-4B78-850B-352D90DEAD1E}" srcOrd="2" destOrd="0" parTransId="{FBB0C4ED-720B-4273-94CD-0246448BAF49}" sibTransId="{F817673D-FE6D-4A00-B747-073AE19B389E}"/>
    <dgm:cxn modelId="{40F6B335-4547-4CBC-925D-84F317C5E7BB}" type="presOf" srcId="{1C90B41F-8638-4F05-A1C5-893992756AE6}" destId="{5D2BB107-99E0-40B7-836D-0E5D6B9DC92C}" srcOrd="1" destOrd="0" presId="urn:microsoft.com/office/officeart/2005/8/layout/process3"/>
    <dgm:cxn modelId="{E693D85D-51D4-4722-AD36-6F7EEE5B05A1}" type="presOf" srcId="{F7FA29CD-7F5D-4BA0-88D7-5CE704273D14}" destId="{F67B58AA-788D-4890-9891-1C208480453D}" srcOrd="1" destOrd="0" presId="urn:microsoft.com/office/officeart/2005/8/layout/process3"/>
    <dgm:cxn modelId="{3F910C62-95A1-40DD-B0DD-31004D033157}" type="presOf" srcId="{1C90B41F-8638-4F05-A1C5-893992756AE6}" destId="{A4BA067B-3327-415C-A509-6D8FFFFCB37B}" srcOrd="0" destOrd="0" presId="urn:microsoft.com/office/officeart/2005/8/layout/process3"/>
    <dgm:cxn modelId="{7E9EA142-CDB7-4C1F-8529-CAB78F5A00BF}" type="presOf" srcId="{F817673D-FE6D-4A00-B747-073AE19B389E}" destId="{C5AC146A-F601-4BCA-864C-349A8A81DBBB}" srcOrd="1" destOrd="0" presId="urn:microsoft.com/office/officeart/2005/8/layout/process3"/>
    <dgm:cxn modelId="{0EA8CB44-5360-4DD2-8251-D310856544C2}" type="presOf" srcId="{7A2F43BA-A5CD-4B78-850B-352D90DEAD1E}" destId="{3B088E08-AD6E-4804-B08A-E841610B70F1}" srcOrd="1" destOrd="0" presId="urn:microsoft.com/office/officeart/2005/8/layout/process3"/>
    <dgm:cxn modelId="{976AB26E-C520-41E1-9A51-ADCCC47C7DEB}" srcId="{7A2F43BA-A5CD-4B78-850B-352D90DEAD1E}" destId="{53B535FC-7218-4494-9ED6-CFFC19A432ED}" srcOrd="1" destOrd="0" parTransId="{BB099B0D-E097-4170-A4C3-6B10665BFF90}" sibTransId="{50C51A27-9345-49F5-894E-BF163A4669B5}"/>
    <dgm:cxn modelId="{EF43466F-3C73-4334-99A1-7D4FE0820069}" type="presOf" srcId="{F7FA29CD-7F5D-4BA0-88D7-5CE704273D14}" destId="{A32F57C3-38A4-4C3B-8955-655E8A619590}" srcOrd="0" destOrd="0" presId="urn:microsoft.com/office/officeart/2005/8/layout/process3"/>
    <dgm:cxn modelId="{DBF1F756-5B7F-49CF-A3DC-746E074AA01D}" type="presOf" srcId="{3BDD1DD9-91AB-4F19-B433-A9CD6E7E174D}" destId="{1F5600B6-3701-4DCF-93DD-E0681AADDA22}" srcOrd="0" destOrd="0" presId="urn:microsoft.com/office/officeart/2005/8/layout/process3"/>
    <dgm:cxn modelId="{3C781077-2699-48C9-A9BC-3CCBE2BEC010}" type="presOf" srcId="{E8453C2F-2ABD-4E9D-B233-3D289E112222}" destId="{65C2056C-8E44-4347-82DE-C986722ED74D}" srcOrd="0" destOrd="0" presId="urn:microsoft.com/office/officeart/2005/8/layout/process3"/>
    <dgm:cxn modelId="{6EA72558-EAAD-4827-8A94-4DE7BE902462}" srcId="{F7FA29CD-7F5D-4BA0-88D7-5CE704273D14}" destId="{32E5D78F-F15D-48E3-BC99-A2162187DCB9}" srcOrd="1" destOrd="0" parTransId="{32D8E199-5C0D-4C2D-854A-9C00A711B1B0}" sibTransId="{45E6E4BA-196B-42D6-A7FF-874EE95A91F8}"/>
    <dgm:cxn modelId="{0FE92D5A-AB83-441B-9A60-7A665AC2AF3F}" type="presOf" srcId="{32E5D78F-F15D-48E3-BC99-A2162187DCB9}" destId="{C8156C3B-385E-473A-86F3-97FA97A3CE16}" srcOrd="0" destOrd="1" presId="urn:microsoft.com/office/officeart/2005/8/layout/process3"/>
    <dgm:cxn modelId="{4B15B55A-B499-4ED1-AE11-48564D297172}" type="presOf" srcId="{565A0B20-FAB6-44E0-9877-DDFD79F716F4}" destId="{88B467A2-2BD3-4091-AE97-3BD31A37DE95}" srcOrd="0" destOrd="0" presId="urn:microsoft.com/office/officeart/2005/8/layout/process3"/>
    <dgm:cxn modelId="{F1366A8A-8367-4F75-AE63-D999E553BA76}" type="presOf" srcId="{76CE4397-5641-4F5F-B126-5E5CE98A23C2}" destId="{0C6127D4-5386-435B-B2F3-E18F4D54018A}" srcOrd="1" destOrd="0" presId="urn:microsoft.com/office/officeart/2005/8/layout/process3"/>
    <dgm:cxn modelId="{B7B66091-AB47-4F85-A1AD-DAA57559E2D8}" type="presOf" srcId="{76CE4397-5641-4F5F-B126-5E5CE98A23C2}" destId="{14F39AB2-5282-46E1-B224-B0816BBD8AD9}" srcOrd="0" destOrd="0" presId="urn:microsoft.com/office/officeart/2005/8/layout/process3"/>
    <dgm:cxn modelId="{F6E68193-63E1-457B-9042-A7EEAC87609D}" type="presOf" srcId="{FF8DA3E2-ADB4-4E06-BB74-DB1377C6347D}" destId="{65C2056C-8E44-4347-82DE-C986722ED74D}" srcOrd="0" destOrd="3" presId="urn:microsoft.com/office/officeart/2005/8/layout/process3"/>
    <dgm:cxn modelId="{ED11DB94-432C-4CDF-8C56-90C826C1F80A}" srcId="{7A2F43BA-A5CD-4B78-850B-352D90DEAD1E}" destId="{14841055-9162-4D23-B62B-0CDCE0733A19}" srcOrd="0" destOrd="0" parTransId="{79885E5F-03C7-49CE-862B-5981FCD6A249}" sibTransId="{8DA86F62-A4FC-4237-B9CB-38EC43DC84BD}"/>
    <dgm:cxn modelId="{9AE63397-4224-4B5A-9499-38780176B19F}" srcId="{76CE4397-5641-4F5F-B126-5E5CE98A23C2}" destId="{3BDD1DD9-91AB-4F19-B433-A9CD6E7E174D}" srcOrd="0" destOrd="0" parTransId="{F260A372-0246-4161-A97E-95A58FC3577C}" sibTransId="{619B0E29-D8D9-4F0E-88D5-ACD84BEEE253}"/>
    <dgm:cxn modelId="{71D6F19B-956C-43D3-AFE3-A4EA75E7839D}" type="presOf" srcId="{4B19F1D8-C4BB-4878-B5FB-170AD0970FAD}" destId="{931F3A6B-3ABF-4A65-955B-C75FEE284466}" srcOrd="0" destOrd="0" presId="urn:microsoft.com/office/officeart/2005/8/layout/process3"/>
    <dgm:cxn modelId="{05DFE19D-A670-4E73-A840-6C6DD373ECAE}" type="presOf" srcId="{A3E4AD71-62AC-49C2-8981-D97CC552A0E1}" destId="{65C2056C-8E44-4347-82DE-C986722ED74D}" srcOrd="0" destOrd="1" presId="urn:microsoft.com/office/officeart/2005/8/layout/process3"/>
    <dgm:cxn modelId="{96BC25AB-AE14-4CDB-A816-4F9D8F4F89FB}" srcId="{76CE4397-5641-4F5F-B126-5E5CE98A23C2}" destId="{4C679A39-801C-4C4A-BEF0-9E27E14544B9}" srcOrd="1" destOrd="0" parTransId="{A4A7E11A-C85C-49E2-94CE-0CFEC7114DCA}" sibTransId="{9E3030B7-2117-4BEE-968D-CECFB4CFE9AF}"/>
    <dgm:cxn modelId="{4A88F1AB-231C-4E47-ACDD-A71887FC1D70}" srcId="{4B19F1D8-C4BB-4878-B5FB-170AD0970FAD}" destId="{C5316305-44C0-4C67-A2A3-E08D2B2CAD4D}" srcOrd="2" destOrd="0" parTransId="{2814FA96-6FF6-4298-AF47-51CAF0AADBF2}" sibTransId="{6DD2E6C7-C922-4A3B-B0BF-0D071519204A}"/>
    <dgm:cxn modelId="{20812AB3-9820-4941-8E69-74E55F49BC05}" srcId="{9666ABFB-950C-4D14-99A3-ED2977DE186F}" destId="{4B19F1D8-C4BB-4878-B5FB-170AD0970FAD}" srcOrd="0" destOrd="0" parTransId="{E33053C2-82F6-4B95-A5BC-6657EE16F0AB}" sibTransId="{1C90B41F-8638-4F05-A1C5-893992756AE6}"/>
    <dgm:cxn modelId="{20F6C2BA-7EE2-475C-A553-89654E9D2B3C}" type="presOf" srcId="{406B9104-B2D9-4894-97C4-6DB7E5ECAEEF}" destId="{C8156C3B-385E-473A-86F3-97FA97A3CE16}" srcOrd="0" destOrd="0" presId="urn:microsoft.com/office/officeart/2005/8/layout/process3"/>
    <dgm:cxn modelId="{526B73BD-7301-4B7C-9CAD-52CEAB96CAFC}" type="presOf" srcId="{565A0B20-FAB6-44E0-9877-DDFD79F716F4}" destId="{91FE7535-5671-44A9-B7A3-D9DC30B186EA}" srcOrd="1" destOrd="0" presId="urn:microsoft.com/office/officeart/2005/8/layout/process3"/>
    <dgm:cxn modelId="{E8F815C8-ED30-44A8-90E7-F84EEFC3976F}" srcId="{4B19F1D8-C4BB-4878-B5FB-170AD0970FAD}" destId="{A3E4AD71-62AC-49C2-8981-D97CC552A0E1}" srcOrd="1" destOrd="0" parTransId="{238D4322-5286-4D43-A3FB-E97A19EC125D}" sibTransId="{62EB0660-1726-4074-9FB5-F6BBFA6F61F1}"/>
    <dgm:cxn modelId="{4FB677D5-5AA2-45B7-AE5E-2C6F87375AF5}" type="presOf" srcId="{0969D07D-DBEB-40F9-82A5-C283ABB152D6}" destId="{65C2056C-8E44-4347-82DE-C986722ED74D}" srcOrd="0" destOrd="4" presId="urn:microsoft.com/office/officeart/2005/8/layout/process3"/>
    <dgm:cxn modelId="{CA1560D6-B328-40EA-9C27-FBECC776A88C}" type="presOf" srcId="{9666ABFB-950C-4D14-99A3-ED2977DE186F}" destId="{CB78C993-DE26-4894-9DD2-80AEE22550D8}" srcOrd="0" destOrd="0" presId="urn:microsoft.com/office/officeart/2005/8/layout/process3"/>
    <dgm:cxn modelId="{6CEF32F2-44F1-453C-AF9D-6BE51283BE34}" type="presOf" srcId="{53B535FC-7218-4494-9ED6-CFFC19A432ED}" destId="{F46E891D-C2DC-46B5-80E9-D61766815E19}" srcOrd="0" destOrd="1" presId="urn:microsoft.com/office/officeart/2005/8/layout/process3"/>
    <dgm:cxn modelId="{D56FA7F2-CB09-49B3-82EA-F7B442DA4BBA}" srcId="{4B19F1D8-C4BB-4878-B5FB-170AD0970FAD}" destId="{FF8DA3E2-ADB4-4E06-BB74-DB1377C6347D}" srcOrd="3" destOrd="0" parTransId="{E263ABB1-191B-4D4B-87B6-2AA2452B6AF8}" sibTransId="{EDBF104B-4702-425F-BF3B-D381C751A175}"/>
    <dgm:cxn modelId="{3D2834F9-3AAD-4950-9397-DCB3871298A5}" type="presOf" srcId="{4C679A39-801C-4C4A-BEF0-9E27E14544B9}" destId="{1F5600B6-3701-4DCF-93DD-E0681AADDA22}" srcOrd="0" destOrd="1" presId="urn:microsoft.com/office/officeart/2005/8/layout/process3"/>
    <dgm:cxn modelId="{13569BFE-E1CB-42B9-B5E3-A04003255836}" type="presOf" srcId="{C5316305-44C0-4C67-A2A3-E08D2B2CAD4D}" destId="{65C2056C-8E44-4347-82DE-C986722ED74D}" srcOrd="0" destOrd="2" presId="urn:microsoft.com/office/officeart/2005/8/layout/process3"/>
    <dgm:cxn modelId="{04B1AAFE-21AD-4867-A298-965F5489CEF5}" srcId="{9666ABFB-950C-4D14-99A3-ED2977DE186F}" destId="{76CE4397-5641-4F5F-B126-5E5CE98A23C2}" srcOrd="3" destOrd="0" parTransId="{84F0D4AC-4EC8-4909-B1D1-06EAEF20DF4D}" sibTransId="{998AEAC0-6A3C-48CB-85E2-7529BFFCCE58}"/>
    <dgm:cxn modelId="{AC493BFF-3907-4526-B952-F817E8D084AE}" type="presOf" srcId="{14841055-9162-4D23-B62B-0CDCE0733A19}" destId="{F46E891D-C2DC-46B5-80E9-D61766815E19}" srcOrd="0" destOrd="0" presId="urn:microsoft.com/office/officeart/2005/8/layout/process3"/>
    <dgm:cxn modelId="{25F82BFE-04AD-4F06-9956-75F78AA29A87}" type="presParOf" srcId="{CB78C993-DE26-4894-9DD2-80AEE22550D8}" destId="{BDCB9D02-5445-4554-822C-E8495CC0E672}" srcOrd="0" destOrd="0" presId="urn:microsoft.com/office/officeart/2005/8/layout/process3"/>
    <dgm:cxn modelId="{D3A6D905-8AC2-419D-A3A0-6992D83189B4}" type="presParOf" srcId="{BDCB9D02-5445-4554-822C-E8495CC0E672}" destId="{931F3A6B-3ABF-4A65-955B-C75FEE284466}" srcOrd="0" destOrd="0" presId="urn:microsoft.com/office/officeart/2005/8/layout/process3"/>
    <dgm:cxn modelId="{E40BD0B3-9114-4A12-9C82-D92DD637A2EE}" type="presParOf" srcId="{BDCB9D02-5445-4554-822C-E8495CC0E672}" destId="{3DA1AC2E-AD69-4A5C-863D-DE65A4DA6CF3}" srcOrd="1" destOrd="0" presId="urn:microsoft.com/office/officeart/2005/8/layout/process3"/>
    <dgm:cxn modelId="{E7F790CD-7E64-46D4-AC6B-4C72297BBA6C}" type="presParOf" srcId="{BDCB9D02-5445-4554-822C-E8495CC0E672}" destId="{65C2056C-8E44-4347-82DE-C986722ED74D}" srcOrd="2" destOrd="0" presId="urn:microsoft.com/office/officeart/2005/8/layout/process3"/>
    <dgm:cxn modelId="{BDDB71A0-1E9B-4A74-87DD-C99F3FA90949}" type="presParOf" srcId="{CB78C993-DE26-4894-9DD2-80AEE22550D8}" destId="{A4BA067B-3327-415C-A509-6D8FFFFCB37B}" srcOrd="1" destOrd="0" presId="urn:microsoft.com/office/officeart/2005/8/layout/process3"/>
    <dgm:cxn modelId="{B438C4D2-1745-4F49-B178-92220D01524A}" type="presParOf" srcId="{A4BA067B-3327-415C-A509-6D8FFFFCB37B}" destId="{5D2BB107-99E0-40B7-836D-0E5D6B9DC92C}" srcOrd="0" destOrd="0" presId="urn:microsoft.com/office/officeart/2005/8/layout/process3"/>
    <dgm:cxn modelId="{E397FF9C-8DD5-4370-8A58-13493EA219AC}" type="presParOf" srcId="{CB78C993-DE26-4894-9DD2-80AEE22550D8}" destId="{F4DDB713-D16D-44B1-9DB5-82EB22413D1F}" srcOrd="2" destOrd="0" presId="urn:microsoft.com/office/officeart/2005/8/layout/process3"/>
    <dgm:cxn modelId="{C1E2CB60-A9A3-4E8C-A72D-C0B086D00EB7}" type="presParOf" srcId="{F4DDB713-D16D-44B1-9DB5-82EB22413D1F}" destId="{A32F57C3-38A4-4C3B-8955-655E8A619590}" srcOrd="0" destOrd="0" presId="urn:microsoft.com/office/officeart/2005/8/layout/process3"/>
    <dgm:cxn modelId="{5B23CC07-F936-4121-861F-F780EAB9413B}" type="presParOf" srcId="{F4DDB713-D16D-44B1-9DB5-82EB22413D1F}" destId="{F67B58AA-788D-4890-9891-1C208480453D}" srcOrd="1" destOrd="0" presId="urn:microsoft.com/office/officeart/2005/8/layout/process3"/>
    <dgm:cxn modelId="{14220708-46F4-49AB-81BC-420D3C14B90A}" type="presParOf" srcId="{F4DDB713-D16D-44B1-9DB5-82EB22413D1F}" destId="{C8156C3B-385E-473A-86F3-97FA97A3CE16}" srcOrd="2" destOrd="0" presId="urn:microsoft.com/office/officeart/2005/8/layout/process3"/>
    <dgm:cxn modelId="{E73089D3-1612-438E-8A79-B75BE9CAC16C}" type="presParOf" srcId="{CB78C993-DE26-4894-9DD2-80AEE22550D8}" destId="{88B467A2-2BD3-4091-AE97-3BD31A37DE95}" srcOrd="3" destOrd="0" presId="urn:microsoft.com/office/officeart/2005/8/layout/process3"/>
    <dgm:cxn modelId="{2BC5ECF5-F0A7-4530-A339-8389F36210C2}" type="presParOf" srcId="{88B467A2-2BD3-4091-AE97-3BD31A37DE95}" destId="{91FE7535-5671-44A9-B7A3-D9DC30B186EA}" srcOrd="0" destOrd="0" presId="urn:microsoft.com/office/officeart/2005/8/layout/process3"/>
    <dgm:cxn modelId="{E4D69DE9-777E-4647-926A-FC79994FCC97}" type="presParOf" srcId="{CB78C993-DE26-4894-9DD2-80AEE22550D8}" destId="{607DC28C-C367-43F9-99BE-F34E2D141327}" srcOrd="4" destOrd="0" presId="urn:microsoft.com/office/officeart/2005/8/layout/process3"/>
    <dgm:cxn modelId="{3A13882B-5D0C-4E1E-B916-E1BA79DFA236}" type="presParOf" srcId="{607DC28C-C367-43F9-99BE-F34E2D141327}" destId="{353650FC-2181-4B3A-917F-A767D8A74319}" srcOrd="0" destOrd="0" presId="urn:microsoft.com/office/officeart/2005/8/layout/process3"/>
    <dgm:cxn modelId="{E40A103F-EC88-48D5-98A8-487AB422A6DC}" type="presParOf" srcId="{607DC28C-C367-43F9-99BE-F34E2D141327}" destId="{3B088E08-AD6E-4804-B08A-E841610B70F1}" srcOrd="1" destOrd="0" presId="urn:microsoft.com/office/officeart/2005/8/layout/process3"/>
    <dgm:cxn modelId="{B5B5B8F6-B061-414F-A1E8-14F0455DCBB7}" type="presParOf" srcId="{607DC28C-C367-43F9-99BE-F34E2D141327}" destId="{F46E891D-C2DC-46B5-80E9-D61766815E19}" srcOrd="2" destOrd="0" presId="urn:microsoft.com/office/officeart/2005/8/layout/process3"/>
    <dgm:cxn modelId="{E45D1622-327A-4752-8555-72AB92D524C8}" type="presParOf" srcId="{CB78C993-DE26-4894-9DD2-80AEE22550D8}" destId="{08994864-BE60-4CC6-BF6D-6C66CD486BB1}" srcOrd="5" destOrd="0" presId="urn:microsoft.com/office/officeart/2005/8/layout/process3"/>
    <dgm:cxn modelId="{BDB098F9-F79E-491B-BFFD-289E92479C3D}" type="presParOf" srcId="{08994864-BE60-4CC6-BF6D-6C66CD486BB1}" destId="{C5AC146A-F601-4BCA-864C-349A8A81DBBB}" srcOrd="0" destOrd="0" presId="urn:microsoft.com/office/officeart/2005/8/layout/process3"/>
    <dgm:cxn modelId="{C0CB2988-44C3-4367-97F2-31DECCFFDC1D}" type="presParOf" srcId="{CB78C993-DE26-4894-9DD2-80AEE22550D8}" destId="{D6E93C9E-8502-4083-8F98-0BFCC7FC0B8B}" srcOrd="6" destOrd="0" presId="urn:microsoft.com/office/officeart/2005/8/layout/process3"/>
    <dgm:cxn modelId="{BF49C608-5ABD-4FED-85C5-6793948F836D}" type="presParOf" srcId="{D6E93C9E-8502-4083-8F98-0BFCC7FC0B8B}" destId="{14F39AB2-5282-46E1-B224-B0816BBD8AD9}" srcOrd="0" destOrd="0" presId="urn:microsoft.com/office/officeart/2005/8/layout/process3"/>
    <dgm:cxn modelId="{B4E9CA72-C916-4B2E-B5AE-C8AEA8151875}" type="presParOf" srcId="{D6E93C9E-8502-4083-8F98-0BFCC7FC0B8B}" destId="{0C6127D4-5386-435B-B2F3-E18F4D54018A}" srcOrd="1" destOrd="0" presId="urn:microsoft.com/office/officeart/2005/8/layout/process3"/>
    <dgm:cxn modelId="{650E7900-FEE3-4320-AB74-5819573FF895}" type="presParOf" srcId="{D6E93C9E-8502-4083-8F98-0BFCC7FC0B8B}" destId="{1F5600B6-3701-4DCF-93DD-E0681AADDA2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B89A9-65EC-4D1C-8279-372CFA4327DD}"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sv-SE"/>
        </a:p>
      </dgm:t>
    </dgm:pt>
    <dgm:pt modelId="{2DF19C0F-1B0D-4569-B2E6-C133DB1217E8}">
      <dgm:prSet phldrT="[Text]"/>
      <dgm:spPr/>
      <dgm:t>
        <a:bodyPr/>
        <a:lstStyle/>
        <a:p>
          <a:pPr>
            <a:buClrTx/>
            <a:buSzTx/>
          </a:pPr>
          <a:r>
            <a:rPr kumimoji="0" lang="sv-SE" b="0" i="0" u="none" strike="noStrike" cap="none" spc="0" normalizeH="0" baseline="0" noProof="0">
              <a:ln/>
              <a:effectLst/>
              <a:uLnTx/>
              <a:uFillTx/>
              <a:ea typeface="+mn-ea"/>
              <a:cs typeface="+mn-cs"/>
            </a:rPr>
            <a:t>Beroendevård, ex LARO</a:t>
          </a:r>
          <a:endParaRPr lang="sv-SE" dirty="0"/>
        </a:p>
      </dgm:t>
    </dgm:pt>
    <dgm:pt modelId="{930376AD-75C1-4991-8504-1CF1D42726E2}" type="parTrans" cxnId="{266DB073-90E2-4AC0-B88B-BC70B60F0052}">
      <dgm:prSet/>
      <dgm:spPr/>
      <dgm:t>
        <a:bodyPr/>
        <a:lstStyle/>
        <a:p>
          <a:endParaRPr lang="sv-SE"/>
        </a:p>
      </dgm:t>
    </dgm:pt>
    <dgm:pt modelId="{279CF6FF-CC44-43DD-950C-943BF9C1FF10}" type="sibTrans" cxnId="{266DB073-90E2-4AC0-B88B-BC70B60F0052}">
      <dgm:prSet/>
      <dgm:spPr/>
      <dgm:t>
        <a:bodyPr/>
        <a:lstStyle/>
        <a:p>
          <a:endParaRPr lang="sv-SE"/>
        </a:p>
      </dgm:t>
    </dgm:pt>
    <dgm:pt modelId="{450DE89B-99B1-4042-A4D5-E67DD8B63C46}">
      <dgm:prSet/>
      <dgm:spPr/>
      <dgm:t>
        <a:bodyPr/>
        <a:lstStyle/>
        <a:p>
          <a:r>
            <a:rPr kumimoji="0" lang="sv-SE" b="0" i="0" u="none" strike="noStrike" cap="none" spc="0" normalizeH="0" baseline="0" noProof="0">
              <a:ln/>
              <a:effectLst/>
              <a:uLnTx/>
              <a:uFillTx/>
              <a:ea typeface="+mn-ea"/>
              <a:cs typeface="+mn-cs"/>
            </a:rPr>
            <a:t>Sprututbyte</a:t>
          </a:r>
          <a:endParaRPr kumimoji="0" lang="sv-SE" b="0" i="0" u="none" strike="noStrike" cap="none" spc="0" normalizeH="0" baseline="0" noProof="0" dirty="0">
            <a:ln/>
            <a:effectLst/>
            <a:uLnTx/>
            <a:uFillTx/>
            <a:ea typeface="+mn-ea"/>
            <a:cs typeface="+mn-cs"/>
          </a:endParaRPr>
        </a:p>
      </dgm:t>
    </dgm:pt>
    <dgm:pt modelId="{93ADFA89-B2C4-4347-8C28-9AF411F07E6B}" type="parTrans" cxnId="{BA77C0DF-1B41-4ABC-9A32-CEF941C758C6}">
      <dgm:prSet/>
      <dgm:spPr/>
      <dgm:t>
        <a:bodyPr/>
        <a:lstStyle/>
        <a:p>
          <a:endParaRPr lang="sv-SE"/>
        </a:p>
      </dgm:t>
    </dgm:pt>
    <dgm:pt modelId="{5EF3C3F5-C1BD-4537-B301-B5F7E8C4FBA3}" type="sibTrans" cxnId="{BA77C0DF-1B41-4ABC-9A32-CEF941C758C6}">
      <dgm:prSet/>
      <dgm:spPr/>
      <dgm:t>
        <a:bodyPr/>
        <a:lstStyle/>
        <a:p>
          <a:endParaRPr lang="sv-SE"/>
        </a:p>
      </dgm:t>
    </dgm:pt>
    <dgm:pt modelId="{A65E6533-04AD-469B-A765-2435DC646AF5}">
      <dgm:prSet/>
      <dgm:spPr/>
      <dgm:t>
        <a:bodyPr/>
        <a:lstStyle/>
        <a:p>
          <a:r>
            <a:rPr kumimoji="0" lang="sv-SE" b="0" i="0" u="none" strike="noStrike" cap="none" spc="0" normalizeH="0" baseline="0" noProof="0">
              <a:ln/>
              <a:effectLst/>
              <a:uLnTx/>
              <a:uFillTx/>
              <a:ea typeface="+mn-ea"/>
              <a:cs typeface="+mn-cs"/>
            </a:rPr>
            <a:t>Kriminalvård</a:t>
          </a:r>
          <a:endParaRPr kumimoji="0" lang="sv-SE" b="0" i="0" u="none" strike="noStrike" cap="none" spc="0" normalizeH="0" baseline="0" noProof="0" dirty="0">
            <a:ln/>
            <a:effectLst/>
            <a:uLnTx/>
            <a:uFillTx/>
            <a:ea typeface="+mn-ea"/>
            <a:cs typeface="+mn-cs"/>
          </a:endParaRPr>
        </a:p>
      </dgm:t>
    </dgm:pt>
    <dgm:pt modelId="{E2CE24FE-CD30-4EE0-86EF-F67B27762BE6}" type="parTrans" cxnId="{7CBE0904-0573-4103-B9AD-52AD0C14063E}">
      <dgm:prSet/>
      <dgm:spPr/>
      <dgm:t>
        <a:bodyPr/>
        <a:lstStyle/>
        <a:p>
          <a:endParaRPr lang="sv-SE"/>
        </a:p>
      </dgm:t>
    </dgm:pt>
    <dgm:pt modelId="{B195E8F7-2AB5-43D5-A361-141C7B4E07E1}" type="sibTrans" cxnId="{7CBE0904-0573-4103-B9AD-52AD0C14063E}">
      <dgm:prSet/>
      <dgm:spPr/>
      <dgm:t>
        <a:bodyPr/>
        <a:lstStyle/>
        <a:p>
          <a:endParaRPr lang="sv-SE"/>
        </a:p>
      </dgm:t>
    </dgm:pt>
    <dgm:pt modelId="{5CBF30C6-4530-47D4-8BD7-12A5FB575EA8}">
      <dgm:prSet/>
      <dgm:spPr/>
      <dgm:t>
        <a:bodyPr/>
        <a:lstStyle/>
        <a:p>
          <a:r>
            <a:rPr kumimoji="0" lang="sv-SE" b="0" i="0" u="none" strike="noStrike" cap="none" spc="0" normalizeH="0" baseline="0" noProof="0" dirty="0">
              <a:ln/>
              <a:effectLst/>
              <a:uLnTx/>
              <a:uFillTx/>
              <a:ea typeface="+mn-ea"/>
              <a:cs typeface="+mn-cs"/>
            </a:rPr>
            <a:t>SIS-, HVB-hem</a:t>
          </a:r>
        </a:p>
      </dgm:t>
    </dgm:pt>
    <dgm:pt modelId="{7699A2FC-2274-4FB0-A231-DF79E1EF239C}" type="parTrans" cxnId="{531A13B5-3A43-444A-AC6E-982D78682FC6}">
      <dgm:prSet/>
      <dgm:spPr/>
      <dgm:t>
        <a:bodyPr/>
        <a:lstStyle/>
        <a:p>
          <a:endParaRPr lang="sv-SE"/>
        </a:p>
      </dgm:t>
    </dgm:pt>
    <dgm:pt modelId="{2BB6FEC0-35A4-4CA0-B86B-9D194CA98AD7}" type="sibTrans" cxnId="{531A13B5-3A43-444A-AC6E-982D78682FC6}">
      <dgm:prSet/>
      <dgm:spPr/>
      <dgm:t>
        <a:bodyPr/>
        <a:lstStyle/>
        <a:p>
          <a:endParaRPr lang="sv-SE"/>
        </a:p>
      </dgm:t>
    </dgm:pt>
    <dgm:pt modelId="{35B0114C-7F58-414D-B000-E3CECF944AC7}">
      <dgm:prSet/>
      <dgm:spPr/>
      <dgm:t>
        <a:bodyPr/>
        <a:lstStyle/>
        <a:p>
          <a:r>
            <a:rPr kumimoji="0" lang="sv-SE" b="0" i="0" u="none" strike="noStrike" cap="none" spc="0" normalizeH="0" baseline="0" noProof="0">
              <a:ln/>
              <a:effectLst/>
              <a:uLnTx/>
              <a:uFillTx/>
              <a:ea typeface="+mn-ea"/>
              <a:cs typeface="+mn-cs"/>
            </a:rPr>
            <a:t>Primär-, slutenvård, psykiatri</a:t>
          </a:r>
          <a:endParaRPr kumimoji="0" lang="sv-SE" b="0" i="0" u="none" strike="noStrike" cap="none" spc="0" normalizeH="0" baseline="0" noProof="0" dirty="0">
            <a:ln/>
            <a:effectLst/>
            <a:uLnTx/>
            <a:uFillTx/>
            <a:ea typeface="+mn-ea"/>
            <a:cs typeface="+mn-cs"/>
          </a:endParaRPr>
        </a:p>
      </dgm:t>
    </dgm:pt>
    <dgm:pt modelId="{AD1C98FE-D9BA-4E94-AABF-DE3D40DFF6B4}" type="parTrans" cxnId="{F8A6D81B-C72B-4EF0-A0A2-7AD7B3BFBC8C}">
      <dgm:prSet/>
      <dgm:spPr/>
      <dgm:t>
        <a:bodyPr/>
        <a:lstStyle/>
        <a:p>
          <a:endParaRPr lang="sv-SE"/>
        </a:p>
      </dgm:t>
    </dgm:pt>
    <dgm:pt modelId="{2F302ED3-2834-4A5D-A8E8-7EDD14E19B43}" type="sibTrans" cxnId="{F8A6D81B-C72B-4EF0-A0A2-7AD7B3BFBC8C}">
      <dgm:prSet/>
      <dgm:spPr/>
      <dgm:t>
        <a:bodyPr/>
        <a:lstStyle/>
        <a:p>
          <a:endParaRPr lang="sv-SE"/>
        </a:p>
      </dgm:t>
    </dgm:pt>
    <dgm:pt modelId="{60ED3D53-262C-43F4-B3EA-49EC4C362EAA}">
      <dgm:prSet/>
      <dgm:spPr/>
      <dgm:t>
        <a:bodyPr/>
        <a:lstStyle/>
        <a:p>
          <a:r>
            <a:rPr kumimoji="0" lang="sv-SE" b="0" i="0" u="none" strike="noStrike" cap="none" spc="0" normalizeH="0" baseline="0" noProof="0" dirty="0" err="1">
              <a:ln/>
              <a:effectLst/>
              <a:uLnTx/>
              <a:uFillTx/>
              <a:ea typeface="+mn-ea"/>
              <a:cs typeface="+mn-cs"/>
            </a:rPr>
            <a:t>Soc</a:t>
          </a:r>
          <a:r>
            <a:rPr kumimoji="0" lang="sv-SE" b="0" i="0" u="none" strike="noStrike" cap="none" spc="0" normalizeH="0" baseline="0" noProof="0" dirty="0">
              <a:ln/>
              <a:effectLst/>
              <a:uLnTx/>
              <a:uFillTx/>
              <a:ea typeface="+mn-ea"/>
              <a:cs typeface="+mn-cs"/>
            </a:rPr>
            <a:t>, kommuner </a:t>
          </a:r>
          <a:r>
            <a:rPr kumimoji="0" lang="sv-SE" b="0" i="0" u="none" strike="noStrike" cap="none" spc="0" normalizeH="0" baseline="0" noProof="0" dirty="0" err="1">
              <a:ln/>
              <a:effectLst/>
              <a:uLnTx/>
              <a:uFillTx/>
              <a:ea typeface="+mn-ea"/>
              <a:cs typeface="+mn-cs"/>
            </a:rPr>
            <a:t>etc</a:t>
          </a:r>
          <a:endParaRPr kumimoji="0" lang="sv-SE" b="0" i="0" u="none" strike="noStrike" cap="none" spc="0" normalizeH="0" baseline="0" noProof="0" dirty="0">
            <a:ln/>
            <a:effectLst/>
            <a:uLnTx/>
            <a:uFillTx/>
            <a:ea typeface="+mn-ea"/>
            <a:cs typeface="+mn-cs"/>
          </a:endParaRPr>
        </a:p>
      </dgm:t>
    </dgm:pt>
    <dgm:pt modelId="{A0F443EC-C386-409A-B698-F4DE79BE0AB7}" type="parTrans" cxnId="{46256D3D-85AF-4279-B3FE-EAB592413446}">
      <dgm:prSet/>
      <dgm:spPr/>
      <dgm:t>
        <a:bodyPr/>
        <a:lstStyle/>
        <a:p>
          <a:endParaRPr lang="sv-SE"/>
        </a:p>
      </dgm:t>
    </dgm:pt>
    <dgm:pt modelId="{37F55578-FF10-4B17-87C4-8D40C4549993}" type="sibTrans" cxnId="{46256D3D-85AF-4279-B3FE-EAB592413446}">
      <dgm:prSet/>
      <dgm:spPr/>
      <dgm:t>
        <a:bodyPr/>
        <a:lstStyle/>
        <a:p>
          <a:endParaRPr lang="sv-SE"/>
        </a:p>
      </dgm:t>
    </dgm:pt>
    <dgm:pt modelId="{F0AACD2D-76B4-4877-92C9-5B38C859E718}">
      <dgm:prSet/>
      <dgm:spPr/>
      <dgm:t>
        <a:bodyPr/>
        <a:lstStyle/>
        <a:p>
          <a:r>
            <a:rPr kumimoji="0" lang="sv-SE" b="0" i="0" u="none" strike="noStrike" cap="none" spc="0" normalizeH="0" baseline="0" noProof="0">
              <a:ln/>
              <a:effectLst/>
              <a:uLnTx/>
              <a:uFillTx/>
              <a:ea typeface="+mn-ea"/>
              <a:cs typeface="+mn-cs"/>
            </a:rPr>
            <a:t>Uppsökande verksamhet</a:t>
          </a:r>
          <a:endParaRPr kumimoji="0" lang="sv-SE" b="0" i="0" u="none" strike="noStrike" cap="none" spc="0" normalizeH="0" baseline="0" noProof="0" dirty="0">
            <a:ln/>
            <a:effectLst/>
            <a:uLnTx/>
            <a:uFillTx/>
            <a:ea typeface="+mn-ea"/>
            <a:cs typeface="+mn-cs"/>
          </a:endParaRPr>
        </a:p>
      </dgm:t>
    </dgm:pt>
    <dgm:pt modelId="{7B5F882C-A528-4746-8975-564C0AE4C7D8}" type="parTrans" cxnId="{443546EA-1B9D-4F64-9B5C-5EF3F16583C2}">
      <dgm:prSet/>
      <dgm:spPr/>
      <dgm:t>
        <a:bodyPr/>
        <a:lstStyle/>
        <a:p>
          <a:endParaRPr lang="sv-SE"/>
        </a:p>
      </dgm:t>
    </dgm:pt>
    <dgm:pt modelId="{1CA624CE-8EA9-46EA-B712-E37DD2BDACC0}" type="sibTrans" cxnId="{443546EA-1B9D-4F64-9B5C-5EF3F16583C2}">
      <dgm:prSet/>
      <dgm:spPr/>
      <dgm:t>
        <a:bodyPr/>
        <a:lstStyle/>
        <a:p>
          <a:endParaRPr lang="sv-SE"/>
        </a:p>
      </dgm:t>
    </dgm:pt>
    <dgm:pt modelId="{2A16C727-0FD6-4DBF-95EB-514AA73DA0DB}">
      <dgm:prSet/>
      <dgm:spPr/>
      <dgm:t>
        <a:bodyPr/>
        <a:lstStyle/>
        <a:p>
          <a:r>
            <a:rPr kumimoji="0" lang="sv-SE" b="0" i="0" u="none" strike="noStrike" cap="none" spc="0" normalizeH="0" baseline="0" noProof="0">
              <a:ln/>
              <a:effectLst/>
              <a:uLnTx/>
              <a:uFillTx/>
              <a:ea typeface="+mn-ea"/>
              <a:cs typeface="+mn-cs"/>
            </a:rPr>
            <a:t>Brevutskick</a:t>
          </a:r>
          <a:endParaRPr kumimoji="0" lang="sv-SE" b="0" i="0" u="none" strike="noStrike" cap="none" spc="0" normalizeH="0" baseline="0" noProof="0" dirty="0">
            <a:ln/>
            <a:effectLst/>
            <a:uLnTx/>
            <a:uFillTx/>
            <a:ea typeface="+mn-ea"/>
            <a:cs typeface="+mn-cs"/>
          </a:endParaRPr>
        </a:p>
      </dgm:t>
    </dgm:pt>
    <dgm:pt modelId="{35012CB6-3123-4C0B-9E2D-3C52BB4F5653}" type="parTrans" cxnId="{61850618-A7A2-4FE3-A818-5E4C36F947BA}">
      <dgm:prSet/>
      <dgm:spPr/>
      <dgm:t>
        <a:bodyPr/>
        <a:lstStyle/>
        <a:p>
          <a:endParaRPr lang="sv-SE"/>
        </a:p>
      </dgm:t>
    </dgm:pt>
    <dgm:pt modelId="{34049E52-9619-4973-8D0B-C5FBBC13E338}" type="sibTrans" cxnId="{61850618-A7A2-4FE3-A818-5E4C36F947BA}">
      <dgm:prSet/>
      <dgm:spPr/>
      <dgm:t>
        <a:bodyPr/>
        <a:lstStyle/>
        <a:p>
          <a:endParaRPr lang="sv-SE"/>
        </a:p>
      </dgm:t>
    </dgm:pt>
    <dgm:pt modelId="{B4DD21C8-49F8-4DFF-862A-10E4D3970627}" type="pres">
      <dgm:prSet presAssocID="{3ADB89A9-65EC-4D1C-8279-372CFA4327DD}" presName="diagram" presStyleCnt="0">
        <dgm:presLayoutVars>
          <dgm:dir/>
          <dgm:resizeHandles val="exact"/>
        </dgm:presLayoutVars>
      </dgm:prSet>
      <dgm:spPr/>
    </dgm:pt>
    <dgm:pt modelId="{2DC263EA-9C2B-4B81-B717-C76D9AC7EC51}" type="pres">
      <dgm:prSet presAssocID="{2DF19C0F-1B0D-4569-B2E6-C133DB1217E8}" presName="node" presStyleLbl="node1" presStyleIdx="0" presStyleCnt="8">
        <dgm:presLayoutVars>
          <dgm:bulletEnabled val="1"/>
        </dgm:presLayoutVars>
      </dgm:prSet>
      <dgm:spPr/>
    </dgm:pt>
    <dgm:pt modelId="{0FADED8A-13D4-4830-B01A-F1225782D0CF}" type="pres">
      <dgm:prSet presAssocID="{279CF6FF-CC44-43DD-950C-943BF9C1FF10}" presName="sibTrans" presStyleCnt="0"/>
      <dgm:spPr/>
    </dgm:pt>
    <dgm:pt modelId="{4DFBCCB7-5AA9-4E72-A29E-98E2F0C5373D}" type="pres">
      <dgm:prSet presAssocID="{450DE89B-99B1-4042-A4D5-E67DD8B63C46}" presName="node" presStyleLbl="node1" presStyleIdx="1" presStyleCnt="8">
        <dgm:presLayoutVars>
          <dgm:bulletEnabled val="1"/>
        </dgm:presLayoutVars>
      </dgm:prSet>
      <dgm:spPr/>
    </dgm:pt>
    <dgm:pt modelId="{BA84FE4B-AF14-4CB6-9766-9D736541B426}" type="pres">
      <dgm:prSet presAssocID="{5EF3C3F5-C1BD-4537-B301-B5F7E8C4FBA3}" presName="sibTrans" presStyleCnt="0"/>
      <dgm:spPr/>
    </dgm:pt>
    <dgm:pt modelId="{EABCD7F1-C90F-4BF6-A518-FAFD8FB610A4}" type="pres">
      <dgm:prSet presAssocID="{A65E6533-04AD-469B-A765-2435DC646AF5}" presName="node" presStyleLbl="node1" presStyleIdx="2" presStyleCnt="8">
        <dgm:presLayoutVars>
          <dgm:bulletEnabled val="1"/>
        </dgm:presLayoutVars>
      </dgm:prSet>
      <dgm:spPr/>
    </dgm:pt>
    <dgm:pt modelId="{651B880D-0A95-4B9C-9E27-463269082067}" type="pres">
      <dgm:prSet presAssocID="{B195E8F7-2AB5-43D5-A361-141C7B4E07E1}" presName="sibTrans" presStyleCnt="0"/>
      <dgm:spPr/>
    </dgm:pt>
    <dgm:pt modelId="{68F975B5-F61C-413F-820C-22836596AD96}" type="pres">
      <dgm:prSet presAssocID="{5CBF30C6-4530-47D4-8BD7-12A5FB575EA8}" presName="node" presStyleLbl="node1" presStyleIdx="3" presStyleCnt="8">
        <dgm:presLayoutVars>
          <dgm:bulletEnabled val="1"/>
        </dgm:presLayoutVars>
      </dgm:prSet>
      <dgm:spPr/>
    </dgm:pt>
    <dgm:pt modelId="{18F72E98-776A-4290-A72D-49BD55922D71}" type="pres">
      <dgm:prSet presAssocID="{2BB6FEC0-35A4-4CA0-B86B-9D194CA98AD7}" presName="sibTrans" presStyleCnt="0"/>
      <dgm:spPr/>
    </dgm:pt>
    <dgm:pt modelId="{CCBA5D62-848E-468C-A427-A87B3514F474}" type="pres">
      <dgm:prSet presAssocID="{35B0114C-7F58-414D-B000-E3CECF944AC7}" presName="node" presStyleLbl="node1" presStyleIdx="4" presStyleCnt="8">
        <dgm:presLayoutVars>
          <dgm:bulletEnabled val="1"/>
        </dgm:presLayoutVars>
      </dgm:prSet>
      <dgm:spPr/>
    </dgm:pt>
    <dgm:pt modelId="{D605EBA0-6CF1-43D2-91C3-BCEAE75BFF7A}" type="pres">
      <dgm:prSet presAssocID="{2F302ED3-2834-4A5D-A8E8-7EDD14E19B43}" presName="sibTrans" presStyleCnt="0"/>
      <dgm:spPr/>
    </dgm:pt>
    <dgm:pt modelId="{ADF0A18B-CB77-4CA1-901B-41EE04384C7E}" type="pres">
      <dgm:prSet presAssocID="{60ED3D53-262C-43F4-B3EA-49EC4C362EAA}" presName="node" presStyleLbl="node1" presStyleIdx="5" presStyleCnt="8">
        <dgm:presLayoutVars>
          <dgm:bulletEnabled val="1"/>
        </dgm:presLayoutVars>
      </dgm:prSet>
      <dgm:spPr/>
    </dgm:pt>
    <dgm:pt modelId="{9023DC8F-2C87-4BE4-A18E-8A3607A5830F}" type="pres">
      <dgm:prSet presAssocID="{37F55578-FF10-4B17-87C4-8D40C4549993}" presName="sibTrans" presStyleCnt="0"/>
      <dgm:spPr/>
    </dgm:pt>
    <dgm:pt modelId="{734142B5-1AD1-449E-B9FB-7EDAED293442}" type="pres">
      <dgm:prSet presAssocID="{F0AACD2D-76B4-4877-92C9-5B38C859E718}" presName="node" presStyleLbl="node1" presStyleIdx="6" presStyleCnt="8">
        <dgm:presLayoutVars>
          <dgm:bulletEnabled val="1"/>
        </dgm:presLayoutVars>
      </dgm:prSet>
      <dgm:spPr/>
    </dgm:pt>
    <dgm:pt modelId="{52F9B873-2BC6-4F54-9261-70B251456ADE}" type="pres">
      <dgm:prSet presAssocID="{1CA624CE-8EA9-46EA-B712-E37DD2BDACC0}" presName="sibTrans" presStyleCnt="0"/>
      <dgm:spPr/>
    </dgm:pt>
    <dgm:pt modelId="{4C43D1E3-A6EF-4BB6-BB2B-E0033DD12802}" type="pres">
      <dgm:prSet presAssocID="{2A16C727-0FD6-4DBF-95EB-514AA73DA0DB}" presName="node" presStyleLbl="node1" presStyleIdx="7" presStyleCnt="8">
        <dgm:presLayoutVars>
          <dgm:bulletEnabled val="1"/>
        </dgm:presLayoutVars>
      </dgm:prSet>
      <dgm:spPr/>
    </dgm:pt>
  </dgm:ptLst>
  <dgm:cxnLst>
    <dgm:cxn modelId="{7CBE0904-0573-4103-B9AD-52AD0C14063E}" srcId="{3ADB89A9-65EC-4D1C-8279-372CFA4327DD}" destId="{A65E6533-04AD-469B-A765-2435DC646AF5}" srcOrd="2" destOrd="0" parTransId="{E2CE24FE-CD30-4EE0-86EF-F67B27762BE6}" sibTransId="{B195E8F7-2AB5-43D5-A361-141C7B4E07E1}"/>
    <dgm:cxn modelId="{61850618-A7A2-4FE3-A818-5E4C36F947BA}" srcId="{3ADB89A9-65EC-4D1C-8279-372CFA4327DD}" destId="{2A16C727-0FD6-4DBF-95EB-514AA73DA0DB}" srcOrd="7" destOrd="0" parTransId="{35012CB6-3123-4C0B-9E2D-3C52BB4F5653}" sibTransId="{34049E52-9619-4973-8D0B-C5FBBC13E338}"/>
    <dgm:cxn modelId="{F8A6D81B-C72B-4EF0-A0A2-7AD7B3BFBC8C}" srcId="{3ADB89A9-65EC-4D1C-8279-372CFA4327DD}" destId="{35B0114C-7F58-414D-B000-E3CECF944AC7}" srcOrd="4" destOrd="0" parTransId="{AD1C98FE-D9BA-4E94-AABF-DE3D40DFF6B4}" sibTransId="{2F302ED3-2834-4A5D-A8E8-7EDD14E19B43}"/>
    <dgm:cxn modelId="{103D9E2D-1CB0-496D-8D37-CD3D6D7013E4}" type="presOf" srcId="{2A16C727-0FD6-4DBF-95EB-514AA73DA0DB}" destId="{4C43D1E3-A6EF-4BB6-BB2B-E0033DD12802}" srcOrd="0" destOrd="0" presId="urn:microsoft.com/office/officeart/2005/8/layout/default"/>
    <dgm:cxn modelId="{9C7F122F-F5A2-4561-9B5B-FC8A690B69BC}" type="presOf" srcId="{35B0114C-7F58-414D-B000-E3CECF944AC7}" destId="{CCBA5D62-848E-468C-A427-A87B3514F474}" srcOrd="0" destOrd="0" presId="urn:microsoft.com/office/officeart/2005/8/layout/default"/>
    <dgm:cxn modelId="{46256D3D-85AF-4279-B3FE-EAB592413446}" srcId="{3ADB89A9-65EC-4D1C-8279-372CFA4327DD}" destId="{60ED3D53-262C-43F4-B3EA-49EC4C362EAA}" srcOrd="5" destOrd="0" parTransId="{A0F443EC-C386-409A-B698-F4DE79BE0AB7}" sibTransId="{37F55578-FF10-4B17-87C4-8D40C4549993}"/>
    <dgm:cxn modelId="{65873940-65B9-4330-A516-C993114B061B}" type="presOf" srcId="{60ED3D53-262C-43F4-B3EA-49EC4C362EAA}" destId="{ADF0A18B-CB77-4CA1-901B-41EE04384C7E}" srcOrd="0" destOrd="0" presId="urn:microsoft.com/office/officeart/2005/8/layout/default"/>
    <dgm:cxn modelId="{266DB073-90E2-4AC0-B88B-BC70B60F0052}" srcId="{3ADB89A9-65EC-4D1C-8279-372CFA4327DD}" destId="{2DF19C0F-1B0D-4569-B2E6-C133DB1217E8}" srcOrd="0" destOrd="0" parTransId="{930376AD-75C1-4991-8504-1CF1D42726E2}" sibTransId="{279CF6FF-CC44-43DD-950C-943BF9C1FF10}"/>
    <dgm:cxn modelId="{D49C52A6-C844-441B-A5D7-D578E01E203C}" type="presOf" srcId="{F0AACD2D-76B4-4877-92C9-5B38C859E718}" destId="{734142B5-1AD1-449E-B9FB-7EDAED293442}" srcOrd="0" destOrd="0" presId="urn:microsoft.com/office/officeart/2005/8/layout/default"/>
    <dgm:cxn modelId="{F878E4AD-F381-4318-A9F2-F32617E5C0EC}" type="presOf" srcId="{450DE89B-99B1-4042-A4D5-E67DD8B63C46}" destId="{4DFBCCB7-5AA9-4E72-A29E-98E2F0C5373D}" srcOrd="0" destOrd="0" presId="urn:microsoft.com/office/officeart/2005/8/layout/default"/>
    <dgm:cxn modelId="{531A13B5-3A43-444A-AC6E-982D78682FC6}" srcId="{3ADB89A9-65EC-4D1C-8279-372CFA4327DD}" destId="{5CBF30C6-4530-47D4-8BD7-12A5FB575EA8}" srcOrd="3" destOrd="0" parTransId="{7699A2FC-2274-4FB0-A231-DF79E1EF239C}" sibTransId="{2BB6FEC0-35A4-4CA0-B86B-9D194CA98AD7}"/>
    <dgm:cxn modelId="{DE49ADC8-9725-4921-9D34-B7BFE2C9D7D0}" type="presOf" srcId="{A65E6533-04AD-469B-A765-2435DC646AF5}" destId="{EABCD7F1-C90F-4BF6-A518-FAFD8FB610A4}" srcOrd="0" destOrd="0" presId="urn:microsoft.com/office/officeart/2005/8/layout/default"/>
    <dgm:cxn modelId="{E5E207D3-B503-4F37-BC32-A0A61ECE2DA4}" type="presOf" srcId="{2DF19C0F-1B0D-4569-B2E6-C133DB1217E8}" destId="{2DC263EA-9C2B-4B81-B717-C76D9AC7EC51}" srcOrd="0" destOrd="0" presId="urn:microsoft.com/office/officeart/2005/8/layout/default"/>
    <dgm:cxn modelId="{E89308D7-E4F5-43CD-8E9D-056BB266D41C}" type="presOf" srcId="{5CBF30C6-4530-47D4-8BD7-12A5FB575EA8}" destId="{68F975B5-F61C-413F-820C-22836596AD96}" srcOrd="0" destOrd="0" presId="urn:microsoft.com/office/officeart/2005/8/layout/default"/>
    <dgm:cxn modelId="{3DC076D9-8A2A-4196-96FF-5B4EEE41D0A3}" type="presOf" srcId="{3ADB89A9-65EC-4D1C-8279-372CFA4327DD}" destId="{B4DD21C8-49F8-4DFF-862A-10E4D3970627}" srcOrd="0" destOrd="0" presId="urn:microsoft.com/office/officeart/2005/8/layout/default"/>
    <dgm:cxn modelId="{BA77C0DF-1B41-4ABC-9A32-CEF941C758C6}" srcId="{3ADB89A9-65EC-4D1C-8279-372CFA4327DD}" destId="{450DE89B-99B1-4042-A4D5-E67DD8B63C46}" srcOrd="1" destOrd="0" parTransId="{93ADFA89-B2C4-4347-8C28-9AF411F07E6B}" sibTransId="{5EF3C3F5-C1BD-4537-B301-B5F7E8C4FBA3}"/>
    <dgm:cxn modelId="{443546EA-1B9D-4F64-9B5C-5EF3F16583C2}" srcId="{3ADB89A9-65EC-4D1C-8279-372CFA4327DD}" destId="{F0AACD2D-76B4-4877-92C9-5B38C859E718}" srcOrd="6" destOrd="0" parTransId="{7B5F882C-A528-4746-8975-564C0AE4C7D8}" sibTransId="{1CA624CE-8EA9-46EA-B712-E37DD2BDACC0}"/>
    <dgm:cxn modelId="{AEA1C6DC-EFAB-437D-8996-C5A63C513110}" type="presParOf" srcId="{B4DD21C8-49F8-4DFF-862A-10E4D3970627}" destId="{2DC263EA-9C2B-4B81-B717-C76D9AC7EC51}" srcOrd="0" destOrd="0" presId="urn:microsoft.com/office/officeart/2005/8/layout/default"/>
    <dgm:cxn modelId="{E46008F5-2528-4BA1-AEA4-F5E4C3AC4183}" type="presParOf" srcId="{B4DD21C8-49F8-4DFF-862A-10E4D3970627}" destId="{0FADED8A-13D4-4830-B01A-F1225782D0CF}" srcOrd="1" destOrd="0" presId="urn:microsoft.com/office/officeart/2005/8/layout/default"/>
    <dgm:cxn modelId="{F014A067-001F-4D6D-8E8E-3DE664261881}" type="presParOf" srcId="{B4DD21C8-49F8-4DFF-862A-10E4D3970627}" destId="{4DFBCCB7-5AA9-4E72-A29E-98E2F0C5373D}" srcOrd="2" destOrd="0" presId="urn:microsoft.com/office/officeart/2005/8/layout/default"/>
    <dgm:cxn modelId="{A91D34EE-2DD2-4133-8638-A3B659B18EA7}" type="presParOf" srcId="{B4DD21C8-49F8-4DFF-862A-10E4D3970627}" destId="{BA84FE4B-AF14-4CB6-9766-9D736541B426}" srcOrd="3" destOrd="0" presId="urn:microsoft.com/office/officeart/2005/8/layout/default"/>
    <dgm:cxn modelId="{17EA81EB-062F-45AB-B120-15ECDA6AEF7F}" type="presParOf" srcId="{B4DD21C8-49F8-4DFF-862A-10E4D3970627}" destId="{EABCD7F1-C90F-4BF6-A518-FAFD8FB610A4}" srcOrd="4" destOrd="0" presId="urn:microsoft.com/office/officeart/2005/8/layout/default"/>
    <dgm:cxn modelId="{03A01927-BC0A-4582-9182-00AC067BB2EC}" type="presParOf" srcId="{B4DD21C8-49F8-4DFF-862A-10E4D3970627}" destId="{651B880D-0A95-4B9C-9E27-463269082067}" srcOrd="5" destOrd="0" presId="urn:microsoft.com/office/officeart/2005/8/layout/default"/>
    <dgm:cxn modelId="{983696F5-F242-43AB-9F60-4E7820E99E47}" type="presParOf" srcId="{B4DD21C8-49F8-4DFF-862A-10E4D3970627}" destId="{68F975B5-F61C-413F-820C-22836596AD96}" srcOrd="6" destOrd="0" presId="urn:microsoft.com/office/officeart/2005/8/layout/default"/>
    <dgm:cxn modelId="{B0AF1AB8-C7F2-4AC2-A44E-A8A25E133610}" type="presParOf" srcId="{B4DD21C8-49F8-4DFF-862A-10E4D3970627}" destId="{18F72E98-776A-4290-A72D-49BD55922D71}" srcOrd="7" destOrd="0" presId="urn:microsoft.com/office/officeart/2005/8/layout/default"/>
    <dgm:cxn modelId="{2A8F72C9-1C20-4E57-8474-030C256C50A7}" type="presParOf" srcId="{B4DD21C8-49F8-4DFF-862A-10E4D3970627}" destId="{CCBA5D62-848E-468C-A427-A87B3514F474}" srcOrd="8" destOrd="0" presId="urn:microsoft.com/office/officeart/2005/8/layout/default"/>
    <dgm:cxn modelId="{FDEA8A51-21D5-43B0-A719-A0C868D7BCE4}" type="presParOf" srcId="{B4DD21C8-49F8-4DFF-862A-10E4D3970627}" destId="{D605EBA0-6CF1-43D2-91C3-BCEAE75BFF7A}" srcOrd="9" destOrd="0" presId="urn:microsoft.com/office/officeart/2005/8/layout/default"/>
    <dgm:cxn modelId="{1A4F0D0E-BF70-49F6-84F6-87882E970747}" type="presParOf" srcId="{B4DD21C8-49F8-4DFF-862A-10E4D3970627}" destId="{ADF0A18B-CB77-4CA1-901B-41EE04384C7E}" srcOrd="10" destOrd="0" presId="urn:microsoft.com/office/officeart/2005/8/layout/default"/>
    <dgm:cxn modelId="{9CC5B99F-2720-41CA-BE14-717C230F5A26}" type="presParOf" srcId="{B4DD21C8-49F8-4DFF-862A-10E4D3970627}" destId="{9023DC8F-2C87-4BE4-A18E-8A3607A5830F}" srcOrd="11" destOrd="0" presId="urn:microsoft.com/office/officeart/2005/8/layout/default"/>
    <dgm:cxn modelId="{9EAE2FD6-5E4A-4992-8E51-269C67942225}" type="presParOf" srcId="{B4DD21C8-49F8-4DFF-862A-10E4D3970627}" destId="{734142B5-1AD1-449E-B9FB-7EDAED293442}" srcOrd="12" destOrd="0" presId="urn:microsoft.com/office/officeart/2005/8/layout/default"/>
    <dgm:cxn modelId="{41988803-2CD1-410A-B468-F52A14FAC780}" type="presParOf" srcId="{B4DD21C8-49F8-4DFF-862A-10E4D3970627}" destId="{52F9B873-2BC6-4F54-9261-70B251456ADE}" srcOrd="13" destOrd="0" presId="urn:microsoft.com/office/officeart/2005/8/layout/default"/>
    <dgm:cxn modelId="{46C00A05-F829-495C-B1F3-3E3F45F6F030}" type="presParOf" srcId="{B4DD21C8-49F8-4DFF-862A-10E4D3970627}" destId="{4C43D1E3-A6EF-4BB6-BB2B-E0033DD1280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BF2E7E-6C56-4DCC-B9B0-8B219B926D5B}"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sv-SE"/>
        </a:p>
      </dgm:t>
    </dgm:pt>
    <dgm:pt modelId="{6A6A4E88-7A07-4FF2-8150-BB513D83CEAC}">
      <dgm:prSet phldrT="[Text]"/>
      <dgm:spPr/>
      <dgm:t>
        <a:bodyPr/>
        <a:lstStyle/>
        <a:p>
          <a:r>
            <a:rPr lang="sv-SE" dirty="0"/>
            <a:t>Fråga</a:t>
          </a:r>
        </a:p>
      </dgm:t>
    </dgm:pt>
    <dgm:pt modelId="{3DEEE179-3D4D-4D08-809A-31D7E5B2C55F}" type="parTrans" cxnId="{FD79CF57-1E51-4E77-B214-F040E8455AAF}">
      <dgm:prSet/>
      <dgm:spPr/>
      <dgm:t>
        <a:bodyPr/>
        <a:lstStyle/>
        <a:p>
          <a:endParaRPr lang="sv-SE"/>
        </a:p>
      </dgm:t>
    </dgm:pt>
    <dgm:pt modelId="{18A39D77-92CC-4B51-B850-3080B8455A13}" type="sibTrans" cxnId="{FD79CF57-1E51-4E77-B214-F040E8455AAF}">
      <dgm:prSet/>
      <dgm:spPr/>
      <dgm:t>
        <a:bodyPr/>
        <a:lstStyle/>
        <a:p>
          <a:endParaRPr lang="sv-SE"/>
        </a:p>
      </dgm:t>
    </dgm:pt>
    <dgm:pt modelId="{010D5CE4-EB68-4B20-8042-35821D899377}">
      <dgm:prSet phldrT="[Text]"/>
      <dgm:spPr/>
      <dgm:t>
        <a:bodyPr/>
        <a:lstStyle/>
        <a:p>
          <a:r>
            <a:rPr lang="sv-SE" dirty="0"/>
            <a:t>Testa</a:t>
          </a:r>
        </a:p>
      </dgm:t>
    </dgm:pt>
    <dgm:pt modelId="{749DA4AA-F85D-4CAC-8565-67221DF4D7C2}" type="parTrans" cxnId="{5DA36668-8301-4478-A038-C58540AAF270}">
      <dgm:prSet/>
      <dgm:spPr/>
      <dgm:t>
        <a:bodyPr/>
        <a:lstStyle/>
        <a:p>
          <a:endParaRPr lang="sv-SE"/>
        </a:p>
      </dgm:t>
    </dgm:pt>
    <dgm:pt modelId="{C1EEC469-1F4E-4B2A-8718-D3E3297BF15C}" type="sibTrans" cxnId="{5DA36668-8301-4478-A038-C58540AAF270}">
      <dgm:prSet/>
      <dgm:spPr/>
      <dgm:t>
        <a:bodyPr/>
        <a:lstStyle/>
        <a:p>
          <a:endParaRPr lang="sv-SE"/>
        </a:p>
      </dgm:t>
    </dgm:pt>
    <dgm:pt modelId="{F79A6977-E34A-4F86-9F7D-6C7267465EC6}">
      <dgm:prSet phldrT="[Text]"/>
      <dgm:spPr/>
      <dgm:t>
        <a:bodyPr/>
        <a:lstStyle/>
        <a:p>
          <a:r>
            <a:rPr lang="sv-SE" dirty="0"/>
            <a:t>Remittera</a:t>
          </a:r>
        </a:p>
      </dgm:t>
    </dgm:pt>
    <dgm:pt modelId="{E0132559-C042-4BAF-9494-01484AA4C22C}" type="parTrans" cxnId="{63F8F5AB-A4EF-455E-B232-7534C9D822E7}">
      <dgm:prSet/>
      <dgm:spPr/>
      <dgm:t>
        <a:bodyPr/>
        <a:lstStyle/>
        <a:p>
          <a:endParaRPr lang="sv-SE"/>
        </a:p>
      </dgm:t>
    </dgm:pt>
    <dgm:pt modelId="{D3235A80-D984-4E92-88F5-D454A36AE259}" type="sibTrans" cxnId="{63F8F5AB-A4EF-455E-B232-7534C9D822E7}">
      <dgm:prSet/>
      <dgm:spPr/>
      <dgm:t>
        <a:bodyPr/>
        <a:lstStyle/>
        <a:p>
          <a:endParaRPr lang="sv-SE"/>
        </a:p>
      </dgm:t>
    </dgm:pt>
    <dgm:pt modelId="{F4C93551-B6F7-467A-BF1D-BB7E14EC8144}" type="pres">
      <dgm:prSet presAssocID="{39BF2E7E-6C56-4DCC-B9B0-8B219B926D5B}" presName="Name0" presStyleCnt="0">
        <dgm:presLayoutVars>
          <dgm:dir/>
        </dgm:presLayoutVars>
      </dgm:prSet>
      <dgm:spPr/>
    </dgm:pt>
    <dgm:pt modelId="{F7D56215-2404-49C7-B550-675B07382BB2}" type="pres">
      <dgm:prSet presAssocID="{6A6A4E88-7A07-4FF2-8150-BB513D83CEAC}" presName="noChildren" presStyleCnt="0"/>
      <dgm:spPr/>
    </dgm:pt>
    <dgm:pt modelId="{16909584-8C46-4358-B646-7FE71A685D9A}" type="pres">
      <dgm:prSet presAssocID="{6A6A4E88-7A07-4FF2-8150-BB513D83CEAC}" presName="gap" presStyleCnt="0"/>
      <dgm:spPr/>
    </dgm:pt>
    <dgm:pt modelId="{FE025B5E-0015-4AED-9246-90DCEBB75B2E}" type="pres">
      <dgm:prSet presAssocID="{6A6A4E88-7A07-4FF2-8150-BB513D83CEAC}" presName="medCircle2" presStyleLbl="vennNode1" presStyleIdx="0" presStyleCnt="3"/>
      <dgm:spPr/>
    </dgm:pt>
    <dgm:pt modelId="{F59955FB-3526-42BC-826F-CC2DD02DD0E9}" type="pres">
      <dgm:prSet presAssocID="{6A6A4E88-7A07-4FF2-8150-BB513D83CEAC}" presName="txLvlOnly1" presStyleLbl="revTx" presStyleIdx="0" presStyleCnt="3"/>
      <dgm:spPr/>
    </dgm:pt>
    <dgm:pt modelId="{979B5154-1F31-4DAF-9B9D-65E0A0FF1328}" type="pres">
      <dgm:prSet presAssocID="{010D5CE4-EB68-4B20-8042-35821D899377}" presName="noChildren" presStyleCnt="0"/>
      <dgm:spPr/>
    </dgm:pt>
    <dgm:pt modelId="{E7069EED-29C6-4F1E-8B43-957FC14742ED}" type="pres">
      <dgm:prSet presAssocID="{010D5CE4-EB68-4B20-8042-35821D899377}" presName="gap" presStyleCnt="0"/>
      <dgm:spPr/>
    </dgm:pt>
    <dgm:pt modelId="{0E8D2F32-7D6B-4BD1-9EF1-671F4C45C184}" type="pres">
      <dgm:prSet presAssocID="{010D5CE4-EB68-4B20-8042-35821D899377}" presName="medCircle2" presStyleLbl="vennNode1" presStyleIdx="1" presStyleCnt="3"/>
      <dgm:spPr/>
    </dgm:pt>
    <dgm:pt modelId="{D536A04A-67E3-448B-B973-EA238F55DBC4}" type="pres">
      <dgm:prSet presAssocID="{010D5CE4-EB68-4B20-8042-35821D899377}" presName="txLvlOnly1" presStyleLbl="revTx" presStyleIdx="1" presStyleCnt="3"/>
      <dgm:spPr/>
    </dgm:pt>
    <dgm:pt modelId="{C11B86A5-885A-4E19-A11C-54F3C00CE70E}" type="pres">
      <dgm:prSet presAssocID="{F79A6977-E34A-4F86-9F7D-6C7267465EC6}" presName="noChildren" presStyleCnt="0"/>
      <dgm:spPr/>
    </dgm:pt>
    <dgm:pt modelId="{F38E77D0-C320-4D73-B58F-58A46DE4AE43}" type="pres">
      <dgm:prSet presAssocID="{F79A6977-E34A-4F86-9F7D-6C7267465EC6}" presName="gap" presStyleCnt="0"/>
      <dgm:spPr/>
    </dgm:pt>
    <dgm:pt modelId="{DEAA6BA1-D21E-4E72-BBA9-373171A65EAE}" type="pres">
      <dgm:prSet presAssocID="{F79A6977-E34A-4F86-9F7D-6C7267465EC6}" presName="medCircle2" presStyleLbl="vennNode1" presStyleIdx="2" presStyleCnt="3"/>
      <dgm:spPr/>
    </dgm:pt>
    <dgm:pt modelId="{57D161BD-23FE-4EB8-82DF-167368060391}" type="pres">
      <dgm:prSet presAssocID="{F79A6977-E34A-4F86-9F7D-6C7267465EC6}" presName="txLvlOnly1" presStyleLbl="revTx" presStyleIdx="2" presStyleCnt="3"/>
      <dgm:spPr/>
    </dgm:pt>
  </dgm:ptLst>
  <dgm:cxnLst>
    <dgm:cxn modelId="{69C07F40-D600-48C0-84CA-EF2B07F5C975}" type="presOf" srcId="{6A6A4E88-7A07-4FF2-8150-BB513D83CEAC}" destId="{F59955FB-3526-42BC-826F-CC2DD02DD0E9}" srcOrd="0" destOrd="0" presId="urn:microsoft.com/office/officeart/2008/layout/VerticalCircleList"/>
    <dgm:cxn modelId="{5DA36668-8301-4478-A038-C58540AAF270}" srcId="{39BF2E7E-6C56-4DCC-B9B0-8B219B926D5B}" destId="{010D5CE4-EB68-4B20-8042-35821D899377}" srcOrd="1" destOrd="0" parTransId="{749DA4AA-F85D-4CAC-8565-67221DF4D7C2}" sibTransId="{C1EEC469-1F4E-4B2A-8718-D3E3297BF15C}"/>
    <dgm:cxn modelId="{DFCDFE70-BAF4-4F00-BDC5-95354FD422A6}" type="presOf" srcId="{39BF2E7E-6C56-4DCC-B9B0-8B219B926D5B}" destId="{F4C93551-B6F7-467A-BF1D-BB7E14EC8144}" srcOrd="0" destOrd="0" presId="urn:microsoft.com/office/officeart/2008/layout/VerticalCircleList"/>
    <dgm:cxn modelId="{FD79CF57-1E51-4E77-B214-F040E8455AAF}" srcId="{39BF2E7E-6C56-4DCC-B9B0-8B219B926D5B}" destId="{6A6A4E88-7A07-4FF2-8150-BB513D83CEAC}" srcOrd="0" destOrd="0" parTransId="{3DEEE179-3D4D-4D08-809A-31D7E5B2C55F}" sibTransId="{18A39D77-92CC-4B51-B850-3080B8455A13}"/>
    <dgm:cxn modelId="{6A60B17F-29AD-441A-A32A-BC97086A6ABE}" type="presOf" srcId="{010D5CE4-EB68-4B20-8042-35821D899377}" destId="{D536A04A-67E3-448B-B973-EA238F55DBC4}" srcOrd="0" destOrd="0" presId="urn:microsoft.com/office/officeart/2008/layout/VerticalCircleList"/>
    <dgm:cxn modelId="{63F8F5AB-A4EF-455E-B232-7534C9D822E7}" srcId="{39BF2E7E-6C56-4DCC-B9B0-8B219B926D5B}" destId="{F79A6977-E34A-4F86-9F7D-6C7267465EC6}" srcOrd="2" destOrd="0" parTransId="{E0132559-C042-4BAF-9494-01484AA4C22C}" sibTransId="{D3235A80-D984-4E92-88F5-D454A36AE259}"/>
    <dgm:cxn modelId="{026B70AD-7E1A-4F10-8993-D383D6893FA2}" type="presOf" srcId="{F79A6977-E34A-4F86-9F7D-6C7267465EC6}" destId="{57D161BD-23FE-4EB8-82DF-167368060391}" srcOrd="0" destOrd="0" presId="urn:microsoft.com/office/officeart/2008/layout/VerticalCircleList"/>
    <dgm:cxn modelId="{274B14B0-2239-481F-8349-9BD39234D70C}" type="presParOf" srcId="{F4C93551-B6F7-467A-BF1D-BB7E14EC8144}" destId="{F7D56215-2404-49C7-B550-675B07382BB2}" srcOrd="0" destOrd="0" presId="urn:microsoft.com/office/officeart/2008/layout/VerticalCircleList"/>
    <dgm:cxn modelId="{AB543BBF-5AB9-4A55-B362-778D945E6A55}" type="presParOf" srcId="{F7D56215-2404-49C7-B550-675B07382BB2}" destId="{16909584-8C46-4358-B646-7FE71A685D9A}" srcOrd="0" destOrd="0" presId="urn:microsoft.com/office/officeart/2008/layout/VerticalCircleList"/>
    <dgm:cxn modelId="{9F36A1F3-A544-4B13-AEBE-738C0A3D1197}" type="presParOf" srcId="{F7D56215-2404-49C7-B550-675B07382BB2}" destId="{FE025B5E-0015-4AED-9246-90DCEBB75B2E}" srcOrd="1" destOrd="0" presId="urn:microsoft.com/office/officeart/2008/layout/VerticalCircleList"/>
    <dgm:cxn modelId="{B964CA14-C4CA-48D6-998F-DC4B97AC52AF}" type="presParOf" srcId="{F7D56215-2404-49C7-B550-675B07382BB2}" destId="{F59955FB-3526-42BC-826F-CC2DD02DD0E9}" srcOrd="2" destOrd="0" presId="urn:microsoft.com/office/officeart/2008/layout/VerticalCircleList"/>
    <dgm:cxn modelId="{BC49F886-5332-4E42-B416-4032710F5666}" type="presParOf" srcId="{F4C93551-B6F7-467A-BF1D-BB7E14EC8144}" destId="{979B5154-1F31-4DAF-9B9D-65E0A0FF1328}" srcOrd="1" destOrd="0" presId="urn:microsoft.com/office/officeart/2008/layout/VerticalCircleList"/>
    <dgm:cxn modelId="{61FBAD77-8704-438A-9878-02918802F46E}" type="presParOf" srcId="{979B5154-1F31-4DAF-9B9D-65E0A0FF1328}" destId="{E7069EED-29C6-4F1E-8B43-957FC14742ED}" srcOrd="0" destOrd="0" presId="urn:microsoft.com/office/officeart/2008/layout/VerticalCircleList"/>
    <dgm:cxn modelId="{5A8B87B1-4ED8-4F63-B6E3-F27FFFB4BF43}" type="presParOf" srcId="{979B5154-1F31-4DAF-9B9D-65E0A0FF1328}" destId="{0E8D2F32-7D6B-4BD1-9EF1-671F4C45C184}" srcOrd="1" destOrd="0" presId="urn:microsoft.com/office/officeart/2008/layout/VerticalCircleList"/>
    <dgm:cxn modelId="{8F93FB98-E7D2-4A6F-9D56-E20649B3C9EF}" type="presParOf" srcId="{979B5154-1F31-4DAF-9B9D-65E0A0FF1328}" destId="{D536A04A-67E3-448B-B973-EA238F55DBC4}" srcOrd="2" destOrd="0" presId="urn:microsoft.com/office/officeart/2008/layout/VerticalCircleList"/>
    <dgm:cxn modelId="{43F525A5-D185-4A93-9D4A-E433715F6F67}" type="presParOf" srcId="{F4C93551-B6F7-467A-BF1D-BB7E14EC8144}" destId="{C11B86A5-885A-4E19-A11C-54F3C00CE70E}" srcOrd="2" destOrd="0" presId="urn:microsoft.com/office/officeart/2008/layout/VerticalCircleList"/>
    <dgm:cxn modelId="{6C856C0F-971E-4B09-9955-0A3EE9C422D9}" type="presParOf" srcId="{C11B86A5-885A-4E19-A11C-54F3C00CE70E}" destId="{F38E77D0-C320-4D73-B58F-58A46DE4AE43}" srcOrd="0" destOrd="0" presId="urn:microsoft.com/office/officeart/2008/layout/VerticalCircleList"/>
    <dgm:cxn modelId="{82F73511-F62E-4A25-B42D-AB1ECDC35A74}" type="presParOf" srcId="{C11B86A5-885A-4E19-A11C-54F3C00CE70E}" destId="{DEAA6BA1-D21E-4E72-BBA9-373171A65EAE}" srcOrd="1" destOrd="0" presId="urn:microsoft.com/office/officeart/2008/layout/VerticalCircleList"/>
    <dgm:cxn modelId="{546C13BF-9317-44F2-8224-089B86BC199D}" type="presParOf" srcId="{C11B86A5-885A-4E19-A11C-54F3C00CE70E}" destId="{57D161BD-23FE-4EB8-82DF-167368060391}"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A541F-060C-4CF2-B41F-72E7B3B08386}">
      <dsp:nvSpPr>
        <dsp:cNvPr id="0" name=""/>
        <dsp:cNvSpPr/>
      </dsp:nvSpPr>
      <dsp:spPr>
        <a:xfrm>
          <a:off x="0" y="0"/>
          <a:ext cx="3351271" cy="19797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989A9A-339E-4C2B-969B-D5CF1DD6E06B}">
      <dsp:nvSpPr>
        <dsp:cNvPr id="0" name=""/>
        <dsp:cNvSpPr/>
      </dsp:nvSpPr>
      <dsp:spPr>
        <a:xfrm>
          <a:off x="1263" y="593916"/>
          <a:ext cx="1246643" cy="7918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Hot</a:t>
          </a:r>
        </a:p>
      </dsp:txBody>
      <dsp:txXfrm>
        <a:off x="39920" y="632573"/>
        <a:ext cx="1169329" cy="714574"/>
      </dsp:txXfrm>
    </dsp:sp>
    <dsp:sp modelId="{5B2F3A35-4977-4EEE-8059-C0D7B16856A6}">
      <dsp:nvSpPr>
        <dsp:cNvPr id="0" name=""/>
        <dsp:cNvSpPr/>
      </dsp:nvSpPr>
      <dsp:spPr>
        <a:xfrm>
          <a:off x="1348014" y="593916"/>
          <a:ext cx="1246643" cy="7918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Bot</a:t>
          </a:r>
        </a:p>
      </dsp:txBody>
      <dsp:txXfrm>
        <a:off x="1386671" y="632573"/>
        <a:ext cx="1169329" cy="714574"/>
      </dsp:txXfrm>
    </dsp:sp>
    <dsp:sp modelId="{D08BA606-024D-4FC2-BF67-AD32256E219C}">
      <dsp:nvSpPr>
        <dsp:cNvPr id="0" name=""/>
        <dsp:cNvSpPr/>
      </dsp:nvSpPr>
      <dsp:spPr>
        <a:xfrm>
          <a:off x="2694764" y="593916"/>
          <a:ext cx="1246643" cy="7918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Prevention</a:t>
          </a:r>
        </a:p>
      </dsp:txBody>
      <dsp:txXfrm>
        <a:off x="2733421" y="632573"/>
        <a:ext cx="1169329" cy="71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1AC2E-AD69-4A5C-863D-DE65A4DA6CF3}">
      <dsp:nvSpPr>
        <dsp:cNvPr id="0" name=""/>
        <dsp:cNvSpPr/>
      </dsp:nvSpPr>
      <dsp:spPr>
        <a:xfrm>
          <a:off x="1539" y="543470"/>
          <a:ext cx="1934486" cy="518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sv-SE" sz="1200" kern="1200" dirty="0"/>
            <a:t>Information</a:t>
          </a:r>
        </a:p>
      </dsp:txBody>
      <dsp:txXfrm>
        <a:off x="1539" y="543470"/>
        <a:ext cx="1934486" cy="345600"/>
      </dsp:txXfrm>
    </dsp:sp>
    <dsp:sp modelId="{65C2056C-8E44-4347-82DE-C986722ED74D}">
      <dsp:nvSpPr>
        <dsp:cNvPr id="0" name=""/>
        <dsp:cNvSpPr/>
      </dsp:nvSpPr>
      <dsp:spPr>
        <a:xfrm>
          <a:off x="397759" y="889070"/>
          <a:ext cx="1934486" cy="1641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sv-SE" sz="1200" kern="1200" dirty="0"/>
            <a:t>Allmänhet</a:t>
          </a:r>
        </a:p>
        <a:p>
          <a:pPr marL="114300" lvl="1" indent="-114300" algn="l" defTabSz="533400">
            <a:lnSpc>
              <a:spcPct val="90000"/>
            </a:lnSpc>
            <a:spcBef>
              <a:spcPct val="0"/>
            </a:spcBef>
            <a:spcAft>
              <a:spcPct val="15000"/>
            </a:spcAft>
            <a:buChar char="•"/>
          </a:pPr>
          <a:r>
            <a:rPr lang="sv-SE" sz="1200" kern="1200" dirty="0"/>
            <a:t>Riskgrupper</a:t>
          </a:r>
        </a:p>
        <a:p>
          <a:pPr marL="114300" lvl="1" indent="-114300" algn="l" defTabSz="533400">
            <a:lnSpc>
              <a:spcPct val="90000"/>
            </a:lnSpc>
            <a:spcBef>
              <a:spcPct val="0"/>
            </a:spcBef>
            <a:spcAft>
              <a:spcPct val="15000"/>
            </a:spcAft>
            <a:buChar char="•"/>
          </a:pPr>
          <a:r>
            <a:rPr lang="sv-SE" sz="1200" kern="1200" dirty="0"/>
            <a:t>Vård- och omsorgspersonal</a:t>
          </a:r>
        </a:p>
        <a:p>
          <a:pPr marL="114300" lvl="1" indent="-114300" algn="l" defTabSz="533400">
            <a:lnSpc>
              <a:spcPct val="90000"/>
            </a:lnSpc>
            <a:spcBef>
              <a:spcPct val="0"/>
            </a:spcBef>
            <a:spcAft>
              <a:spcPct val="15000"/>
            </a:spcAft>
            <a:buChar char="•"/>
          </a:pPr>
          <a:r>
            <a:rPr lang="sv-SE" sz="1200" kern="1200" dirty="0"/>
            <a:t>Personal inom socialtjänst, behandlingshem osv</a:t>
          </a:r>
        </a:p>
        <a:p>
          <a:pPr marL="114300" lvl="1" indent="-114300" algn="l" defTabSz="533400">
            <a:lnSpc>
              <a:spcPct val="90000"/>
            </a:lnSpc>
            <a:spcBef>
              <a:spcPct val="0"/>
            </a:spcBef>
            <a:spcAft>
              <a:spcPct val="15000"/>
            </a:spcAft>
            <a:buChar char="•"/>
          </a:pPr>
          <a:r>
            <a:rPr lang="sv-SE" sz="1200" kern="1200" dirty="0"/>
            <a:t>Frivilligorganisationer</a:t>
          </a:r>
        </a:p>
      </dsp:txBody>
      <dsp:txXfrm>
        <a:off x="445840" y="937151"/>
        <a:ext cx="1838324" cy="1545438"/>
      </dsp:txXfrm>
    </dsp:sp>
    <dsp:sp modelId="{A4BA067B-3327-415C-A509-6D8FFFFCB37B}">
      <dsp:nvSpPr>
        <dsp:cNvPr id="0" name=""/>
        <dsp:cNvSpPr/>
      </dsp:nvSpPr>
      <dsp:spPr>
        <a:xfrm>
          <a:off x="2229287" y="475455"/>
          <a:ext cx="621713" cy="4816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2229287" y="571781"/>
        <a:ext cx="477224" cy="288979"/>
      </dsp:txXfrm>
    </dsp:sp>
    <dsp:sp modelId="{F67B58AA-788D-4890-9891-1C208480453D}">
      <dsp:nvSpPr>
        <dsp:cNvPr id="0" name=""/>
        <dsp:cNvSpPr/>
      </dsp:nvSpPr>
      <dsp:spPr>
        <a:xfrm>
          <a:off x="3109071" y="543470"/>
          <a:ext cx="1934486" cy="518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sv-SE" sz="1200" kern="1200" dirty="0"/>
            <a:t>Prevention</a:t>
          </a:r>
        </a:p>
      </dsp:txBody>
      <dsp:txXfrm>
        <a:off x="3109071" y="543470"/>
        <a:ext cx="1934486" cy="345600"/>
      </dsp:txXfrm>
    </dsp:sp>
    <dsp:sp modelId="{C8156C3B-385E-473A-86F3-97FA97A3CE16}">
      <dsp:nvSpPr>
        <dsp:cNvPr id="0" name=""/>
        <dsp:cNvSpPr/>
      </dsp:nvSpPr>
      <dsp:spPr>
        <a:xfrm>
          <a:off x="3505291" y="889070"/>
          <a:ext cx="1934486" cy="1641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sv-SE" sz="1200" kern="1200" dirty="0"/>
            <a:t>Ändra riskbeteende</a:t>
          </a:r>
        </a:p>
        <a:p>
          <a:pPr marL="114300" lvl="1" indent="-114300" algn="l" defTabSz="533400">
            <a:lnSpc>
              <a:spcPct val="90000"/>
            </a:lnSpc>
            <a:spcBef>
              <a:spcPct val="0"/>
            </a:spcBef>
            <a:spcAft>
              <a:spcPct val="15000"/>
            </a:spcAft>
            <a:buChar char="•"/>
          </a:pPr>
          <a:r>
            <a:rPr lang="sv-SE" sz="1200" kern="1200" dirty="0"/>
            <a:t>Rena injektionsverktyg (sprututbyte)</a:t>
          </a:r>
        </a:p>
      </dsp:txBody>
      <dsp:txXfrm>
        <a:off x="3553372" y="937151"/>
        <a:ext cx="1838324" cy="1545438"/>
      </dsp:txXfrm>
    </dsp:sp>
    <dsp:sp modelId="{88B467A2-2BD3-4091-AE97-3BD31A37DE95}">
      <dsp:nvSpPr>
        <dsp:cNvPr id="0" name=""/>
        <dsp:cNvSpPr/>
      </dsp:nvSpPr>
      <dsp:spPr>
        <a:xfrm>
          <a:off x="5336819" y="475455"/>
          <a:ext cx="621713" cy="4816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5336819" y="571781"/>
        <a:ext cx="477224" cy="288979"/>
      </dsp:txXfrm>
    </dsp:sp>
    <dsp:sp modelId="{3B088E08-AD6E-4804-B08A-E841610B70F1}">
      <dsp:nvSpPr>
        <dsp:cNvPr id="0" name=""/>
        <dsp:cNvSpPr/>
      </dsp:nvSpPr>
      <dsp:spPr>
        <a:xfrm>
          <a:off x="6216602" y="543470"/>
          <a:ext cx="1934486" cy="518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sv-SE" sz="1200" kern="1200" dirty="0"/>
            <a:t>Testning</a:t>
          </a:r>
        </a:p>
      </dsp:txBody>
      <dsp:txXfrm>
        <a:off x="6216602" y="543470"/>
        <a:ext cx="1934486" cy="345600"/>
      </dsp:txXfrm>
    </dsp:sp>
    <dsp:sp modelId="{F46E891D-C2DC-46B5-80E9-D61766815E19}">
      <dsp:nvSpPr>
        <dsp:cNvPr id="0" name=""/>
        <dsp:cNvSpPr/>
      </dsp:nvSpPr>
      <dsp:spPr>
        <a:xfrm>
          <a:off x="6612823" y="889070"/>
          <a:ext cx="1934486" cy="1641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sv-SE" sz="1200" kern="1200" dirty="0"/>
            <a:t>Lättillgänglig och kostnadsfri</a:t>
          </a:r>
        </a:p>
        <a:p>
          <a:pPr marL="114300" lvl="1" indent="-114300" algn="l" defTabSz="533400">
            <a:lnSpc>
              <a:spcPct val="90000"/>
            </a:lnSpc>
            <a:spcBef>
              <a:spcPct val="0"/>
            </a:spcBef>
            <a:spcAft>
              <a:spcPct val="15000"/>
            </a:spcAft>
            <a:buChar char="•"/>
          </a:pPr>
          <a:r>
            <a:rPr lang="sv-SE" sz="1200" kern="1200" dirty="0"/>
            <a:t>Screening</a:t>
          </a:r>
        </a:p>
      </dsp:txBody>
      <dsp:txXfrm>
        <a:off x="6660904" y="937151"/>
        <a:ext cx="1838324" cy="1545438"/>
      </dsp:txXfrm>
    </dsp:sp>
    <dsp:sp modelId="{08994864-BE60-4CC6-BF6D-6C66CD486BB1}">
      <dsp:nvSpPr>
        <dsp:cNvPr id="0" name=""/>
        <dsp:cNvSpPr/>
      </dsp:nvSpPr>
      <dsp:spPr>
        <a:xfrm>
          <a:off x="8444350" y="475455"/>
          <a:ext cx="621713" cy="4816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8444350" y="571781"/>
        <a:ext cx="477224" cy="288979"/>
      </dsp:txXfrm>
    </dsp:sp>
    <dsp:sp modelId="{0C6127D4-5386-435B-B2F3-E18F4D54018A}">
      <dsp:nvSpPr>
        <dsp:cNvPr id="0" name=""/>
        <dsp:cNvSpPr/>
      </dsp:nvSpPr>
      <dsp:spPr>
        <a:xfrm>
          <a:off x="9324134" y="543470"/>
          <a:ext cx="1934486" cy="518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sv-SE" sz="1200" kern="1200" dirty="0"/>
            <a:t>Behandling</a:t>
          </a:r>
        </a:p>
      </dsp:txBody>
      <dsp:txXfrm>
        <a:off x="9324134" y="543470"/>
        <a:ext cx="1934486" cy="345600"/>
      </dsp:txXfrm>
    </dsp:sp>
    <dsp:sp modelId="{1F5600B6-3701-4DCF-93DD-E0681AADDA22}">
      <dsp:nvSpPr>
        <dsp:cNvPr id="0" name=""/>
        <dsp:cNvSpPr/>
      </dsp:nvSpPr>
      <dsp:spPr>
        <a:xfrm>
          <a:off x="9720354" y="889070"/>
          <a:ext cx="1934486" cy="1641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sv-SE" sz="1200" kern="1200" dirty="0"/>
            <a:t>Kostnadsfri</a:t>
          </a:r>
        </a:p>
        <a:p>
          <a:pPr marL="114300" lvl="1" indent="-114300" algn="l" defTabSz="533400">
            <a:lnSpc>
              <a:spcPct val="90000"/>
            </a:lnSpc>
            <a:spcBef>
              <a:spcPct val="0"/>
            </a:spcBef>
            <a:spcAft>
              <a:spcPct val="15000"/>
            </a:spcAft>
            <a:buChar char="•"/>
          </a:pPr>
          <a:r>
            <a:rPr lang="sv-SE" sz="1200" kern="1200" dirty="0"/>
            <a:t>Hitta tidigare diagnosticerade personer (LTFU) och erbjuda dem behandling</a:t>
          </a:r>
        </a:p>
      </dsp:txBody>
      <dsp:txXfrm>
        <a:off x="9768435" y="937151"/>
        <a:ext cx="1838324" cy="1545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263EA-9C2B-4B81-B717-C76D9AC7EC51}">
      <dsp:nvSpPr>
        <dsp:cNvPr id="0" name=""/>
        <dsp:cNvSpPr/>
      </dsp:nvSpPr>
      <dsp:spPr>
        <a:xfrm>
          <a:off x="3068" y="598031"/>
          <a:ext cx="2434462" cy="1460677"/>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Tx/>
            <a:buSzTx/>
            <a:buNone/>
          </a:pPr>
          <a:r>
            <a:rPr kumimoji="0" lang="sv-SE" sz="2600" b="0" i="0" u="none" strike="noStrike" kern="1200" cap="none" spc="0" normalizeH="0" baseline="0" noProof="0">
              <a:ln/>
              <a:effectLst/>
              <a:uLnTx/>
              <a:uFillTx/>
              <a:ea typeface="+mn-ea"/>
              <a:cs typeface="+mn-cs"/>
            </a:rPr>
            <a:t>Beroendevård, ex LARO</a:t>
          </a:r>
          <a:endParaRPr lang="sv-SE" sz="2600" kern="1200" dirty="0"/>
        </a:p>
      </dsp:txBody>
      <dsp:txXfrm>
        <a:off x="3068" y="598031"/>
        <a:ext cx="2434462" cy="1460677"/>
      </dsp:txXfrm>
    </dsp:sp>
    <dsp:sp modelId="{4DFBCCB7-5AA9-4E72-A29E-98E2F0C5373D}">
      <dsp:nvSpPr>
        <dsp:cNvPr id="0" name=""/>
        <dsp:cNvSpPr/>
      </dsp:nvSpPr>
      <dsp:spPr>
        <a:xfrm>
          <a:off x="2680977" y="598031"/>
          <a:ext cx="2434462" cy="1460677"/>
        </a:xfrm>
        <a:prstGeom prst="rect">
          <a:avLst/>
        </a:prstGeom>
        <a:solidFill>
          <a:schemeClr val="accent2">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0" lang="sv-SE" sz="2600" b="0" i="0" u="none" strike="noStrike" kern="1200" cap="none" spc="0" normalizeH="0" baseline="0" noProof="0">
              <a:ln/>
              <a:effectLst/>
              <a:uLnTx/>
              <a:uFillTx/>
              <a:ea typeface="+mn-ea"/>
              <a:cs typeface="+mn-cs"/>
            </a:rPr>
            <a:t>Sprututbyte</a:t>
          </a:r>
          <a:endParaRPr kumimoji="0" lang="sv-SE" sz="2600" b="0" i="0" u="none" strike="noStrike" kern="1200" cap="none" spc="0" normalizeH="0" baseline="0" noProof="0" dirty="0">
            <a:ln/>
            <a:effectLst/>
            <a:uLnTx/>
            <a:uFillTx/>
            <a:ea typeface="+mn-ea"/>
            <a:cs typeface="+mn-cs"/>
          </a:endParaRPr>
        </a:p>
      </dsp:txBody>
      <dsp:txXfrm>
        <a:off x="2680977" y="598031"/>
        <a:ext cx="2434462" cy="1460677"/>
      </dsp:txXfrm>
    </dsp:sp>
    <dsp:sp modelId="{EABCD7F1-C90F-4BF6-A518-FAFD8FB610A4}">
      <dsp:nvSpPr>
        <dsp:cNvPr id="0" name=""/>
        <dsp:cNvSpPr/>
      </dsp:nvSpPr>
      <dsp:spPr>
        <a:xfrm>
          <a:off x="5358885" y="598031"/>
          <a:ext cx="2434462" cy="1460677"/>
        </a:xfrm>
        <a:prstGeom prst="rect">
          <a:avLst/>
        </a:prstGeom>
        <a:solidFill>
          <a:schemeClr val="accent2">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0" lang="sv-SE" sz="2600" b="0" i="0" u="none" strike="noStrike" kern="1200" cap="none" spc="0" normalizeH="0" baseline="0" noProof="0">
              <a:ln/>
              <a:effectLst/>
              <a:uLnTx/>
              <a:uFillTx/>
              <a:ea typeface="+mn-ea"/>
              <a:cs typeface="+mn-cs"/>
            </a:rPr>
            <a:t>Kriminalvård</a:t>
          </a:r>
          <a:endParaRPr kumimoji="0" lang="sv-SE" sz="2600" b="0" i="0" u="none" strike="noStrike" kern="1200" cap="none" spc="0" normalizeH="0" baseline="0" noProof="0" dirty="0">
            <a:ln/>
            <a:effectLst/>
            <a:uLnTx/>
            <a:uFillTx/>
            <a:ea typeface="+mn-ea"/>
            <a:cs typeface="+mn-cs"/>
          </a:endParaRPr>
        </a:p>
      </dsp:txBody>
      <dsp:txXfrm>
        <a:off x="5358885" y="598031"/>
        <a:ext cx="2434462" cy="1460677"/>
      </dsp:txXfrm>
    </dsp:sp>
    <dsp:sp modelId="{68F975B5-F61C-413F-820C-22836596AD96}">
      <dsp:nvSpPr>
        <dsp:cNvPr id="0" name=""/>
        <dsp:cNvSpPr/>
      </dsp:nvSpPr>
      <dsp:spPr>
        <a:xfrm>
          <a:off x="8036794" y="598031"/>
          <a:ext cx="2434462" cy="1460677"/>
        </a:xfrm>
        <a:prstGeom prst="rect">
          <a:avLst/>
        </a:prstGeom>
        <a:solidFill>
          <a:schemeClr val="accent2">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0" lang="sv-SE" sz="2600" b="0" i="0" u="none" strike="noStrike" kern="1200" cap="none" spc="0" normalizeH="0" baseline="0" noProof="0" dirty="0">
              <a:ln/>
              <a:effectLst/>
              <a:uLnTx/>
              <a:uFillTx/>
              <a:ea typeface="+mn-ea"/>
              <a:cs typeface="+mn-cs"/>
            </a:rPr>
            <a:t>SIS-, HVB-hem</a:t>
          </a:r>
        </a:p>
      </dsp:txBody>
      <dsp:txXfrm>
        <a:off x="8036794" y="598031"/>
        <a:ext cx="2434462" cy="1460677"/>
      </dsp:txXfrm>
    </dsp:sp>
    <dsp:sp modelId="{CCBA5D62-848E-468C-A427-A87B3514F474}">
      <dsp:nvSpPr>
        <dsp:cNvPr id="0" name=""/>
        <dsp:cNvSpPr/>
      </dsp:nvSpPr>
      <dsp:spPr>
        <a:xfrm>
          <a:off x="3068" y="2302154"/>
          <a:ext cx="2434462" cy="1460677"/>
        </a:xfrm>
        <a:prstGeom prst="rect">
          <a:avLst/>
        </a:prstGeom>
        <a:solidFill>
          <a:schemeClr val="accent2">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0" lang="sv-SE" sz="2600" b="0" i="0" u="none" strike="noStrike" kern="1200" cap="none" spc="0" normalizeH="0" baseline="0" noProof="0">
              <a:ln/>
              <a:effectLst/>
              <a:uLnTx/>
              <a:uFillTx/>
              <a:ea typeface="+mn-ea"/>
              <a:cs typeface="+mn-cs"/>
            </a:rPr>
            <a:t>Primär-, slutenvård, psykiatri</a:t>
          </a:r>
          <a:endParaRPr kumimoji="0" lang="sv-SE" sz="2600" b="0" i="0" u="none" strike="noStrike" kern="1200" cap="none" spc="0" normalizeH="0" baseline="0" noProof="0" dirty="0">
            <a:ln/>
            <a:effectLst/>
            <a:uLnTx/>
            <a:uFillTx/>
            <a:ea typeface="+mn-ea"/>
            <a:cs typeface="+mn-cs"/>
          </a:endParaRPr>
        </a:p>
      </dsp:txBody>
      <dsp:txXfrm>
        <a:off x="3068" y="2302154"/>
        <a:ext cx="2434462" cy="1460677"/>
      </dsp:txXfrm>
    </dsp:sp>
    <dsp:sp modelId="{ADF0A18B-CB77-4CA1-901B-41EE04384C7E}">
      <dsp:nvSpPr>
        <dsp:cNvPr id="0" name=""/>
        <dsp:cNvSpPr/>
      </dsp:nvSpPr>
      <dsp:spPr>
        <a:xfrm>
          <a:off x="2680977" y="2302154"/>
          <a:ext cx="2434462" cy="1460677"/>
        </a:xfrm>
        <a:prstGeom prst="rect">
          <a:avLst/>
        </a:prstGeom>
        <a:solidFill>
          <a:schemeClr val="accent2">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0" lang="sv-SE" sz="2600" b="0" i="0" u="none" strike="noStrike" kern="1200" cap="none" spc="0" normalizeH="0" baseline="0" noProof="0" dirty="0" err="1">
              <a:ln/>
              <a:effectLst/>
              <a:uLnTx/>
              <a:uFillTx/>
              <a:ea typeface="+mn-ea"/>
              <a:cs typeface="+mn-cs"/>
            </a:rPr>
            <a:t>Soc</a:t>
          </a:r>
          <a:r>
            <a:rPr kumimoji="0" lang="sv-SE" sz="2600" b="0" i="0" u="none" strike="noStrike" kern="1200" cap="none" spc="0" normalizeH="0" baseline="0" noProof="0" dirty="0">
              <a:ln/>
              <a:effectLst/>
              <a:uLnTx/>
              <a:uFillTx/>
              <a:ea typeface="+mn-ea"/>
              <a:cs typeface="+mn-cs"/>
            </a:rPr>
            <a:t>, kommuner </a:t>
          </a:r>
          <a:r>
            <a:rPr kumimoji="0" lang="sv-SE" sz="2600" b="0" i="0" u="none" strike="noStrike" kern="1200" cap="none" spc="0" normalizeH="0" baseline="0" noProof="0" dirty="0" err="1">
              <a:ln/>
              <a:effectLst/>
              <a:uLnTx/>
              <a:uFillTx/>
              <a:ea typeface="+mn-ea"/>
              <a:cs typeface="+mn-cs"/>
            </a:rPr>
            <a:t>etc</a:t>
          </a:r>
          <a:endParaRPr kumimoji="0" lang="sv-SE" sz="2600" b="0" i="0" u="none" strike="noStrike" kern="1200" cap="none" spc="0" normalizeH="0" baseline="0" noProof="0" dirty="0">
            <a:ln/>
            <a:effectLst/>
            <a:uLnTx/>
            <a:uFillTx/>
            <a:ea typeface="+mn-ea"/>
            <a:cs typeface="+mn-cs"/>
          </a:endParaRPr>
        </a:p>
      </dsp:txBody>
      <dsp:txXfrm>
        <a:off x="2680977" y="2302154"/>
        <a:ext cx="2434462" cy="1460677"/>
      </dsp:txXfrm>
    </dsp:sp>
    <dsp:sp modelId="{734142B5-1AD1-449E-B9FB-7EDAED293442}">
      <dsp:nvSpPr>
        <dsp:cNvPr id="0" name=""/>
        <dsp:cNvSpPr/>
      </dsp:nvSpPr>
      <dsp:spPr>
        <a:xfrm>
          <a:off x="5358885" y="2302154"/>
          <a:ext cx="2434462" cy="1460677"/>
        </a:xfrm>
        <a:prstGeom prst="rect">
          <a:avLst/>
        </a:prstGeom>
        <a:solidFill>
          <a:schemeClr val="accent2">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0" lang="sv-SE" sz="2600" b="0" i="0" u="none" strike="noStrike" kern="1200" cap="none" spc="0" normalizeH="0" baseline="0" noProof="0">
              <a:ln/>
              <a:effectLst/>
              <a:uLnTx/>
              <a:uFillTx/>
              <a:ea typeface="+mn-ea"/>
              <a:cs typeface="+mn-cs"/>
            </a:rPr>
            <a:t>Uppsökande verksamhet</a:t>
          </a:r>
          <a:endParaRPr kumimoji="0" lang="sv-SE" sz="2600" b="0" i="0" u="none" strike="noStrike" kern="1200" cap="none" spc="0" normalizeH="0" baseline="0" noProof="0" dirty="0">
            <a:ln/>
            <a:effectLst/>
            <a:uLnTx/>
            <a:uFillTx/>
            <a:ea typeface="+mn-ea"/>
            <a:cs typeface="+mn-cs"/>
          </a:endParaRPr>
        </a:p>
      </dsp:txBody>
      <dsp:txXfrm>
        <a:off x="5358885" y="2302154"/>
        <a:ext cx="2434462" cy="1460677"/>
      </dsp:txXfrm>
    </dsp:sp>
    <dsp:sp modelId="{4C43D1E3-A6EF-4BB6-BB2B-E0033DD12802}">
      <dsp:nvSpPr>
        <dsp:cNvPr id="0" name=""/>
        <dsp:cNvSpPr/>
      </dsp:nvSpPr>
      <dsp:spPr>
        <a:xfrm>
          <a:off x="8036794" y="2302154"/>
          <a:ext cx="2434462" cy="1460677"/>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0" lang="sv-SE" sz="2600" b="0" i="0" u="none" strike="noStrike" kern="1200" cap="none" spc="0" normalizeH="0" baseline="0" noProof="0">
              <a:ln/>
              <a:effectLst/>
              <a:uLnTx/>
              <a:uFillTx/>
              <a:ea typeface="+mn-ea"/>
              <a:cs typeface="+mn-cs"/>
            </a:rPr>
            <a:t>Brevutskick</a:t>
          </a:r>
          <a:endParaRPr kumimoji="0" lang="sv-SE" sz="2600" b="0" i="0" u="none" strike="noStrike" kern="1200" cap="none" spc="0" normalizeH="0" baseline="0" noProof="0" dirty="0">
            <a:ln/>
            <a:effectLst/>
            <a:uLnTx/>
            <a:uFillTx/>
            <a:ea typeface="+mn-ea"/>
            <a:cs typeface="+mn-cs"/>
          </a:endParaRPr>
        </a:p>
      </dsp:txBody>
      <dsp:txXfrm>
        <a:off x="8036794" y="2302154"/>
        <a:ext cx="2434462" cy="1460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25B5E-0015-4AED-9246-90DCEBB75B2E}">
      <dsp:nvSpPr>
        <dsp:cNvPr id="0" name=""/>
        <dsp:cNvSpPr/>
      </dsp:nvSpPr>
      <dsp:spPr>
        <a:xfrm>
          <a:off x="228581" y="787194"/>
          <a:ext cx="871800" cy="8718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59955FB-3526-42BC-826F-CC2DD02DD0E9}">
      <dsp:nvSpPr>
        <dsp:cNvPr id="0" name=""/>
        <dsp:cNvSpPr/>
      </dsp:nvSpPr>
      <dsp:spPr>
        <a:xfrm>
          <a:off x="664482" y="787194"/>
          <a:ext cx="4651374" cy="8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0" bIns="69850" numCol="1" spcCol="1270" anchor="ctr" anchorCtr="0">
          <a:noAutofit/>
        </a:bodyPr>
        <a:lstStyle/>
        <a:p>
          <a:pPr marL="0" lvl="0" indent="0" algn="l" defTabSz="2444750">
            <a:lnSpc>
              <a:spcPct val="90000"/>
            </a:lnSpc>
            <a:spcBef>
              <a:spcPct val="0"/>
            </a:spcBef>
            <a:spcAft>
              <a:spcPct val="35000"/>
            </a:spcAft>
            <a:buNone/>
          </a:pPr>
          <a:r>
            <a:rPr lang="sv-SE" sz="5500" kern="1200" dirty="0"/>
            <a:t>Fråga</a:t>
          </a:r>
        </a:p>
      </dsp:txBody>
      <dsp:txXfrm>
        <a:off x="664482" y="787194"/>
        <a:ext cx="4651374" cy="871800"/>
      </dsp:txXfrm>
    </dsp:sp>
    <dsp:sp modelId="{0E8D2F32-7D6B-4BD1-9EF1-671F4C45C184}">
      <dsp:nvSpPr>
        <dsp:cNvPr id="0" name=""/>
        <dsp:cNvSpPr/>
      </dsp:nvSpPr>
      <dsp:spPr>
        <a:xfrm>
          <a:off x="228581" y="1658994"/>
          <a:ext cx="871800" cy="8718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536A04A-67E3-448B-B973-EA238F55DBC4}">
      <dsp:nvSpPr>
        <dsp:cNvPr id="0" name=""/>
        <dsp:cNvSpPr/>
      </dsp:nvSpPr>
      <dsp:spPr>
        <a:xfrm>
          <a:off x="664482" y="1658994"/>
          <a:ext cx="4651374" cy="8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0" bIns="69850" numCol="1" spcCol="1270" anchor="ctr" anchorCtr="0">
          <a:noAutofit/>
        </a:bodyPr>
        <a:lstStyle/>
        <a:p>
          <a:pPr marL="0" lvl="0" indent="0" algn="l" defTabSz="2444750">
            <a:lnSpc>
              <a:spcPct val="90000"/>
            </a:lnSpc>
            <a:spcBef>
              <a:spcPct val="0"/>
            </a:spcBef>
            <a:spcAft>
              <a:spcPct val="35000"/>
            </a:spcAft>
            <a:buNone/>
          </a:pPr>
          <a:r>
            <a:rPr lang="sv-SE" sz="5500" kern="1200" dirty="0"/>
            <a:t>Testa</a:t>
          </a:r>
        </a:p>
      </dsp:txBody>
      <dsp:txXfrm>
        <a:off x="664482" y="1658994"/>
        <a:ext cx="4651374" cy="871800"/>
      </dsp:txXfrm>
    </dsp:sp>
    <dsp:sp modelId="{DEAA6BA1-D21E-4E72-BBA9-373171A65EAE}">
      <dsp:nvSpPr>
        <dsp:cNvPr id="0" name=""/>
        <dsp:cNvSpPr/>
      </dsp:nvSpPr>
      <dsp:spPr>
        <a:xfrm>
          <a:off x="228581" y="2530795"/>
          <a:ext cx="871800" cy="8718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7D161BD-23FE-4EB8-82DF-167368060391}">
      <dsp:nvSpPr>
        <dsp:cNvPr id="0" name=""/>
        <dsp:cNvSpPr/>
      </dsp:nvSpPr>
      <dsp:spPr>
        <a:xfrm>
          <a:off x="664482" y="2530795"/>
          <a:ext cx="4651374" cy="87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0" bIns="69850" numCol="1" spcCol="1270" anchor="ctr" anchorCtr="0">
          <a:noAutofit/>
        </a:bodyPr>
        <a:lstStyle/>
        <a:p>
          <a:pPr marL="0" lvl="0" indent="0" algn="l" defTabSz="2444750">
            <a:lnSpc>
              <a:spcPct val="90000"/>
            </a:lnSpc>
            <a:spcBef>
              <a:spcPct val="0"/>
            </a:spcBef>
            <a:spcAft>
              <a:spcPct val="35000"/>
            </a:spcAft>
            <a:buNone/>
          </a:pPr>
          <a:r>
            <a:rPr lang="sv-SE" sz="5500" kern="1200" dirty="0"/>
            <a:t>Remittera</a:t>
          </a:r>
        </a:p>
      </dsp:txBody>
      <dsp:txXfrm>
        <a:off x="664482" y="2530795"/>
        <a:ext cx="4651374" cy="8718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F193B-8122-4EF4-BF0C-6F1A01F84C06}" type="datetimeFigureOut">
              <a:rPr lang="sv-SE" smtClean="0"/>
              <a:t>2024-05-28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9E7D5-5CEC-484E-A063-E1A9B96C31B2}" type="slidenum">
              <a:rPr lang="sv-SE" smtClean="0"/>
              <a:t>‹#›</a:t>
            </a:fld>
            <a:endParaRPr lang="sv-SE"/>
          </a:p>
        </p:txBody>
      </p:sp>
    </p:spTree>
    <p:extLst>
      <p:ext uri="{BB962C8B-B14F-4D97-AF65-F5344CB8AC3E}">
        <p14:creationId xmlns:p14="http://schemas.microsoft.com/office/powerpoint/2010/main" val="35566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ardgivare.regionkalmar.se/smittskyd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ardgivare.regionkalmar.se/vard--behandling/smittskydd/amnesomraden/eliminering-av-hepatit-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Beredskapsfrågor</a:t>
            </a:r>
          </a:p>
        </p:txBody>
      </p:sp>
      <p:sp>
        <p:nvSpPr>
          <p:cNvPr id="4" name="Platshållare för bildnummer 3"/>
          <p:cNvSpPr>
            <a:spLocks noGrp="1"/>
          </p:cNvSpPr>
          <p:nvPr>
            <p:ph type="sldNum" sz="quarter" idx="5"/>
          </p:nvPr>
        </p:nvSpPr>
        <p:spPr/>
        <p:txBody>
          <a:bodyPr/>
          <a:lstStyle/>
          <a:p>
            <a:fld id="{A0F9E7D5-5CEC-484E-A063-E1A9B96C31B2}" type="slidenum">
              <a:rPr lang="sv-SE" smtClean="0"/>
              <a:t>2</a:t>
            </a:fld>
            <a:endParaRPr lang="sv-SE"/>
          </a:p>
        </p:txBody>
      </p:sp>
    </p:spTree>
    <p:extLst>
      <p:ext uri="{BB962C8B-B14F-4D97-AF65-F5344CB8AC3E}">
        <p14:creationId xmlns:p14="http://schemas.microsoft.com/office/powerpoint/2010/main" val="290778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Arial" panose="020B0604020202020204" pitchFamily="34" charset="0"/>
              </a:rPr>
              <a:t>Rek är inte bindande m. </a:t>
            </a:r>
            <a:r>
              <a:rPr lang="sv-SE" sz="1800" dirty="0">
                <a:solidFill>
                  <a:srgbClr val="2C2A29"/>
                </a:solidFill>
                <a:effectLst/>
                <a:latin typeface="Arial" panose="020B0604020202020204" pitchFamily="34" charset="0"/>
                <a:ea typeface="Calibri" panose="020F0502020204030204" pitchFamily="34" charset="0"/>
              </a:rPr>
              <a:t>rekommendation till regionerna. I dagsläget är NT-rådets rekommendation att avvakta införande. I väntan på uppdaterad rekommendation </a:t>
            </a:r>
            <a:r>
              <a:rPr lang="sv-SE" sz="1800" dirty="0">
                <a:solidFill>
                  <a:srgbClr val="2C2A29"/>
                </a:solidFill>
                <a:effectLst/>
                <a:highlight>
                  <a:srgbClr val="FFFF00"/>
                </a:highlight>
                <a:latin typeface="Arial" panose="020B0604020202020204" pitchFamily="34" charset="0"/>
                <a:ea typeface="Calibri" panose="020F0502020204030204" pitchFamily="34" charset="0"/>
              </a:rPr>
              <a:t>från NT-rådet </a:t>
            </a:r>
            <a:r>
              <a:rPr lang="sv-SE" sz="1800" dirty="0">
                <a:solidFill>
                  <a:srgbClr val="2C2A29"/>
                </a:solidFill>
                <a:effectLst/>
                <a:latin typeface="Arial" panose="020B0604020202020204" pitchFamily="34" charset="0"/>
                <a:ea typeface="Calibri" panose="020F0502020204030204" pitchFamily="34" charset="0"/>
              </a:rPr>
              <a:t>kommer vaccination mot </a:t>
            </a:r>
            <a:r>
              <a:rPr lang="sv-SE" sz="1800" dirty="0">
                <a:solidFill>
                  <a:srgbClr val="2C2A29"/>
                </a:solidFill>
                <a:effectLst/>
                <a:highlight>
                  <a:srgbClr val="00FFFF"/>
                </a:highlight>
                <a:latin typeface="Arial" panose="020B0604020202020204" pitchFamily="34" charset="0"/>
                <a:ea typeface="Calibri" panose="020F0502020204030204" pitchFamily="34" charset="0"/>
              </a:rPr>
              <a:t>RS-virus</a:t>
            </a:r>
            <a:r>
              <a:rPr lang="sv-SE" sz="1800" dirty="0">
                <a:solidFill>
                  <a:srgbClr val="2C2A29"/>
                </a:solidFill>
                <a:effectLst/>
                <a:latin typeface="Arial" panose="020B0604020202020204" pitchFamily="34" charset="0"/>
                <a:ea typeface="Calibri" panose="020F0502020204030204" pitchFamily="34" charset="0"/>
              </a:rPr>
              <a:t> inte att rekommenderas inom Region Kalmar län.</a:t>
            </a:r>
            <a:endParaRPr lang="sv-SE" sz="1800" dirty="0">
              <a:effectLst/>
              <a:latin typeface="Calibri" panose="020F0502020204030204" pitchFamily="34" charset="0"/>
              <a:ea typeface="Calibri" panose="020F0502020204030204" pitchFamily="34" charset="0"/>
            </a:endParaRPr>
          </a:p>
          <a:p>
            <a:r>
              <a:rPr lang="sv-SE" sz="1800" dirty="0">
                <a:solidFill>
                  <a:srgbClr val="2C2A29"/>
                </a:solidFill>
                <a:effectLst/>
                <a:latin typeface="Arial" panose="020B0604020202020204" pitchFamily="34" charset="0"/>
                <a:ea typeface="Calibri" panose="020F0502020204030204" pitchFamily="34" charset="0"/>
              </a:rPr>
              <a:t>Vaccinering mot </a:t>
            </a:r>
            <a:r>
              <a:rPr lang="sv-SE" sz="1800" dirty="0">
                <a:solidFill>
                  <a:srgbClr val="2C2A29"/>
                </a:solidFill>
                <a:effectLst/>
                <a:highlight>
                  <a:srgbClr val="00FFFF"/>
                </a:highlight>
                <a:latin typeface="Arial" panose="020B0604020202020204" pitchFamily="34" charset="0"/>
                <a:ea typeface="Calibri" panose="020F0502020204030204" pitchFamily="34" charset="0"/>
              </a:rPr>
              <a:t>RS-virus</a:t>
            </a:r>
            <a:r>
              <a:rPr lang="sv-SE" sz="1800" dirty="0">
                <a:solidFill>
                  <a:srgbClr val="2C2A29"/>
                </a:solidFill>
                <a:effectLst/>
                <a:latin typeface="Arial" panose="020B0604020202020204" pitchFamily="34" charset="0"/>
                <a:ea typeface="Calibri" panose="020F0502020204030204" pitchFamily="34" charset="0"/>
              </a:rPr>
              <a:t> är i dag möjligt på den privata marknaden och enskilda som vill vaccinera sig kan i dag göra det mot egenfinansiering.</a:t>
            </a:r>
            <a:endParaRPr lang="sv-SE"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Arial" panose="020B0604020202020204" pitchFamily="34" charset="0"/>
              </a:rPr>
              <a:t>en kan vara vägledning för regionala beslut</a:t>
            </a:r>
          </a:p>
        </p:txBody>
      </p:sp>
      <p:sp>
        <p:nvSpPr>
          <p:cNvPr id="4" name="Platshållare för bildnummer 3"/>
          <p:cNvSpPr>
            <a:spLocks noGrp="1"/>
          </p:cNvSpPr>
          <p:nvPr>
            <p:ph type="sldNum" sz="quarter" idx="5"/>
          </p:nvPr>
        </p:nvSpPr>
        <p:spPr/>
        <p:txBody>
          <a:bodyPr/>
          <a:lstStyle/>
          <a:p>
            <a:fld id="{A0F9E7D5-5CEC-484E-A063-E1A9B96C31B2}" type="slidenum">
              <a:rPr lang="sv-SE" smtClean="0"/>
              <a:t>5</a:t>
            </a:fld>
            <a:endParaRPr lang="sv-SE"/>
          </a:p>
        </p:txBody>
      </p:sp>
    </p:spTree>
    <p:extLst>
      <p:ext uri="{BB962C8B-B14F-4D97-AF65-F5344CB8AC3E}">
        <p14:creationId xmlns:p14="http://schemas.microsoft.com/office/powerpoint/2010/main" val="64364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Hur optimerar vi arbetet med vaccinationer i länet? Reflektera kring covid-19 och vårdosen</a:t>
            </a:r>
          </a:p>
          <a:p>
            <a:endParaRPr lang="sv-SE" dirty="0"/>
          </a:p>
        </p:txBody>
      </p:sp>
      <p:sp>
        <p:nvSpPr>
          <p:cNvPr id="4" name="Platshållare för bildnummer 3"/>
          <p:cNvSpPr>
            <a:spLocks noGrp="1"/>
          </p:cNvSpPr>
          <p:nvPr>
            <p:ph type="sldNum" sz="quarter" idx="5"/>
          </p:nvPr>
        </p:nvSpPr>
        <p:spPr/>
        <p:txBody>
          <a:bodyPr/>
          <a:lstStyle/>
          <a:p>
            <a:fld id="{A0F9E7D5-5CEC-484E-A063-E1A9B96C31B2}" type="slidenum">
              <a:rPr lang="sv-SE" smtClean="0"/>
              <a:t>6</a:t>
            </a:fld>
            <a:endParaRPr lang="sv-SE"/>
          </a:p>
        </p:txBody>
      </p:sp>
    </p:spTree>
    <p:extLst>
      <p:ext uri="{BB962C8B-B14F-4D97-AF65-F5344CB8AC3E}">
        <p14:creationId xmlns:p14="http://schemas.microsoft.com/office/powerpoint/2010/main" val="24573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Times New Roman" panose="02020603050405020304" pitchFamily="18" charset="0"/>
              </a:rPr>
              <a:t>Smittskyddsenheten erbjuder utbildningarna utan kostnad och ansvarar för föreläsare och innehåll. Respektive kommun ansvarar för att skicka ut inbjudan, ta emot anmälningar, samordna deltagare och att boka lokal. Informationsmaterial tillhandahålls och uppdateras huvudsakligen via regionens vårdgivarwebb som är tillgänglig för alla; </a:t>
            </a:r>
            <a:r>
              <a:rPr lang="sv-SE" sz="1800" u="sng" dirty="0">
                <a:solidFill>
                  <a:srgbClr val="0000FF"/>
                </a:solidFill>
                <a:effectLst/>
                <a:latin typeface="Times New Roman" panose="02020603050405020304" pitchFamily="18" charset="0"/>
                <a:ea typeface="Times New Roman" panose="02020603050405020304" pitchFamily="18" charset="0"/>
                <a:hlinkClick r:id="rId3"/>
              </a:rPr>
              <a:t>vardgivare.regionkalmar.se/smittskydd</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0F9E7D5-5CEC-484E-A063-E1A9B96C31B2}" type="slidenum">
              <a:rPr lang="sv-SE" smtClean="0"/>
              <a:t>7</a:t>
            </a:fld>
            <a:endParaRPr lang="sv-SE"/>
          </a:p>
        </p:txBody>
      </p:sp>
    </p:spTree>
    <p:extLst>
      <p:ext uri="{BB962C8B-B14F-4D97-AF65-F5344CB8AC3E}">
        <p14:creationId xmlns:p14="http://schemas.microsoft.com/office/powerpoint/2010/main" val="57293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linkClick r:id="rId3"/>
              </a:rPr>
              <a:t>Eliminering av hepatit C - För vårdgivare Region Kalmar län</a:t>
            </a:r>
            <a:endParaRPr lang="sv-SE" dirty="0"/>
          </a:p>
          <a:p>
            <a:r>
              <a:rPr lang="sv-SE" dirty="0"/>
              <a:t>Rutiner (länk A-Ö) och informationsmaterial</a:t>
            </a:r>
          </a:p>
        </p:txBody>
      </p:sp>
      <p:sp>
        <p:nvSpPr>
          <p:cNvPr id="4" name="Platshållare för bildnummer 3"/>
          <p:cNvSpPr>
            <a:spLocks noGrp="1"/>
          </p:cNvSpPr>
          <p:nvPr>
            <p:ph type="sldNum" sz="quarter" idx="5"/>
          </p:nvPr>
        </p:nvSpPr>
        <p:spPr/>
        <p:txBody>
          <a:bodyPr/>
          <a:lstStyle/>
          <a:p>
            <a:fld id="{A0F9E7D5-5CEC-484E-A063-E1A9B96C31B2}" type="slidenum">
              <a:rPr lang="sv-SE" smtClean="0"/>
              <a:t>12</a:t>
            </a:fld>
            <a:endParaRPr lang="sv-SE"/>
          </a:p>
        </p:txBody>
      </p:sp>
    </p:spTree>
    <p:extLst>
      <p:ext uri="{BB962C8B-B14F-4D97-AF65-F5344CB8AC3E}">
        <p14:creationId xmlns:p14="http://schemas.microsoft.com/office/powerpoint/2010/main" val="118122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 provtagning är kostnadsfri!</a:t>
            </a:r>
          </a:p>
        </p:txBody>
      </p:sp>
      <p:sp>
        <p:nvSpPr>
          <p:cNvPr id="4" name="Platshållare för bildnummer 3"/>
          <p:cNvSpPr>
            <a:spLocks noGrp="1"/>
          </p:cNvSpPr>
          <p:nvPr>
            <p:ph type="sldNum" sz="quarter" idx="5"/>
          </p:nvPr>
        </p:nvSpPr>
        <p:spPr/>
        <p:txBody>
          <a:bodyPr/>
          <a:lstStyle/>
          <a:p>
            <a:fld id="{A0F9E7D5-5CEC-484E-A063-E1A9B96C31B2}" type="slidenum">
              <a:rPr lang="sv-SE" smtClean="0"/>
              <a:t>15</a:t>
            </a:fld>
            <a:endParaRPr lang="sv-SE"/>
          </a:p>
        </p:txBody>
      </p:sp>
    </p:spTree>
    <p:extLst>
      <p:ext uri="{BB962C8B-B14F-4D97-AF65-F5344CB8AC3E}">
        <p14:creationId xmlns:p14="http://schemas.microsoft.com/office/powerpoint/2010/main" val="132632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7" name="Platshållare för text 6">
            <a:extLst>
              <a:ext uri="{FF2B5EF4-FFF2-40B4-BE49-F238E27FC236}">
                <a16:creationId xmlns:a16="http://schemas.microsoft.com/office/drawing/2014/main" id="{5B3E5ED0-B940-429B-B70C-B1B3B7A7C79C}"/>
              </a:ext>
            </a:extLst>
          </p:cNvPr>
          <p:cNvSpPr>
            <a:spLocks noGrp="1"/>
          </p:cNvSpPr>
          <p:nvPr>
            <p:ph type="body" sz="quarter" idx="10" hasCustomPrompt="1"/>
          </p:nvPr>
        </p:nvSpPr>
        <p:spPr>
          <a:xfrm>
            <a:off x="1768157" y="1631850"/>
            <a:ext cx="8402637" cy="3341406"/>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1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a:extLst>
              <a:ext uri="{FF2B5EF4-FFF2-40B4-BE49-F238E27FC236}">
                <a16:creationId xmlns:a16="http://schemas.microsoft.com/office/drawing/2014/main" id="{2C92496B-EEA1-4395-81D1-FF36C8DEBFAE}"/>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97023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sida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när du behöver hela satsytan</a:t>
            </a:r>
          </a:p>
        </p:txBody>
      </p:sp>
      <p:sp>
        <p:nvSpPr>
          <p:cNvPr id="6" name="Platshållare för text 8">
            <a:extLst>
              <a:ext uri="{FF2B5EF4-FFF2-40B4-BE49-F238E27FC236}">
                <a16:creationId xmlns:a16="http://schemas.microsoft.com/office/drawing/2014/main" id="{E4990DEF-B8AA-49A6-8D03-6D3B9291E512}"/>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167819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604742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7" name="Platshållare för text 8">
            <a:extLst>
              <a:ext uri="{FF2B5EF4-FFF2-40B4-BE49-F238E27FC236}">
                <a16:creationId xmlns:a16="http://schemas.microsoft.com/office/drawing/2014/main" id="{A0DC9DB3-C6CE-4C03-A72B-856577E20325}"/>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
        <p:nvSpPr>
          <p:cNvPr id="8" name="Platshållare för text 7">
            <a:extLst>
              <a:ext uri="{FF2B5EF4-FFF2-40B4-BE49-F238E27FC236}">
                <a16:creationId xmlns:a16="http://schemas.microsoft.com/office/drawing/2014/main" id="{E83620DD-DA98-4275-991F-5E42BBF29D46}"/>
              </a:ext>
            </a:extLst>
          </p:cNvPr>
          <p:cNvSpPr>
            <a:spLocks noGrp="1"/>
          </p:cNvSpPr>
          <p:nvPr>
            <p:ph type="body" sz="quarter" idx="12" hasCustomPrompt="1"/>
          </p:nvPr>
        </p:nvSpPr>
        <p:spPr>
          <a:xfrm>
            <a:off x="6770688" y="674688"/>
            <a:ext cx="4687887" cy="4325937"/>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0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5123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ida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77960" y="371181"/>
            <a:ext cx="10975839" cy="1325563"/>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Platshållare för innehåll 2"/>
          <p:cNvSpPr>
            <a:spLocks noGrp="1"/>
          </p:cNvSpPr>
          <p:nvPr>
            <p:ph sz="half" idx="1" hasCustomPrompt="1"/>
          </p:nvPr>
        </p:nvSpPr>
        <p:spPr>
          <a:xfrm>
            <a:off x="1325619" y="1825623"/>
            <a:ext cx="4454431" cy="3067323"/>
          </a:xfrm>
          <a:prstGeom prst="rect">
            <a:avLst/>
          </a:prstGeom>
        </p:spPr>
        <p:txBody>
          <a:bodyPr/>
          <a:lstStyle>
            <a:lvl1pPr marL="0" indent="0">
              <a:lnSpc>
                <a:spcPct val="100000"/>
              </a:lnSpc>
              <a:buFontTx/>
              <a:buNone/>
              <a:defRPr sz="1800">
                <a:latin typeface="Arial" panose="020B0604020202020204" pitchFamily="34" charset="0"/>
                <a:cs typeface="Arial" panose="020B0604020202020204" pitchFamily="34" charset="0"/>
              </a:defRPr>
            </a:lvl1pPr>
            <a:lvl2pPr marL="457200" indent="0">
              <a:lnSpc>
                <a:spcPct val="100000"/>
              </a:lnSpc>
              <a:buFontTx/>
              <a:buNone/>
              <a:defRPr sz="1600">
                <a:latin typeface="Arial" panose="020B0604020202020204" pitchFamily="34" charset="0"/>
                <a:cs typeface="Arial" panose="020B0604020202020204" pitchFamily="34" charset="0"/>
              </a:defRPr>
            </a:lvl2pPr>
            <a:lvl3pPr marL="914400" indent="0">
              <a:lnSpc>
                <a:spcPct val="100000"/>
              </a:lnSpc>
              <a:buFontTx/>
              <a:buNone/>
              <a:defRPr sz="1400">
                <a:latin typeface="Arial" panose="020B0604020202020204" pitchFamily="34" charset="0"/>
                <a:cs typeface="Arial" panose="020B0604020202020204" pitchFamily="34" charset="0"/>
              </a:defRPr>
            </a:lvl3pPr>
            <a:lvl4pPr marL="1371600" indent="0">
              <a:lnSpc>
                <a:spcPct val="100000"/>
              </a:lnSpc>
              <a:buFontTx/>
              <a:buNone/>
              <a:defRPr sz="1200">
                <a:latin typeface="Arial" panose="020B0604020202020204" pitchFamily="34" charset="0"/>
                <a:cs typeface="Arial" panose="020B0604020202020204" pitchFamily="34" charset="0"/>
              </a:defRPr>
            </a:lvl4pPr>
            <a:lvl5pPr marL="1828800" indent="0">
              <a:lnSpc>
                <a:spcPct val="100000"/>
              </a:lnSpc>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7" name="Platshållare för innehåll 2"/>
          <p:cNvSpPr>
            <a:spLocks noGrp="1"/>
          </p:cNvSpPr>
          <p:nvPr>
            <p:ph sz="half" idx="10" hasCustomPrompt="1"/>
          </p:nvPr>
        </p:nvSpPr>
        <p:spPr>
          <a:xfrm>
            <a:off x="6196536" y="1825622"/>
            <a:ext cx="4454431" cy="3067323"/>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200">
                <a:latin typeface="Arial" panose="020B0604020202020204" pitchFamily="34" charset="0"/>
                <a:cs typeface="Arial" panose="020B0604020202020204" pitchFamily="34" charset="0"/>
              </a:defRPr>
            </a:lvl4pPr>
            <a:lvl5pPr marL="1828800" indent="0">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8" name="Platshållare för text 8">
            <a:extLst>
              <a:ext uri="{FF2B5EF4-FFF2-40B4-BE49-F238E27FC236}">
                <a16:creationId xmlns:a16="http://schemas.microsoft.com/office/drawing/2014/main" id="{23365A08-A021-49CA-9229-23403CDB4B87}"/>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4262344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bild diagram">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852162" y="584067"/>
            <a:ext cx="10474907" cy="4361352"/>
          </a:xfrm>
          <a:prstGeom prst="rect">
            <a:avLst/>
          </a:prstGeom>
          <a:solidFill>
            <a:schemeClr val="bg1"/>
          </a:solidFill>
        </p:spPr>
        <p:txBody>
          <a:bodyPr tIns="1188000" anchor="t"/>
          <a:lstStyle>
            <a:lvl1pPr marL="0" indent="0" algn="ctr">
              <a:buNone/>
              <a:defRPr sz="1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ikonerna för att infoga tabeller, video, </a:t>
            </a:r>
            <a:r>
              <a:rPr lang="sv-SE"/>
              <a:t>smartart </a:t>
            </a:r>
            <a:r>
              <a:rPr lang="sv-SE" dirty="0"/>
              <a:t>och diagram</a:t>
            </a:r>
          </a:p>
        </p:txBody>
      </p:sp>
      <p:sp>
        <p:nvSpPr>
          <p:cNvPr id="10" name="Rubrik 1"/>
          <p:cNvSpPr>
            <a:spLocks noGrp="1"/>
          </p:cNvSpPr>
          <p:nvPr>
            <p:ph type="title" hasCustomPrompt="1"/>
          </p:nvPr>
        </p:nvSpPr>
        <p:spPr>
          <a:xfrm>
            <a:off x="293196" y="5869693"/>
            <a:ext cx="9521364" cy="486704"/>
          </a:xfrm>
          <a:prstGeom prst="rect">
            <a:avLst/>
          </a:prstGeom>
        </p:spPr>
        <p:txBody>
          <a:bodyPr anchor="t">
            <a:normAutofit/>
          </a:bodyPr>
          <a:lstStyle>
            <a:lvl1pPr>
              <a:defRPr sz="2400" baseline="0">
                <a:solidFill>
                  <a:srgbClr val="DB0D15"/>
                </a:solidFill>
                <a:latin typeface="Arial" panose="020B0604020202020204" pitchFamily="34" charset="0"/>
                <a:cs typeface="Arial" panose="020B0604020202020204" pitchFamily="34" charset="0"/>
              </a:defRPr>
            </a:lvl1pPr>
          </a:lstStyle>
          <a:p>
            <a:r>
              <a:rPr lang="sv-SE" dirty="0"/>
              <a:t>Detta rubrikfält används när man använder helsidesdiagram</a:t>
            </a:r>
          </a:p>
        </p:txBody>
      </p:sp>
      <p:sp>
        <p:nvSpPr>
          <p:cNvPr id="6" name="Platshållare för text 8">
            <a:extLst>
              <a:ext uri="{FF2B5EF4-FFF2-40B4-BE49-F238E27FC236}">
                <a16:creationId xmlns:a16="http://schemas.microsoft.com/office/drawing/2014/main" id="{B3F58145-C7E7-4CD0-B68A-C3A5BA02C89C}"/>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359289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ak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73" y="143622"/>
            <a:ext cx="11887200" cy="6551055"/>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1239" y="3279035"/>
            <a:ext cx="2453344" cy="1493693"/>
          </a:xfrm>
          <a:prstGeom prst="rect">
            <a:avLst/>
          </a:prstGeom>
        </p:spPr>
      </p:pic>
    </p:spTree>
    <p:extLst>
      <p:ext uri="{BB962C8B-B14F-4D97-AF65-F5344CB8AC3E}">
        <p14:creationId xmlns:p14="http://schemas.microsoft.com/office/powerpoint/2010/main" val="420316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sida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när du behöver hela satsytan</a:t>
            </a:r>
          </a:p>
        </p:txBody>
      </p:sp>
      <p:sp>
        <p:nvSpPr>
          <p:cNvPr id="6" name="Platshållare för text 8">
            <a:extLst>
              <a:ext uri="{FF2B5EF4-FFF2-40B4-BE49-F238E27FC236}">
                <a16:creationId xmlns:a16="http://schemas.microsoft.com/office/drawing/2014/main" id="{E4990DEF-B8AA-49A6-8D03-6D3B9291E512}"/>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0083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bild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4"/>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helbild</a:t>
            </a:r>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7326" y="177657"/>
            <a:ext cx="11822785" cy="5418298"/>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785"/>
              <a:gd name="connsiteY0" fmla="*/ 163317 h 6069854"/>
              <a:gd name="connsiteX1" fmla="*/ 158748 w 11822785"/>
              <a:gd name="connsiteY1" fmla="*/ 1796 h 6069854"/>
              <a:gd name="connsiteX2" fmla="*/ 11660580 w 11822785"/>
              <a:gd name="connsiteY2" fmla="*/ 10444 h 6069854"/>
              <a:gd name="connsiteX3" fmla="*/ 11817348 w 11822785"/>
              <a:gd name="connsiteY3" fmla="*/ 193781 h 6069854"/>
              <a:gd name="connsiteX4" fmla="*/ 11820523 w 11822785"/>
              <a:gd name="connsiteY4" fmla="*/ 1121689 h 6069854"/>
              <a:gd name="connsiteX5" fmla="*/ 11810553 w 11822785"/>
              <a:gd name="connsiteY5" fmla="*/ 6064966 h 6069854"/>
              <a:gd name="connsiteX6" fmla="*/ 1904998 w 11822785"/>
              <a:gd name="connsiteY6" fmla="*/ 6066986 h 6069854"/>
              <a:gd name="connsiteX7" fmla="*/ 8097 w 11822785"/>
              <a:gd name="connsiteY7" fmla="*/ 5496133 h 6069854"/>
              <a:gd name="connsiteX8" fmla="*/ 1747 w 11822785"/>
              <a:gd name="connsiteY8" fmla="*/ 163317 h 6069854"/>
              <a:gd name="connsiteX0" fmla="*/ 1747 w 11822785"/>
              <a:gd name="connsiteY0" fmla="*/ 163317 h 6071616"/>
              <a:gd name="connsiteX1" fmla="*/ 158748 w 11822785"/>
              <a:gd name="connsiteY1" fmla="*/ 1796 h 6071616"/>
              <a:gd name="connsiteX2" fmla="*/ 11660580 w 11822785"/>
              <a:gd name="connsiteY2" fmla="*/ 10444 h 6071616"/>
              <a:gd name="connsiteX3" fmla="*/ 11817348 w 11822785"/>
              <a:gd name="connsiteY3" fmla="*/ 193781 h 6071616"/>
              <a:gd name="connsiteX4" fmla="*/ 11820523 w 11822785"/>
              <a:gd name="connsiteY4" fmla="*/ 1121689 h 6071616"/>
              <a:gd name="connsiteX5" fmla="*/ 11810553 w 11822785"/>
              <a:gd name="connsiteY5" fmla="*/ 6064966 h 6071616"/>
              <a:gd name="connsiteX6" fmla="*/ 1527173 w 11822785"/>
              <a:gd name="connsiteY6" fmla="*/ 6068764 h 6071616"/>
              <a:gd name="connsiteX7" fmla="*/ 8097 w 11822785"/>
              <a:gd name="connsiteY7" fmla="*/ 5496133 h 6071616"/>
              <a:gd name="connsiteX8" fmla="*/ 1747 w 11822785"/>
              <a:gd name="connsiteY8" fmla="*/ 163317 h 6071616"/>
              <a:gd name="connsiteX0" fmla="*/ 1747 w 11822785"/>
              <a:gd name="connsiteY0" fmla="*/ 163317 h 6072159"/>
              <a:gd name="connsiteX1" fmla="*/ 158748 w 11822785"/>
              <a:gd name="connsiteY1" fmla="*/ 1796 h 6072159"/>
              <a:gd name="connsiteX2" fmla="*/ 11660580 w 11822785"/>
              <a:gd name="connsiteY2" fmla="*/ 10444 h 6072159"/>
              <a:gd name="connsiteX3" fmla="*/ 11817348 w 11822785"/>
              <a:gd name="connsiteY3" fmla="*/ 193781 h 6072159"/>
              <a:gd name="connsiteX4" fmla="*/ 11820523 w 11822785"/>
              <a:gd name="connsiteY4" fmla="*/ 1121689 h 6072159"/>
              <a:gd name="connsiteX5" fmla="*/ 11810553 w 11822785"/>
              <a:gd name="connsiteY5" fmla="*/ 6064966 h 6072159"/>
              <a:gd name="connsiteX6" fmla="*/ 1527173 w 11822785"/>
              <a:gd name="connsiteY6" fmla="*/ 6068764 h 6072159"/>
              <a:gd name="connsiteX7" fmla="*/ 8097 w 11822785"/>
              <a:gd name="connsiteY7" fmla="*/ 5496133 h 6072159"/>
              <a:gd name="connsiteX8" fmla="*/ 1747 w 11822785"/>
              <a:gd name="connsiteY8" fmla="*/ 163317 h 6072159"/>
              <a:gd name="connsiteX0" fmla="*/ 1747 w 11822785"/>
              <a:gd name="connsiteY0" fmla="*/ 163317 h 6072036"/>
              <a:gd name="connsiteX1" fmla="*/ 158748 w 11822785"/>
              <a:gd name="connsiteY1" fmla="*/ 1796 h 6072036"/>
              <a:gd name="connsiteX2" fmla="*/ 11660580 w 11822785"/>
              <a:gd name="connsiteY2" fmla="*/ 10444 h 6072036"/>
              <a:gd name="connsiteX3" fmla="*/ 11817348 w 11822785"/>
              <a:gd name="connsiteY3" fmla="*/ 193781 h 6072036"/>
              <a:gd name="connsiteX4" fmla="*/ 11820523 w 11822785"/>
              <a:gd name="connsiteY4" fmla="*/ 1121689 h 6072036"/>
              <a:gd name="connsiteX5" fmla="*/ 11810553 w 11822785"/>
              <a:gd name="connsiteY5" fmla="*/ 6064966 h 6072036"/>
              <a:gd name="connsiteX6" fmla="*/ 1527173 w 11822785"/>
              <a:gd name="connsiteY6" fmla="*/ 6068764 h 6072036"/>
              <a:gd name="connsiteX7" fmla="*/ 8097 w 11822785"/>
              <a:gd name="connsiteY7" fmla="*/ 5483690 h 6072036"/>
              <a:gd name="connsiteX8" fmla="*/ 1747 w 11822785"/>
              <a:gd name="connsiteY8" fmla="*/ 163317 h 6072036"/>
              <a:gd name="connsiteX0" fmla="*/ 1747 w 11822785"/>
              <a:gd name="connsiteY0" fmla="*/ 163317 h 6071507"/>
              <a:gd name="connsiteX1" fmla="*/ 158748 w 11822785"/>
              <a:gd name="connsiteY1" fmla="*/ 1796 h 6071507"/>
              <a:gd name="connsiteX2" fmla="*/ 11660580 w 11822785"/>
              <a:gd name="connsiteY2" fmla="*/ 10444 h 6071507"/>
              <a:gd name="connsiteX3" fmla="*/ 11817348 w 11822785"/>
              <a:gd name="connsiteY3" fmla="*/ 193781 h 6071507"/>
              <a:gd name="connsiteX4" fmla="*/ 11820523 w 11822785"/>
              <a:gd name="connsiteY4" fmla="*/ 1121689 h 6071507"/>
              <a:gd name="connsiteX5" fmla="*/ 11810553 w 11822785"/>
              <a:gd name="connsiteY5" fmla="*/ 6064966 h 6071507"/>
              <a:gd name="connsiteX6" fmla="*/ 1527173 w 11822785"/>
              <a:gd name="connsiteY6" fmla="*/ 6068764 h 6071507"/>
              <a:gd name="connsiteX7" fmla="*/ 8097 w 11822785"/>
              <a:gd name="connsiteY7" fmla="*/ 5483690 h 6071507"/>
              <a:gd name="connsiteX8" fmla="*/ 1747 w 11822785"/>
              <a:gd name="connsiteY8" fmla="*/ 163317 h 6071507"/>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527173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71988"/>
              <a:gd name="connsiteX1" fmla="*/ 158748 w 11822785"/>
              <a:gd name="connsiteY1" fmla="*/ 1796 h 6071988"/>
              <a:gd name="connsiteX2" fmla="*/ 11660580 w 11822785"/>
              <a:gd name="connsiteY2" fmla="*/ 10444 h 6071988"/>
              <a:gd name="connsiteX3" fmla="*/ 11817348 w 11822785"/>
              <a:gd name="connsiteY3" fmla="*/ 193781 h 6071988"/>
              <a:gd name="connsiteX4" fmla="*/ 11820523 w 11822785"/>
              <a:gd name="connsiteY4" fmla="*/ 1121689 h 6071988"/>
              <a:gd name="connsiteX5" fmla="*/ 11810553 w 11822785"/>
              <a:gd name="connsiteY5" fmla="*/ 6064966 h 6071988"/>
              <a:gd name="connsiteX6" fmla="*/ 1417636 w 11822785"/>
              <a:gd name="connsiteY6" fmla="*/ 6068764 h 6071988"/>
              <a:gd name="connsiteX7" fmla="*/ 8097 w 11822785"/>
              <a:gd name="connsiteY7" fmla="*/ 5483690 h 6071988"/>
              <a:gd name="connsiteX8" fmla="*/ 1747 w 11822785"/>
              <a:gd name="connsiteY8" fmla="*/ 163317 h 6071988"/>
              <a:gd name="connsiteX0" fmla="*/ 1747 w 11822785"/>
              <a:gd name="connsiteY0" fmla="*/ 163317 h 6068782"/>
              <a:gd name="connsiteX1" fmla="*/ 158748 w 11822785"/>
              <a:gd name="connsiteY1" fmla="*/ 1796 h 6068782"/>
              <a:gd name="connsiteX2" fmla="*/ 11660580 w 11822785"/>
              <a:gd name="connsiteY2" fmla="*/ 10444 h 6068782"/>
              <a:gd name="connsiteX3" fmla="*/ 11817348 w 11822785"/>
              <a:gd name="connsiteY3" fmla="*/ 193781 h 6068782"/>
              <a:gd name="connsiteX4" fmla="*/ 11820523 w 11822785"/>
              <a:gd name="connsiteY4" fmla="*/ 1121689 h 6068782"/>
              <a:gd name="connsiteX5" fmla="*/ 11810553 w 11822785"/>
              <a:gd name="connsiteY5" fmla="*/ 6064966 h 6068782"/>
              <a:gd name="connsiteX6" fmla="*/ 1417636 w 11822785"/>
              <a:gd name="connsiteY6" fmla="*/ 6068764 h 6068782"/>
              <a:gd name="connsiteX7" fmla="*/ 8097 w 11822785"/>
              <a:gd name="connsiteY7" fmla="*/ 5483690 h 6068782"/>
              <a:gd name="connsiteX8" fmla="*/ 1747 w 11822785"/>
              <a:gd name="connsiteY8" fmla="*/ 163317 h 6068782"/>
              <a:gd name="connsiteX0" fmla="*/ 1747 w 11822785"/>
              <a:gd name="connsiteY0" fmla="*/ 161678 h 6067143"/>
              <a:gd name="connsiteX1" fmla="*/ 158748 w 11822785"/>
              <a:gd name="connsiteY1" fmla="*/ 157 h 6067143"/>
              <a:gd name="connsiteX2" fmla="*/ 11660580 w 11822785"/>
              <a:gd name="connsiteY2" fmla="*/ 8805 h 6067143"/>
              <a:gd name="connsiteX3" fmla="*/ 11817348 w 11822785"/>
              <a:gd name="connsiteY3" fmla="*/ 192142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4170"/>
              <a:gd name="connsiteY0" fmla="*/ 161678 h 6067143"/>
              <a:gd name="connsiteX1" fmla="*/ 158748 w 11824170"/>
              <a:gd name="connsiteY1" fmla="*/ 157 h 6067143"/>
              <a:gd name="connsiteX2" fmla="*/ 11660580 w 11824170"/>
              <a:gd name="connsiteY2" fmla="*/ 8805 h 6067143"/>
              <a:gd name="connsiteX3" fmla="*/ 11820523 w 11824170"/>
              <a:gd name="connsiteY3" fmla="*/ 192143 h 6067143"/>
              <a:gd name="connsiteX4" fmla="*/ 11820523 w 11824170"/>
              <a:gd name="connsiteY4" fmla="*/ 1120050 h 6067143"/>
              <a:gd name="connsiteX5" fmla="*/ 11810553 w 11824170"/>
              <a:gd name="connsiteY5" fmla="*/ 6063327 h 6067143"/>
              <a:gd name="connsiteX6" fmla="*/ 1417636 w 11824170"/>
              <a:gd name="connsiteY6" fmla="*/ 6067125 h 6067143"/>
              <a:gd name="connsiteX7" fmla="*/ 8097 w 11824170"/>
              <a:gd name="connsiteY7" fmla="*/ 5482051 h 6067143"/>
              <a:gd name="connsiteX8" fmla="*/ 1747 w 11824170"/>
              <a:gd name="connsiteY8" fmla="*/ 161678 h 6067143"/>
              <a:gd name="connsiteX0" fmla="*/ 1747 w 11822785"/>
              <a:gd name="connsiteY0" fmla="*/ 161678 h 6067143"/>
              <a:gd name="connsiteX1" fmla="*/ 158748 w 11822785"/>
              <a:gd name="connsiteY1" fmla="*/ 157 h 6067143"/>
              <a:gd name="connsiteX2" fmla="*/ 11660580 w 11822785"/>
              <a:gd name="connsiteY2" fmla="*/ 8805 h 6067143"/>
              <a:gd name="connsiteX3" fmla="*/ 11820523 w 11822785"/>
              <a:gd name="connsiteY3" fmla="*/ 192143 h 6067143"/>
              <a:gd name="connsiteX4" fmla="*/ 11820523 w 11822785"/>
              <a:gd name="connsiteY4" fmla="*/ 1120050 h 6067143"/>
              <a:gd name="connsiteX5" fmla="*/ 11810553 w 11822785"/>
              <a:gd name="connsiteY5" fmla="*/ 6063327 h 6067143"/>
              <a:gd name="connsiteX6" fmla="*/ 1417636 w 11822785"/>
              <a:gd name="connsiteY6" fmla="*/ 6067125 h 6067143"/>
              <a:gd name="connsiteX7" fmla="*/ 8097 w 11822785"/>
              <a:gd name="connsiteY7" fmla="*/ 5482051 h 6067143"/>
              <a:gd name="connsiteX8" fmla="*/ 1747 w 11822785"/>
              <a:gd name="connsiteY8" fmla="*/ 161678 h 606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22785" h="6067143">
                <a:moveTo>
                  <a:pt x="1747" y="161678"/>
                </a:moveTo>
                <a:cubicBezTo>
                  <a:pt x="-9419" y="-21337"/>
                  <a:pt x="31802" y="1855"/>
                  <a:pt x="158748" y="157"/>
                </a:cubicBezTo>
                <a:lnTo>
                  <a:pt x="11660580" y="8805"/>
                </a:lnTo>
                <a:cubicBezTo>
                  <a:pt x="11839967" y="5251"/>
                  <a:pt x="11816091" y="10491"/>
                  <a:pt x="11820523" y="192143"/>
                </a:cubicBezTo>
                <a:cubicBezTo>
                  <a:pt x="11821780" y="388017"/>
                  <a:pt x="11821656" y="162850"/>
                  <a:pt x="11820523" y="1120050"/>
                </a:cubicBezTo>
                <a:cubicBezTo>
                  <a:pt x="11828585" y="1709622"/>
                  <a:pt x="11812670" y="4906106"/>
                  <a:pt x="11810553" y="6063327"/>
                </a:cubicBezTo>
                <a:lnTo>
                  <a:pt x="1417636" y="6067125"/>
                </a:lnTo>
                <a:cubicBezTo>
                  <a:pt x="644049" y="6070006"/>
                  <a:pt x="243522" y="5731592"/>
                  <a:pt x="8097" y="5482051"/>
                </a:cubicBezTo>
                <a:cubicBezTo>
                  <a:pt x="9155" y="3262415"/>
                  <a:pt x="689" y="2381314"/>
                  <a:pt x="1747" y="161678"/>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6" name="Platshållare för text 8">
            <a:extLst>
              <a:ext uri="{FF2B5EF4-FFF2-40B4-BE49-F238E27FC236}">
                <a16:creationId xmlns:a16="http://schemas.microsoft.com/office/drawing/2014/main" id="{E622E4C8-152B-42E0-8E3F-85BC4C913B8B}"/>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2166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vbild med text och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93196" y="5869693"/>
            <a:ext cx="9554189" cy="486704"/>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Detta rubrikfält används vid </a:t>
            </a:r>
            <a:r>
              <a:rPr lang="sv-SE" dirty="0" err="1"/>
              <a:t>halvbild</a:t>
            </a:r>
            <a:endParaRPr lang="sv-SE" dirty="0"/>
          </a:p>
        </p:txBody>
      </p:sp>
      <p:sp>
        <p:nvSpPr>
          <p:cNvPr id="9" name="Platshållare för bild 9">
            <a:extLst>
              <a:ext uri="{FF2B5EF4-FFF2-40B4-BE49-F238E27FC236}">
                <a16:creationId xmlns:a16="http://schemas.microsoft.com/office/drawing/2014/main" id="{347E835F-CBD4-4961-833E-DF753E0BB00E}"/>
              </a:ext>
            </a:extLst>
          </p:cNvPr>
          <p:cNvSpPr>
            <a:spLocks noGrp="1"/>
          </p:cNvSpPr>
          <p:nvPr>
            <p:ph type="pic" sz="quarter" idx="10" hasCustomPrompt="1"/>
          </p:nvPr>
        </p:nvSpPr>
        <p:spPr>
          <a:xfrm>
            <a:off x="188644" y="177224"/>
            <a:ext cx="5813861" cy="5420085"/>
          </a:xfrm>
          <a:custGeom>
            <a:avLst/>
            <a:gdLst>
              <a:gd name="connsiteX0" fmla="*/ 0 w 5468938"/>
              <a:gd name="connsiteY0" fmla="*/ 0 h 6858000"/>
              <a:gd name="connsiteX1" fmla="*/ 2734469 w 5468938"/>
              <a:gd name="connsiteY1" fmla="*/ 0 h 6858000"/>
              <a:gd name="connsiteX2" fmla="*/ 5468938 w 5468938"/>
              <a:gd name="connsiteY2" fmla="*/ 3429000 h 6858000"/>
              <a:gd name="connsiteX3" fmla="*/ 2734469 w 5468938"/>
              <a:gd name="connsiteY3" fmla="*/ 6858000 h 6858000"/>
              <a:gd name="connsiteX4" fmla="*/ 0 w 5468938"/>
              <a:gd name="connsiteY4" fmla="*/ 6858000 h 6858000"/>
              <a:gd name="connsiteX5" fmla="*/ 0 w 5468938"/>
              <a:gd name="connsiteY5" fmla="*/ 0 h 6858000"/>
              <a:gd name="connsiteX0" fmla="*/ 0 w 5792556"/>
              <a:gd name="connsiteY0" fmla="*/ 0 h 6858000"/>
              <a:gd name="connsiteX1" fmla="*/ 4724633 w 5792556"/>
              <a:gd name="connsiteY1" fmla="*/ 0 h 6858000"/>
              <a:gd name="connsiteX2" fmla="*/ 5468938 w 5792556"/>
              <a:gd name="connsiteY2" fmla="*/ 3429000 h 6858000"/>
              <a:gd name="connsiteX3" fmla="*/ 2734469 w 5792556"/>
              <a:gd name="connsiteY3" fmla="*/ 6858000 h 6858000"/>
              <a:gd name="connsiteX4" fmla="*/ 0 w 5792556"/>
              <a:gd name="connsiteY4" fmla="*/ 6858000 h 6858000"/>
              <a:gd name="connsiteX5" fmla="*/ 0 w 5792556"/>
              <a:gd name="connsiteY5" fmla="*/ 0 h 6858000"/>
              <a:gd name="connsiteX0" fmla="*/ 0 w 5715582"/>
              <a:gd name="connsiteY0" fmla="*/ 0 h 6858000"/>
              <a:gd name="connsiteX1" fmla="*/ 4724633 w 5715582"/>
              <a:gd name="connsiteY1" fmla="*/ 0 h 6858000"/>
              <a:gd name="connsiteX2" fmla="*/ 5468938 w 5715582"/>
              <a:gd name="connsiteY2" fmla="*/ 3429000 h 6858000"/>
              <a:gd name="connsiteX3" fmla="*/ 4814281 w 5715582"/>
              <a:gd name="connsiteY3" fmla="*/ 6858000 h 6858000"/>
              <a:gd name="connsiteX4" fmla="*/ 0 w 5715582"/>
              <a:gd name="connsiteY4" fmla="*/ 6858000 h 6858000"/>
              <a:gd name="connsiteX5" fmla="*/ 0 w 5715582"/>
              <a:gd name="connsiteY5" fmla="*/ 0 h 6858000"/>
              <a:gd name="connsiteX0" fmla="*/ 0 w 5657592"/>
              <a:gd name="connsiteY0" fmla="*/ 0 h 6858000"/>
              <a:gd name="connsiteX1" fmla="*/ 4724633 w 5657592"/>
              <a:gd name="connsiteY1" fmla="*/ 0 h 6858000"/>
              <a:gd name="connsiteX2" fmla="*/ 5468938 w 5657592"/>
              <a:gd name="connsiteY2" fmla="*/ 3429000 h 6858000"/>
              <a:gd name="connsiteX3" fmla="*/ 4814281 w 5657592"/>
              <a:gd name="connsiteY3" fmla="*/ 6858000 h 6858000"/>
              <a:gd name="connsiteX4" fmla="*/ 0 w 5657592"/>
              <a:gd name="connsiteY4" fmla="*/ 6858000 h 6858000"/>
              <a:gd name="connsiteX5" fmla="*/ 0 w 5657592"/>
              <a:gd name="connsiteY5" fmla="*/ 0 h 6858000"/>
              <a:gd name="connsiteX0" fmla="*/ 0 w 5540797"/>
              <a:gd name="connsiteY0" fmla="*/ 0 h 6858000"/>
              <a:gd name="connsiteX1" fmla="*/ 4724633 w 5540797"/>
              <a:gd name="connsiteY1" fmla="*/ 0 h 6858000"/>
              <a:gd name="connsiteX2" fmla="*/ 5468938 w 5540797"/>
              <a:gd name="connsiteY2" fmla="*/ 3429000 h 6858000"/>
              <a:gd name="connsiteX3" fmla="*/ 4814281 w 5540797"/>
              <a:gd name="connsiteY3" fmla="*/ 6858000 h 6858000"/>
              <a:gd name="connsiteX4" fmla="*/ 0 w 5540797"/>
              <a:gd name="connsiteY4" fmla="*/ 6858000 h 6858000"/>
              <a:gd name="connsiteX5" fmla="*/ 0 w 5540797"/>
              <a:gd name="connsiteY5" fmla="*/ 0 h 6858000"/>
              <a:gd name="connsiteX0" fmla="*/ 0 w 5367229"/>
              <a:gd name="connsiteY0" fmla="*/ 0 h 6858000"/>
              <a:gd name="connsiteX1" fmla="*/ 4724633 w 5367229"/>
              <a:gd name="connsiteY1" fmla="*/ 0 h 6858000"/>
              <a:gd name="connsiteX2" fmla="*/ 4814281 w 5367229"/>
              <a:gd name="connsiteY2" fmla="*/ 6858000 h 6858000"/>
              <a:gd name="connsiteX3" fmla="*/ 0 w 5367229"/>
              <a:gd name="connsiteY3" fmla="*/ 6858000 h 6858000"/>
              <a:gd name="connsiteX4" fmla="*/ 0 w 5367229"/>
              <a:gd name="connsiteY4" fmla="*/ 0 h 6858000"/>
              <a:gd name="connsiteX0" fmla="*/ 0 w 5373612"/>
              <a:gd name="connsiteY0" fmla="*/ 0 h 6858000"/>
              <a:gd name="connsiteX1" fmla="*/ 4724633 w 5373612"/>
              <a:gd name="connsiteY1" fmla="*/ 0 h 6858000"/>
              <a:gd name="connsiteX2" fmla="*/ 4814281 w 5373612"/>
              <a:gd name="connsiteY2" fmla="*/ 6858000 h 6858000"/>
              <a:gd name="connsiteX3" fmla="*/ 0 w 5373612"/>
              <a:gd name="connsiteY3" fmla="*/ 6858000 h 6858000"/>
              <a:gd name="connsiteX4" fmla="*/ 0 w 5373612"/>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6858000"/>
              <a:gd name="connsiteX1" fmla="*/ 4724633 w 5409044"/>
              <a:gd name="connsiteY1" fmla="*/ 0 h 6858000"/>
              <a:gd name="connsiteX2" fmla="*/ 4814281 w 5409044"/>
              <a:gd name="connsiteY2" fmla="*/ 6858000 h 6858000"/>
              <a:gd name="connsiteX3" fmla="*/ 0 w 5409044"/>
              <a:gd name="connsiteY3" fmla="*/ 6858000 h 6858000"/>
              <a:gd name="connsiteX4" fmla="*/ 0 w 5409044"/>
              <a:gd name="connsiteY4" fmla="*/ 0 h 6858000"/>
              <a:gd name="connsiteX0" fmla="*/ 0 w 5409044"/>
              <a:gd name="connsiteY0" fmla="*/ 0 h 7446632"/>
              <a:gd name="connsiteX1" fmla="*/ 4724633 w 5409044"/>
              <a:gd name="connsiteY1" fmla="*/ 0 h 7446632"/>
              <a:gd name="connsiteX2" fmla="*/ 4814281 w 5409044"/>
              <a:gd name="connsiteY2" fmla="*/ 6858000 h 7446632"/>
              <a:gd name="connsiteX3" fmla="*/ 2262026 w 5409044"/>
              <a:gd name="connsiteY3" fmla="*/ 7446629 h 7446632"/>
              <a:gd name="connsiteX4" fmla="*/ 0 w 5409044"/>
              <a:gd name="connsiteY4" fmla="*/ 6858000 h 7446632"/>
              <a:gd name="connsiteX5" fmla="*/ 0 w 5409044"/>
              <a:gd name="connsiteY5" fmla="*/ 0 h 7446632"/>
              <a:gd name="connsiteX0" fmla="*/ 0 w 5409044"/>
              <a:gd name="connsiteY0" fmla="*/ 334 h 7446966"/>
              <a:gd name="connsiteX1" fmla="*/ 357026 w 5409044"/>
              <a:gd name="connsiteY1" fmla="*/ 2352 h 7446966"/>
              <a:gd name="connsiteX2" fmla="*/ 4724633 w 5409044"/>
              <a:gd name="connsiteY2" fmla="*/ 334 h 7446966"/>
              <a:gd name="connsiteX3" fmla="*/ 4814281 w 5409044"/>
              <a:gd name="connsiteY3" fmla="*/ 6858334 h 7446966"/>
              <a:gd name="connsiteX4" fmla="*/ 2262026 w 5409044"/>
              <a:gd name="connsiteY4" fmla="*/ 7446963 h 7446966"/>
              <a:gd name="connsiteX5" fmla="*/ 0 w 5409044"/>
              <a:gd name="connsiteY5" fmla="*/ 6858334 h 7446966"/>
              <a:gd name="connsiteX6" fmla="*/ 0 w 5409044"/>
              <a:gd name="connsiteY6" fmla="*/ 334 h 7446966"/>
              <a:gd name="connsiteX0" fmla="*/ 3175 w 5409044"/>
              <a:gd name="connsiteY0" fmla="*/ 199091 h 7446632"/>
              <a:gd name="connsiteX1" fmla="*/ 357026 w 5409044"/>
              <a:gd name="connsiteY1" fmla="*/ 2018 h 7446632"/>
              <a:gd name="connsiteX2" fmla="*/ 4724633 w 5409044"/>
              <a:gd name="connsiteY2" fmla="*/ 0 h 7446632"/>
              <a:gd name="connsiteX3" fmla="*/ 4814281 w 5409044"/>
              <a:gd name="connsiteY3" fmla="*/ 6858000 h 7446632"/>
              <a:gd name="connsiteX4" fmla="*/ 2262026 w 5409044"/>
              <a:gd name="connsiteY4" fmla="*/ 7446629 h 7446632"/>
              <a:gd name="connsiteX5" fmla="*/ 0 w 5409044"/>
              <a:gd name="connsiteY5" fmla="*/ 6858000 h 7446632"/>
              <a:gd name="connsiteX6" fmla="*/ 3175 w 5409044"/>
              <a:gd name="connsiteY6" fmla="*/ 199091 h 7446632"/>
              <a:gd name="connsiteX0" fmla="*/ 3175 w 5409044"/>
              <a:gd name="connsiteY0" fmla="*/ 199867 h 7447408"/>
              <a:gd name="connsiteX1" fmla="*/ 357026 w 5409044"/>
              <a:gd name="connsiteY1" fmla="*/ 2794 h 7447408"/>
              <a:gd name="connsiteX2" fmla="*/ 4724633 w 5409044"/>
              <a:gd name="connsiteY2" fmla="*/ 776 h 7447408"/>
              <a:gd name="connsiteX3" fmla="*/ 4814281 w 5409044"/>
              <a:gd name="connsiteY3" fmla="*/ 6858776 h 7447408"/>
              <a:gd name="connsiteX4" fmla="*/ 2262026 w 5409044"/>
              <a:gd name="connsiteY4" fmla="*/ 7447405 h 7447408"/>
              <a:gd name="connsiteX5" fmla="*/ 0 w 5409044"/>
              <a:gd name="connsiteY5" fmla="*/ 6858776 h 7447408"/>
              <a:gd name="connsiteX6" fmla="*/ 3175 w 5409044"/>
              <a:gd name="connsiteY6" fmla="*/ 199867 h 7447408"/>
              <a:gd name="connsiteX0" fmla="*/ 3175 w 5409044"/>
              <a:gd name="connsiteY0" fmla="*/ 202804 h 7450345"/>
              <a:gd name="connsiteX1" fmla="*/ 103026 w 5409044"/>
              <a:gd name="connsiteY1" fmla="*/ 2176 h 7450345"/>
              <a:gd name="connsiteX2" fmla="*/ 4724633 w 5409044"/>
              <a:gd name="connsiteY2" fmla="*/ 3713 h 7450345"/>
              <a:gd name="connsiteX3" fmla="*/ 4814281 w 5409044"/>
              <a:gd name="connsiteY3" fmla="*/ 6861713 h 7450345"/>
              <a:gd name="connsiteX4" fmla="*/ 2262026 w 5409044"/>
              <a:gd name="connsiteY4" fmla="*/ 7450342 h 7450345"/>
              <a:gd name="connsiteX5" fmla="*/ 0 w 5409044"/>
              <a:gd name="connsiteY5" fmla="*/ 6861713 h 7450345"/>
              <a:gd name="connsiteX6" fmla="*/ 3175 w 5409044"/>
              <a:gd name="connsiteY6" fmla="*/ 202804 h 7450345"/>
              <a:gd name="connsiteX0" fmla="*/ 3175 w 5409044"/>
              <a:gd name="connsiteY0" fmla="*/ 205811 h 7449797"/>
              <a:gd name="connsiteX1" fmla="*/ 1030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3175 w 5409044"/>
              <a:gd name="connsiteY0" fmla="*/ 205811 h 7449797"/>
              <a:gd name="connsiteX1" fmla="*/ 141126 w 5409044"/>
              <a:gd name="connsiteY1" fmla="*/ 1628 h 7449797"/>
              <a:gd name="connsiteX2" fmla="*/ 4724633 w 5409044"/>
              <a:gd name="connsiteY2" fmla="*/ 3165 h 7449797"/>
              <a:gd name="connsiteX3" fmla="*/ 4814281 w 5409044"/>
              <a:gd name="connsiteY3" fmla="*/ 6861165 h 7449797"/>
              <a:gd name="connsiteX4" fmla="*/ 2262026 w 5409044"/>
              <a:gd name="connsiteY4" fmla="*/ 7449794 h 7449797"/>
              <a:gd name="connsiteX5" fmla="*/ 0 w 5409044"/>
              <a:gd name="connsiteY5" fmla="*/ 6861165 h 7449797"/>
              <a:gd name="connsiteX6" fmla="*/ 3175 w 5409044"/>
              <a:gd name="connsiteY6" fmla="*/ 205811 h 7449797"/>
              <a:gd name="connsiteX0" fmla="*/ 9525 w 5415394"/>
              <a:gd name="connsiteY0" fmla="*/ 205811 h 7449797"/>
              <a:gd name="connsiteX1" fmla="*/ 147476 w 5415394"/>
              <a:gd name="connsiteY1" fmla="*/ 1628 h 7449797"/>
              <a:gd name="connsiteX2" fmla="*/ 4730983 w 5415394"/>
              <a:gd name="connsiteY2" fmla="*/ 3165 h 7449797"/>
              <a:gd name="connsiteX3" fmla="*/ 4820631 w 5415394"/>
              <a:gd name="connsiteY3" fmla="*/ 6861165 h 7449797"/>
              <a:gd name="connsiteX4" fmla="*/ 2268376 w 5415394"/>
              <a:gd name="connsiteY4" fmla="*/ 7449794 h 7449797"/>
              <a:gd name="connsiteX5" fmla="*/ 0 w 5415394"/>
              <a:gd name="connsiteY5" fmla="*/ 5211548 h 7449797"/>
              <a:gd name="connsiteX6" fmla="*/ 9525 w 5415394"/>
              <a:gd name="connsiteY6" fmla="*/ 205811 h 7449797"/>
              <a:gd name="connsiteX0" fmla="*/ 9525 w 5415394"/>
              <a:gd name="connsiteY0" fmla="*/ 205811 h 6861165"/>
              <a:gd name="connsiteX1" fmla="*/ 147476 w 5415394"/>
              <a:gd name="connsiteY1" fmla="*/ 1628 h 6861165"/>
              <a:gd name="connsiteX2" fmla="*/ 4730983 w 5415394"/>
              <a:gd name="connsiteY2" fmla="*/ 3165 h 6861165"/>
              <a:gd name="connsiteX3" fmla="*/ 4820631 w 5415394"/>
              <a:gd name="connsiteY3" fmla="*/ 6861165 h 6861165"/>
              <a:gd name="connsiteX4" fmla="*/ 2042951 w 5415394"/>
              <a:gd name="connsiteY4" fmla="*/ 5558423 h 6861165"/>
              <a:gd name="connsiteX5" fmla="*/ 0 w 5415394"/>
              <a:gd name="connsiteY5" fmla="*/ 5211548 h 6861165"/>
              <a:gd name="connsiteX6" fmla="*/ 9525 w 541539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2036601 w 5409044"/>
              <a:gd name="connsiteY4" fmla="*/ 5558423 h 6861165"/>
              <a:gd name="connsiteX5" fmla="*/ 0 w 5409044"/>
              <a:gd name="connsiteY5" fmla="*/ 5222214 h 6861165"/>
              <a:gd name="connsiteX6" fmla="*/ 3175 w 5409044"/>
              <a:gd name="connsiteY6" fmla="*/ 205811 h 6861165"/>
              <a:gd name="connsiteX0" fmla="*/ 3175 w 5409044"/>
              <a:gd name="connsiteY0" fmla="*/ 205811 h 6861165"/>
              <a:gd name="connsiteX1" fmla="*/ 141126 w 5409044"/>
              <a:gd name="connsiteY1" fmla="*/ 1628 h 6861165"/>
              <a:gd name="connsiteX2" fmla="*/ 4724633 w 5409044"/>
              <a:gd name="connsiteY2" fmla="*/ 3165 h 6861165"/>
              <a:gd name="connsiteX3" fmla="*/ 4814281 w 5409044"/>
              <a:gd name="connsiteY3" fmla="*/ 6861165 h 6861165"/>
              <a:gd name="connsiteX4" fmla="*/ 1906426 w 5409044"/>
              <a:gd name="connsiteY4" fmla="*/ 6066818 h 6861165"/>
              <a:gd name="connsiteX5" fmla="*/ 0 w 5409044"/>
              <a:gd name="connsiteY5" fmla="*/ 5222214 h 6861165"/>
              <a:gd name="connsiteX6" fmla="*/ 3175 w 5409044"/>
              <a:gd name="connsiteY6" fmla="*/ 205811 h 6861165"/>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3175 w 6997717"/>
              <a:gd name="connsiteY0" fmla="*/ 205811 h 6068353"/>
              <a:gd name="connsiteX1" fmla="*/ 141126 w 6997717"/>
              <a:gd name="connsiteY1" fmla="*/ 1628 h 6068353"/>
              <a:gd name="connsiteX2" fmla="*/ 4724633 w 6997717"/>
              <a:gd name="connsiteY2" fmla="*/ 3165 h 6068353"/>
              <a:gd name="connsiteX3" fmla="*/ 6789131 w 6997717"/>
              <a:gd name="connsiteY3" fmla="*/ 6068353 h 6068353"/>
              <a:gd name="connsiteX4" fmla="*/ 1906426 w 6997717"/>
              <a:gd name="connsiteY4" fmla="*/ 6066818 h 6068353"/>
              <a:gd name="connsiteX5" fmla="*/ 0 w 6997717"/>
              <a:gd name="connsiteY5" fmla="*/ 5222214 h 6068353"/>
              <a:gd name="connsiteX6" fmla="*/ 3175 w 6997717"/>
              <a:gd name="connsiteY6" fmla="*/ 205811 h 6068353"/>
              <a:gd name="connsiteX0" fmla="*/ 775 w 6995317"/>
              <a:gd name="connsiteY0" fmla="*/ 205811 h 6068353"/>
              <a:gd name="connsiteX1" fmla="*/ 138726 w 6995317"/>
              <a:gd name="connsiteY1" fmla="*/ 1628 h 6068353"/>
              <a:gd name="connsiteX2" fmla="*/ 4722233 w 6995317"/>
              <a:gd name="connsiteY2" fmla="*/ 3165 h 6068353"/>
              <a:gd name="connsiteX3" fmla="*/ 6786731 w 6995317"/>
              <a:gd name="connsiteY3" fmla="*/ 6068353 h 6068353"/>
              <a:gd name="connsiteX4" fmla="*/ 1904026 w 6995317"/>
              <a:gd name="connsiteY4" fmla="*/ 6066818 h 6068353"/>
              <a:gd name="connsiteX5" fmla="*/ 7125 w 6995317"/>
              <a:gd name="connsiteY5" fmla="*/ 5495965 h 6068353"/>
              <a:gd name="connsiteX6" fmla="*/ 775 w 6995317"/>
              <a:gd name="connsiteY6" fmla="*/ 205811 h 6068353"/>
              <a:gd name="connsiteX0" fmla="*/ 775 w 6995317"/>
              <a:gd name="connsiteY0" fmla="*/ 205811 h 6068572"/>
              <a:gd name="connsiteX1" fmla="*/ 138726 w 6995317"/>
              <a:gd name="connsiteY1" fmla="*/ 1628 h 6068572"/>
              <a:gd name="connsiteX2" fmla="*/ 4722233 w 6995317"/>
              <a:gd name="connsiteY2" fmla="*/ 3165 h 6068572"/>
              <a:gd name="connsiteX3" fmla="*/ 6786731 w 6995317"/>
              <a:gd name="connsiteY3" fmla="*/ 6068353 h 6068572"/>
              <a:gd name="connsiteX4" fmla="*/ 1904026 w 6995317"/>
              <a:gd name="connsiteY4" fmla="*/ 6066818 h 6068572"/>
              <a:gd name="connsiteX5" fmla="*/ 7125 w 6995317"/>
              <a:gd name="connsiteY5" fmla="*/ 5495965 h 6068572"/>
              <a:gd name="connsiteX6" fmla="*/ 775 w 6995317"/>
              <a:gd name="connsiteY6" fmla="*/ 205811 h 6068572"/>
              <a:gd name="connsiteX0" fmla="*/ 775 w 6995317"/>
              <a:gd name="connsiteY0" fmla="*/ 205811 h 6070189"/>
              <a:gd name="connsiteX1" fmla="*/ 138726 w 6995317"/>
              <a:gd name="connsiteY1" fmla="*/ 1628 h 6070189"/>
              <a:gd name="connsiteX2" fmla="*/ 4722233 w 6995317"/>
              <a:gd name="connsiteY2" fmla="*/ 3165 h 6070189"/>
              <a:gd name="connsiteX3" fmla="*/ 6786731 w 6995317"/>
              <a:gd name="connsiteY3" fmla="*/ 6068353 h 6070189"/>
              <a:gd name="connsiteX4" fmla="*/ 1904026 w 6995317"/>
              <a:gd name="connsiteY4" fmla="*/ 6066818 h 6070189"/>
              <a:gd name="connsiteX5" fmla="*/ 7125 w 6995317"/>
              <a:gd name="connsiteY5" fmla="*/ 5495965 h 6070189"/>
              <a:gd name="connsiteX6" fmla="*/ 775 w 6995317"/>
              <a:gd name="connsiteY6" fmla="*/ 205811 h 6070189"/>
              <a:gd name="connsiteX0" fmla="*/ 775 w 6995317"/>
              <a:gd name="connsiteY0" fmla="*/ 205811 h 6069883"/>
              <a:gd name="connsiteX1" fmla="*/ 138726 w 6995317"/>
              <a:gd name="connsiteY1" fmla="*/ 1628 h 6069883"/>
              <a:gd name="connsiteX2" fmla="*/ 4722233 w 6995317"/>
              <a:gd name="connsiteY2" fmla="*/ 3165 h 6069883"/>
              <a:gd name="connsiteX3" fmla="*/ 6786731 w 6995317"/>
              <a:gd name="connsiteY3" fmla="*/ 6068353 h 6069883"/>
              <a:gd name="connsiteX4" fmla="*/ 1904026 w 6995317"/>
              <a:gd name="connsiteY4" fmla="*/ 6066818 h 6069883"/>
              <a:gd name="connsiteX5" fmla="*/ 7125 w 6995317"/>
              <a:gd name="connsiteY5" fmla="*/ 5495965 h 6069883"/>
              <a:gd name="connsiteX6" fmla="*/ 775 w 6995317"/>
              <a:gd name="connsiteY6" fmla="*/ 205811 h 6069883"/>
              <a:gd name="connsiteX0" fmla="*/ 775 w 8098398"/>
              <a:gd name="connsiteY0" fmla="*/ 205811 h 6069883"/>
              <a:gd name="connsiteX1" fmla="*/ 138726 w 8098398"/>
              <a:gd name="connsiteY1" fmla="*/ 1628 h 6069883"/>
              <a:gd name="connsiteX2" fmla="*/ 7782933 w 8098398"/>
              <a:gd name="connsiteY2" fmla="*/ 6721 h 6069883"/>
              <a:gd name="connsiteX3" fmla="*/ 6786731 w 8098398"/>
              <a:gd name="connsiteY3" fmla="*/ 6068353 h 6069883"/>
              <a:gd name="connsiteX4" fmla="*/ 1904026 w 8098398"/>
              <a:gd name="connsiteY4" fmla="*/ 6066818 h 6069883"/>
              <a:gd name="connsiteX5" fmla="*/ 7125 w 8098398"/>
              <a:gd name="connsiteY5" fmla="*/ 5495965 h 6069883"/>
              <a:gd name="connsiteX6" fmla="*/ 775 w 8098398"/>
              <a:gd name="connsiteY6" fmla="*/ 205811 h 6069883"/>
              <a:gd name="connsiteX0" fmla="*/ 775 w 11796917"/>
              <a:gd name="connsiteY0" fmla="*/ 205811 h 6069883"/>
              <a:gd name="connsiteX1" fmla="*/ 138726 w 11796917"/>
              <a:gd name="connsiteY1" fmla="*/ 1628 h 6069883"/>
              <a:gd name="connsiteX2" fmla="*/ 11704058 w 11796917"/>
              <a:gd name="connsiteY2" fmla="*/ 10276 h 6069883"/>
              <a:gd name="connsiteX3" fmla="*/ 6786731 w 11796917"/>
              <a:gd name="connsiteY3" fmla="*/ 6068353 h 6069883"/>
              <a:gd name="connsiteX4" fmla="*/ 1904026 w 11796917"/>
              <a:gd name="connsiteY4" fmla="*/ 6066818 h 6069883"/>
              <a:gd name="connsiteX5" fmla="*/ 7125 w 11796917"/>
              <a:gd name="connsiteY5" fmla="*/ 5495965 h 6069883"/>
              <a:gd name="connsiteX6" fmla="*/ 775 w 11796917"/>
              <a:gd name="connsiteY6" fmla="*/ 205811 h 6069883"/>
              <a:gd name="connsiteX0" fmla="*/ 775 w 12397281"/>
              <a:gd name="connsiteY0" fmla="*/ 205811 h 6069883"/>
              <a:gd name="connsiteX1" fmla="*/ 138726 w 12397281"/>
              <a:gd name="connsiteY1" fmla="*/ 1628 h 6069883"/>
              <a:gd name="connsiteX2" fmla="*/ 11704058 w 12397281"/>
              <a:gd name="connsiteY2" fmla="*/ 10276 h 6069883"/>
              <a:gd name="connsiteX3" fmla="*/ 11809581 w 12397281"/>
              <a:gd name="connsiteY3" fmla="*/ 6064798 h 6069883"/>
              <a:gd name="connsiteX4" fmla="*/ 1904026 w 12397281"/>
              <a:gd name="connsiteY4" fmla="*/ 6066818 h 6069883"/>
              <a:gd name="connsiteX5" fmla="*/ 7125 w 12397281"/>
              <a:gd name="connsiteY5" fmla="*/ 5495965 h 6069883"/>
              <a:gd name="connsiteX6" fmla="*/ 775 w 12397281"/>
              <a:gd name="connsiteY6" fmla="*/ 205811 h 6069883"/>
              <a:gd name="connsiteX0" fmla="*/ 775 w 12104055"/>
              <a:gd name="connsiteY0" fmla="*/ 205811 h 6069883"/>
              <a:gd name="connsiteX1" fmla="*/ 138726 w 12104055"/>
              <a:gd name="connsiteY1" fmla="*/ 1628 h 6069883"/>
              <a:gd name="connsiteX2" fmla="*/ 11704058 w 12104055"/>
              <a:gd name="connsiteY2" fmla="*/ 10276 h 6069883"/>
              <a:gd name="connsiteX3" fmla="*/ 11809581 w 12104055"/>
              <a:gd name="connsiteY3" fmla="*/ 6064798 h 6069883"/>
              <a:gd name="connsiteX4" fmla="*/ 1904026 w 12104055"/>
              <a:gd name="connsiteY4" fmla="*/ 6066818 h 6069883"/>
              <a:gd name="connsiteX5" fmla="*/ 7125 w 12104055"/>
              <a:gd name="connsiteY5" fmla="*/ 5495965 h 6069883"/>
              <a:gd name="connsiteX6" fmla="*/ 775 w 12104055"/>
              <a:gd name="connsiteY6" fmla="*/ 205811 h 6069883"/>
              <a:gd name="connsiteX0" fmla="*/ 775 w 12100788"/>
              <a:gd name="connsiteY0" fmla="*/ 205811 h 6069883"/>
              <a:gd name="connsiteX1" fmla="*/ 138726 w 12100788"/>
              <a:gd name="connsiteY1" fmla="*/ 1628 h 6069883"/>
              <a:gd name="connsiteX2" fmla="*/ 11704058 w 12100788"/>
              <a:gd name="connsiteY2" fmla="*/ 10276 h 6069883"/>
              <a:gd name="connsiteX3" fmla="*/ 11809581 w 12100788"/>
              <a:gd name="connsiteY3" fmla="*/ 6064798 h 6069883"/>
              <a:gd name="connsiteX4" fmla="*/ 1904026 w 12100788"/>
              <a:gd name="connsiteY4" fmla="*/ 6066818 h 6069883"/>
              <a:gd name="connsiteX5" fmla="*/ 7125 w 12100788"/>
              <a:gd name="connsiteY5" fmla="*/ 5495965 h 6069883"/>
              <a:gd name="connsiteX6" fmla="*/ 775 w 12100788"/>
              <a:gd name="connsiteY6" fmla="*/ 205811 h 6069883"/>
              <a:gd name="connsiteX0" fmla="*/ 775 w 11811571"/>
              <a:gd name="connsiteY0" fmla="*/ 205811 h 6069883"/>
              <a:gd name="connsiteX1" fmla="*/ 138726 w 11811571"/>
              <a:gd name="connsiteY1" fmla="*/ 1628 h 6069883"/>
              <a:gd name="connsiteX2" fmla="*/ 11704058 w 11811571"/>
              <a:gd name="connsiteY2" fmla="*/ 10276 h 6069883"/>
              <a:gd name="connsiteX3" fmla="*/ 11809581 w 11811571"/>
              <a:gd name="connsiteY3" fmla="*/ 6064798 h 6069883"/>
              <a:gd name="connsiteX4" fmla="*/ 1904026 w 11811571"/>
              <a:gd name="connsiteY4" fmla="*/ 6066818 h 6069883"/>
              <a:gd name="connsiteX5" fmla="*/ 7125 w 11811571"/>
              <a:gd name="connsiteY5" fmla="*/ 5495965 h 6069883"/>
              <a:gd name="connsiteX6" fmla="*/ 775 w 11811571"/>
              <a:gd name="connsiteY6" fmla="*/ 205811 h 6069883"/>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111"/>
              <a:gd name="connsiteY0" fmla="*/ 499933 h 6364005"/>
              <a:gd name="connsiteX1" fmla="*/ 138726 w 12594111"/>
              <a:gd name="connsiteY1" fmla="*/ 295750 h 6364005"/>
              <a:gd name="connsiteX2" fmla="*/ 11704058 w 12594111"/>
              <a:gd name="connsiteY2" fmla="*/ 304398 h 6364005"/>
              <a:gd name="connsiteX3" fmla="*/ 11816376 w 12594111"/>
              <a:gd name="connsiteY3" fmla="*/ 413074 h 6364005"/>
              <a:gd name="connsiteX4" fmla="*/ 11809581 w 12594111"/>
              <a:gd name="connsiteY4" fmla="*/ 6358920 h 6364005"/>
              <a:gd name="connsiteX5" fmla="*/ 1904026 w 12594111"/>
              <a:gd name="connsiteY5" fmla="*/ 6360940 h 6364005"/>
              <a:gd name="connsiteX6" fmla="*/ 7125 w 12594111"/>
              <a:gd name="connsiteY6" fmla="*/ 5790087 h 6364005"/>
              <a:gd name="connsiteX7" fmla="*/ 775 w 12594111"/>
              <a:gd name="connsiteY7" fmla="*/ 499933 h 6364005"/>
              <a:gd name="connsiteX0" fmla="*/ 775 w 12594986"/>
              <a:gd name="connsiteY0" fmla="*/ 205812 h 6069884"/>
              <a:gd name="connsiteX1" fmla="*/ 138726 w 12594986"/>
              <a:gd name="connsiteY1" fmla="*/ 1629 h 6069884"/>
              <a:gd name="connsiteX2" fmla="*/ 11704058 w 12594986"/>
              <a:gd name="connsiteY2" fmla="*/ 10277 h 6069884"/>
              <a:gd name="connsiteX3" fmla="*/ 11819551 w 12594986"/>
              <a:gd name="connsiteY3" fmla="*/ 1121522 h 6069884"/>
              <a:gd name="connsiteX4" fmla="*/ 11809581 w 12594986"/>
              <a:gd name="connsiteY4" fmla="*/ 6064799 h 6069884"/>
              <a:gd name="connsiteX5" fmla="*/ 1904026 w 12594986"/>
              <a:gd name="connsiteY5" fmla="*/ 6066819 h 6069884"/>
              <a:gd name="connsiteX6" fmla="*/ 7125 w 12594986"/>
              <a:gd name="connsiteY6" fmla="*/ 5495966 h 6069884"/>
              <a:gd name="connsiteX7" fmla="*/ 775 w 12594986"/>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21813"/>
              <a:gd name="connsiteY0" fmla="*/ 205812 h 6069884"/>
              <a:gd name="connsiteX1" fmla="*/ 138726 w 11821813"/>
              <a:gd name="connsiteY1" fmla="*/ 1629 h 6069884"/>
              <a:gd name="connsiteX2" fmla="*/ 9735558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37957"/>
              <a:gd name="connsiteY0" fmla="*/ 205812 h 6069884"/>
              <a:gd name="connsiteX1" fmla="*/ 138726 w 11837957"/>
              <a:gd name="connsiteY1" fmla="*/ 1629 h 6069884"/>
              <a:gd name="connsiteX2" fmla="*/ 11192883 w 11837957"/>
              <a:gd name="connsiteY2" fmla="*/ 6722 h 6069884"/>
              <a:gd name="connsiteX3" fmla="*/ 11819551 w 11837957"/>
              <a:gd name="connsiteY3" fmla="*/ 1121522 h 6069884"/>
              <a:gd name="connsiteX4" fmla="*/ 11809581 w 11837957"/>
              <a:gd name="connsiteY4" fmla="*/ 6064799 h 6069884"/>
              <a:gd name="connsiteX5" fmla="*/ 1904026 w 11837957"/>
              <a:gd name="connsiteY5" fmla="*/ 6066819 h 6069884"/>
              <a:gd name="connsiteX6" fmla="*/ 7125 w 11837957"/>
              <a:gd name="connsiteY6" fmla="*/ 5495966 h 6069884"/>
              <a:gd name="connsiteX7" fmla="*/ 775 w 11837957"/>
              <a:gd name="connsiteY7" fmla="*/ 205812 h 6069884"/>
              <a:gd name="connsiteX0" fmla="*/ 775 w 11825545"/>
              <a:gd name="connsiteY0" fmla="*/ 205812 h 6069884"/>
              <a:gd name="connsiteX1" fmla="*/ 138726 w 11825545"/>
              <a:gd name="connsiteY1" fmla="*/ 1629 h 6069884"/>
              <a:gd name="connsiteX2" fmla="*/ 11192883 w 11825545"/>
              <a:gd name="connsiteY2" fmla="*/ 6722 h 6069884"/>
              <a:gd name="connsiteX3" fmla="*/ 11819551 w 11825545"/>
              <a:gd name="connsiteY3" fmla="*/ 1121522 h 6069884"/>
              <a:gd name="connsiteX4" fmla="*/ 11809581 w 11825545"/>
              <a:gd name="connsiteY4" fmla="*/ 6064799 h 6069884"/>
              <a:gd name="connsiteX5" fmla="*/ 1904026 w 11825545"/>
              <a:gd name="connsiteY5" fmla="*/ 6066819 h 6069884"/>
              <a:gd name="connsiteX6" fmla="*/ 7125 w 11825545"/>
              <a:gd name="connsiteY6" fmla="*/ 5495966 h 6069884"/>
              <a:gd name="connsiteX7" fmla="*/ 775 w 11825545"/>
              <a:gd name="connsiteY7" fmla="*/ 205812 h 6069884"/>
              <a:gd name="connsiteX0" fmla="*/ 775 w 11821813"/>
              <a:gd name="connsiteY0" fmla="*/ 205812 h 6069884"/>
              <a:gd name="connsiteX1" fmla="*/ 138726 w 11821813"/>
              <a:gd name="connsiteY1" fmla="*/ 1629 h 6069884"/>
              <a:gd name="connsiteX2" fmla="*/ 11192883 w 11821813"/>
              <a:gd name="connsiteY2" fmla="*/ 6722 h 6069884"/>
              <a:gd name="connsiteX3" fmla="*/ 11819551 w 11821813"/>
              <a:gd name="connsiteY3" fmla="*/ 1121522 h 6069884"/>
              <a:gd name="connsiteX4" fmla="*/ 11809581 w 11821813"/>
              <a:gd name="connsiteY4" fmla="*/ 6064799 h 6069884"/>
              <a:gd name="connsiteX5" fmla="*/ 1904026 w 11821813"/>
              <a:gd name="connsiteY5" fmla="*/ 6066819 h 6069884"/>
              <a:gd name="connsiteX6" fmla="*/ 7125 w 11821813"/>
              <a:gd name="connsiteY6" fmla="*/ 5495966 h 6069884"/>
              <a:gd name="connsiteX7" fmla="*/ 775 w 11821813"/>
              <a:gd name="connsiteY7" fmla="*/ 205812 h 6069884"/>
              <a:gd name="connsiteX0" fmla="*/ 775 w 11866535"/>
              <a:gd name="connsiteY0" fmla="*/ 205812 h 6069884"/>
              <a:gd name="connsiteX1" fmla="*/ 138726 w 11866535"/>
              <a:gd name="connsiteY1" fmla="*/ 1629 h 6069884"/>
              <a:gd name="connsiteX2" fmla="*/ 11700883 w 11866535"/>
              <a:gd name="connsiteY2" fmla="*/ 13832 h 6069884"/>
              <a:gd name="connsiteX3" fmla="*/ 11819551 w 11866535"/>
              <a:gd name="connsiteY3" fmla="*/ 1121522 h 6069884"/>
              <a:gd name="connsiteX4" fmla="*/ 11809581 w 11866535"/>
              <a:gd name="connsiteY4" fmla="*/ 6064799 h 6069884"/>
              <a:gd name="connsiteX5" fmla="*/ 1904026 w 11866535"/>
              <a:gd name="connsiteY5" fmla="*/ 6066819 h 6069884"/>
              <a:gd name="connsiteX6" fmla="*/ 7125 w 11866535"/>
              <a:gd name="connsiteY6" fmla="*/ 5495966 h 6069884"/>
              <a:gd name="connsiteX7" fmla="*/ 775 w 11866535"/>
              <a:gd name="connsiteY7" fmla="*/ 205812 h 6069884"/>
              <a:gd name="connsiteX0" fmla="*/ 775 w 11871795"/>
              <a:gd name="connsiteY0" fmla="*/ 205812 h 6069884"/>
              <a:gd name="connsiteX1" fmla="*/ 138726 w 11871795"/>
              <a:gd name="connsiteY1" fmla="*/ 1629 h 6069884"/>
              <a:gd name="connsiteX2" fmla="*/ 11700883 w 11871795"/>
              <a:gd name="connsiteY2" fmla="*/ 13832 h 6069884"/>
              <a:gd name="connsiteX3" fmla="*/ 11819551 w 11871795"/>
              <a:gd name="connsiteY3" fmla="*/ 1121522 h 6069884"/>
              <a:gd name="connsiteX4" fmla="*/ 11809581 w 11871795"/>
              <a:gd name="connsiteY4" fmla="*/ 6064799 h 6069884"/>
              <a:gd name="connsiteX5" fmla="*/ 1904026 w 11871795"/>
              <a:gd name="connsiteY5" fmla="*/ 6066819 h 6069884"/>
              <a:gd name="connsiteX6" fmla="*/ 7125 w 11871795"/>
              <a:gd name="connsiteY6" fmla="*/ 5495966 h 6069884"/>
              <a:gd name="connsiteX7" fmla="*/ 775 w 11871795"/>
              <a:gd name="connsiteY7" fmla="*/ 205812 h 6069884"/>
              <a:gd name="connsiteX0" fmla="*/ 775 w 11850218"/>
              <a:gd name="connsiteY0" fmla="*/ 205812 h 6069884"/>
              <a:gd name="connsiteX1" fmla="*/ 138726 w 11850218"/>
              <a:gd name="connsiteY1" fmla="*/ 1629 h 6069884"/>
              <a:gd name="connsiteX2" fmla="*/ 11659608 w 11850218"/>
              <a:gd name="connsiteY2" fmla="*/ 10277 h 6069884"/>
              <a:gd name="connsiteX3" fmla="*/ 11819551 w 11850218"/>
              <a:gd name="connsiteY3" fmla="*/ 1121522 h 6069884"/>
              <a:gd name="connsiteX4" fmla="*/ 11809581 w 11850218"/>
              <a:gd name="connsiteY4" fmla="*/ 6064799 h 6069884"/>
              <a:gd name="connsiteX5" fmla="*/ 1904026 w 11850218"/>
              <a:gd name="connsiteY5" fmla="*/ 6066819 h 6069884"/>
              <a:gd name="connsiteX6" fmla="*/ 7125 w 11850218"/>
              <a:gd name="connsiteY6" fmla="*/ 5495966 h 6069884"/>
              <a:gd name="connsiteX7" fmla="*/ 775 w 11850218"/>
              <a:gd name="connsiteY7" fmla="*/ 205812 h 6069884"/>
              <a:gd name="connsiteX0" fmla="*/ 775 w 11831396"/>
              <a:gd name="connsiteY0" fmla="*/ 205812 h 6069884"/>
              <a:gd name="connsiteX1" fmla="*/ 138726 w 11831396"/>
              <a:gd name="connsiteY1" fmla="*/ 1629 h 6069884"/>
              <a:gd name="connsiteX2" fmla="*/ 11659608 w 11831396"/>
              <a:gd name="connsiteY2" fmla="*/ 10277 h 6069884"/>
              <a:gd name="connsiteX3" fmla="*/ 11819551 w 11831396"/>
              <a:gd name="connsiteY3" fmla="*/ 1121522 h 6069884"/>
              <a:gd name="connsiteX4" fmla="*/ 11809581 w 11831396"/>
              <a:gd name="connsiteY4" fmla="*/ 6064799 h 6069884"/>
              <a:gd name="connsiteX5" fmla="*/ 1904026 w 11831396"/>
              <a:gd name="connsiteY5" fmla="*/ 6066819 h 6069884"/>
              <a:gd name="connsiteX6" fmla="*/ 7125 w 11831396"/>
              <a:gd name="connsiteY6" fmla="*/ 5495966 h 6069884"/>
              <a:gd name="connsiteX7" fmla="*/ 775 w 11831396"/>
              <a:gd name="connsiteY7" fmla="*/ 205812 h 6069884"/>
              <a:gd name="connsiteX0" fmla="*/ 775 w 11826314"/>
              <a:gd name="connsiteY0" fmla="*/ 205812 h 6069884"/>
              <a:gd name="connsiteX1" fmla="*/ 138726 w 11826314"/>
              <a:gd name="connsiteY1" fmla="*/ 1629 h 6069884"/>
              <a:gd name="connsiteX2" fmla="*/ 11659608 w 11826314"/>
              <a:gd name="connsiteY2" fmla="*/ 10277 h 6069884"/>
              <a:gd name="connsiteX3" fmla="*/ 11819551 w 11826314"/>
              <a:gd name="connsiteY3" fmla="*/ 1121522 h 6069884"/>
              <a:gd name="connsiteX4" fmla="*/ 11809581 w 11826314"/>
              <a:gd name="connsiteY4" fmla="*/ 6064799 h 6069884"/>
              <a:gd name="connsiteX5" fmla="*/ 1904026 w 11826314"/>
              <a:gd name="connsiteY5" fmla="*/ 6066819 h 6069884"/>
              <a:gd name="connsiteX6" fmla="*/ 7125 w 11826314"/>
              <a:gd name="connsiteY6" fmla="*/ 5495966 h 6069884"/>
              <a:gd name="connsiteX7" fmla="*/ 775 w 11826314"/>
              <a:gd name="connsiteY7" fmla="*/ 205812 h 6069884"/>
              <a:gd name="connsiteX0" fmla="*/ 775 w 11823476"/>
              <a:gd name="connsiteY0" fmla="*/ 205812 h 6069884"/>
              <a:gd name="connsiteX1" fmla="*/ 138726 w 11823476"/>
              <a:gd name="connsiteY1" fmla="*/ 1629 h 6069884"/>
              <a:gd name="connsiteX2" fmla="*/ 11659608 w 11823476"/>
              <a:gd name="connsiteY2" fmla="*/ 10277 h 6069884"/>
              <a:gd name="connsiteX3" fmla="*/ 11819551 w 11823476"/>
              <a:gd name="connsiteY3" fmla="*/ 1121522 h 6069884"/>
              <a:gd name="connsiteX4" fmla="*/ 11809581 w 11823476"/>
              <a:gd name="connsiteY4" fmla="*/ 6064799 h 6069884"/>
              <a:gd name="connsiteX5" fmla="*/ 1904026 w 11823476"/>
              <a:gd name="connsiteY5" fmla="*/ 6066819 h 6069884"/>
              <a:gd name="connsiteX6" fmla="*/ 7125 w 11823476"/>
              <a:gd name="connsiteY6" fmla="*/ 5495966 h 6069884"/>
              <a:gd name="connsiteX7" fmla="*/ 775 w 11823476"/>
              <a:gd name="connsiteY7" fmla="*/ 205812 h 6069884"/>
              <a:gd name="connsiteX0" fmla="*/ 775 w 12559042"/>
              <a:gd name="connsiteY0" fmla="*/ 205812 h 6069884"/>
              <a:gd name="connsiteX1" fmla="*/ 138726 w 12559042"/>
              <a:gd name="connsiteY1" fmla="*/ 1629 h 6069884"/>
              <a:gd name="connsiteX2" fmla="*/ 11659608 w 12559042"/>
              <a:gd name="connsiteY2" fmla="*/ 10277 h 6069884"/>
              <a:gd name="connsiteX3" fmla="*/ 11810026 w 12559042"/>
              <a:gd name="connsiteY3" fmla="*/ 122510 h 6069884"/>
              <a:gd name="connsiteX4" fmla="*/ 11819551 w 12559042"/>
              <a:gd name="connsiteY4" fmla="*/ 1121522 h 6069884"/>
              <a:gd name="connsiteX5" fmla="*/ 11809581 w 12559042"/>
              <a:gd name="connsiteY5" fmla="*/ 6064799 h 6069884"/>
              <a:gd name="connsiteX6" fmla="*/ 1904026 w 12559042"/>
              <a:gd name="connsiteY6" fmla="*/ 6066819 h 6069884"/>
              <a:gd name="connsiteX7" fmla="*/ 7125 w 12559042"/>
              <a:gd name="connsiteY7" fmla="*/ 5495966 h 6069884"/>
              <a:gd name="connsiteX8" fmla="*/ 775 w 12559042"/>
              <a:gd name="connsiteY8" fmla="*/ 205812 h 6069884"/>
              <a:gd name="connsiteX0" fmla="*/ 775 w 11825341"/>
              <a:gd name="connsiteY0" fmla="*/ 211183 h 6075255"/>
              <a:gd name="connsiteX1" fmla="*/ 138726 w 11825341"/>
              <a:gd name="connsiteY1" fmla="*/ 7000 h 6075255"/>
              <a:gd name="connsiteX2" fmla="*/ 11659608 w 11825341"/>
              <a:gd name="connsiteY2" fmla="*/ 15648 h 6075255"/>
              <a:gd name="connsiteX3" fmla="*/ 11810026 w 11825341"/>
              <a:gd name="connsiteY3" fmla="*/ 127881 h 6075255"/>
              <a:gd name="connsiteX4" fmla="*/ 11819551 w 11825341"/>
              <a:gd name="connsiteY4" fmla="*/ 1126893 h 6075255"/>
              <a:gd name="connsiteX5" fmla="*/ 11809581 w 11825341"/>
              <a:gd name="connsiteY5" fmla="*/ 6070170 h 6075255"/>
              <a:gd name="connsiteX6" fmla="*/ 1904026 w 11825341"/>
              <a:gd name="connsiteY6" fmla="*/ 6072190 h 6075255"/>
              <a:gd name="connsiteX7" fmla="*/ 7125 w 11825341"/>
              <a:gd name="connsiteY7" fmla="*/ 5501337 h 6075255"/>
              <a:gd name="connsiteX8" fmla="*/ 775 w 11825341"/>
              <a:gd name="connsiteY8" fmla="*/ 211183 h 6075255"/>
              <a:gd name="connsiteX0" fmla="*/ 775 w 11821813"/>
              <a:gd name="connsiteY0" fmla="*/ 211183 h 6075255"/>
              <a:gd name="connsiteX1" fmla="*/ 138726 w 11821813"/>
              <a:gd name="connsiteY1" fmla="*/ 7000 h 6075255"/>
              <a:gd name="connsiteX2" fmla="*/ 11659608 w 11821813"/>
              <a:gd name="connsiteY2" fmla="*/ 15648 h 6075255"/>
              <a:gd name="connsiteX3" fmla="*/ 11810026 w 11821813"/>
              <a:gd name="connsiteY3" fmla="*/ 127881 h 6075255"/>
              <a:gd name="connsiteX4" fmla="*/ 11819551 w 11821813"/>
              <a:gd name="connsiteY4" fmla="*/ 1126893 h 6075255"/>
              <a:gd name="connsiteX5" fmla="*/ 11809581 w 11821813"/>
              <a:gd name="connsiteY5" fmla="*/ 6070170 h 6075255"/>
              <a:gd name="connsiteX6" fmla="*/ 1904026 w 11821813"/>
              <a:gd name="connsiteY6" fmla="*/ 6072190 h 6075255"/>
              <a:gd name="connsiteX7" fmla="*/ 7125 w 11821813"/>
              <a:gd name="connsiteY7" fmla="*/ 5501337 h 6075255"/>
              <a:gd name="connsiteX8" fmla="*/ 775 w 11821813"/>
              <a:gd name="connsiteY8" fmla="*/ 211183 h 6075255"/>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205812 h 6069884"/>
              <a:gd name="connsiteX1" fmla="*/ 138726 w 11821813"/>
              <a:gd name="connsiteY1" fmla="*/ 1629 h 6069884"/>
              <a:gd name="connsiteX2" fmla="*/ 11659608 w 11821813"/>
              <a:gd name="connsiteY2" fmla="*/ 10277 h 6069884"/>
              <a:gd name="connsiteX3" fmla="*/ 11816376 w 11821813"/>
              <a:gd name="connsiteY3" fmla="*/ 193614 h 6069884"/>
              <a:gd name="connsiteX4" fmla="*/ 11819551 w 11821813"/>
              <a:gd name="connsiteY4" fmla="*/ 1121522 h 6069884"/>
              <a:gd name="connsiteX5" fmla="*/ 11809581 w 11821813"/>
              <a:gd name="connsiteY5" fmla="*/ 6064799 h 6069884"/>
              <a:gd name="connsiteX6" fmla="*/ 1904026 w 11821813"/>
              <a:gd name="connsiteY6" fmla="*/ 6066819 h 6069884"/>
              <a:gd name="connsiteX7" fmla="*/ 7125 w 11821813"/>
              <a:gd name="connsiteY7" fmla="*/ 5495966 h 6069884"/>
              <a:gd name="connsiteX8" fmla="*/ 775 w 11821813"/>
              <a:gd name="connsiteY8" fmla="*/ 205812 h 6069884"/>
              <a:gd name="connsiteX0" fmla="*/ 775 w 11821813"/>
              <a:gd name="connsiteY0" fmla="*/ 174049 h 6080783"/>
              <a:gd name="connsiteX1" fmla="*/ 138726 w 11821813"/>
              <a:gd name="connsiteY1" fmla="*/ 12528 h 6080783"/>
              <a:gd name="connsiteX2" fmla="*/ 11659608 w 11821813"/>
              <a:gd name="connsiteY2" fmla="*/ 21176 h 6080783"/>
              <a:gd name="connsiteX3" fmla="*/ 11816376 w 11821813"/>
              <a:gd name="connsiteY3" fmla="*/ 204513 h 6080783"/>
              <a:gd name="connsiteX4" fmla="*/ 11819551 w 11821813"/>
              <a:gd name="connsiteY4" fmla="*/ 1132421 h 6080783"/>
              <a:gd name="connsiteX5" fmla="*/ 11809581 w 11821813"/>
              <a:gd name="connsiteY5" fmla="*/ 6075698 h 6080783"/>
              <a:gd name="connsiteX6" fmla="*/ 1904026 w 11821813"/>
              <a:gd name="connsiteY6" fmla="*/ 6077718 h 6080783"/>
              <a:gd name="connsiteX7" fmla="*/ 7125 w 11821813"/>
              <a:gd name="connsiteY7" fmla="*/ 5506865 h 6080783"/>
              <a:gd name="connsiteX8" fmla="*/ 775 w 11821813"/>
              <a:gd name="connsiteY8" fmla="*/ 174049 h 6080783"/>
              <a:gd name="connsiteX0" fmla="*/ 2536 w 11823574"/>
              <a:gd name="connsiteY0" fmla="*/ 174049 h 6080783"/>
              <a:gd name="connsiteX1" fmla="*/ 140487 w 11823574"/>
              <a:gd name="connsiteY1" fmla="*/ 12528 h 6080783"/>
              <a:gd name="connsiteX2" fmla="*/ 11661369 w 11823574"/>
              <a:gd name="connsiteY2" fmla="*/ 21176 h 6080783"/>
              <a:gd name="connsiteX3" fmla="*/ 11818137 w 11823574"/>
              <a:gd name="connsiteY3" fmla="*/ 204513 h 6080783"/>
              <a:gd name="connsiteX4" fmla="*/ 11821312 w 11823574"/>
              <a:gd name="connsiteY4" fmla="*/ 1132421 h 6080783"/>
              <a:gd name="connsiteX5" fmla="*/ 11811342 w 11823574"/>
              <a:gd name="connsiteY5" fmla="*/ 6075698 h 6080783"/>
              <a:gd name="connsiteX6" fmla="*/ 1905787 w 11823574"/>
              <a:gd name="connsiteY6" fmla="*/ 6077718 h 6080783"/>
              <a:gd name="connsiteX7" fmla="*/ 8886 w 11823574"/>
              <a:gd name="connsiteY7" fmla="*/ 5506865 h 6080783"/>
              <a:gd name="connsiteX8" fmla="*/ 2536 w 11823574"/>
              <a:gd name="connsiteY8" fmla="*/ 174049 h 6080783"/>
              <a:gd name="connsiteX0" fmla="*/ 2536 w 11823574"/>
              <a:gd name="connsiteY0" fmla="*/ 163317 h 6070051"/>
              <a:gd name="connsiteX1" fmla="*/ 140487 w 11823574"/>
              <a:gd name="connsiteY1" fmla="*/ 1796 h 6070051"/>
              <a:gd name="connsiteX2" fmla="*/ 11661369 w 11823574"/>
              <a:gd name="connsiteY2" fmla="*/ 10444 h 6070051"/>
              <a:gd name="connsiteX3" fmla="*/ 11818137 w 11823574"/>
              <a:gd name="connsiteY3" fmla="*/ 193781 h 6070051"/>
              <a:gd name="connsiteX4" fmla="*/ 11821312 w 11823574"/>
              <a:gd name="connsiteY4" fmla="*/ 1121689 h 6070051"/>
              <a:gd name="connsiteX5" fmla="*/ 11811342 w 11823574"/>
              <a:gd name="connsiteY5" fmla="*/ 6064966 h 6070051"/>
              <a:gd name="connsiteX6" fmla="*/ 1905787 w 11823574"/>
              <a:gd name="connsiteY6" fmla="*/ 6066986 h 6070051"/>
              <a:gd name="connsiteX7" fmla="*/ 8886 w 11823574"/>
              <a:gd name="connsiteY7" fmla="*/ 5496133 h 6070051"/>
              <a:gd name="connsiteX8" fmla="*/ 2536 w 11823574"/>
              <a:gd name="connsiteY8" fmla="*/ 163317 h 6070051"/>
              <a:gd name="connsiteX0" fmla="*/ 1747 w 11822785"/>
              <a:gd name="connsiteY0" fmla="*/ 163317 h 6070051"/>
              <a:gd name="connsiteX1" fmla="*/ 158748 w 11822785"/>
              <a:gd name="connsiteY1" fmla="*/ 1796 h 6070051"/>
              <a:gd name="connsiteX2" fmla="*/ 11660580 w 11822785"/>
              <a:gd name="connsiteY2" fmla="*/ 10444 h 6070051"/>
              <a:gd name="connsiteX3" fmla="*/ 11817348 w 11822785"/>
              <a:gd name="connsiteY3" fmla="*/ 193781 h 6070051"/>
              <a:gd name="connsiteX4" fmla="*/ 11820523 w 11822785"/>
              <a:gd name="connsiteY4" fmla="*/ 1121689 h 6070051"/>
              <a:gd name="connsiteX5" fmla="*/ 11810553 w 11822785"/>
              <a:gd name="connsiteY5" fmla="*/ 6064966 h 6070051"/>
              <a:gd name="connsiteX6" fmla="*/ 1904998 w 11822785"/>
              <a:gd name="connsiteY6" fmla="*/ 6066986 h 6070051"/>
              <a:gd name="connsiteX7" fmla="*/ 8097 w 11822785"/>
              <a:gd name="connsiteY7" fmla="*/ 5496133 h 6070051"/>
              <a:gd name="connsiteX8" fmla="*/ 1747 w 11822785"/>
              <a:gd name="connsiteY8" fmla="*/ 163317 h 6070051"/>
              <a:gd name="connsiteX0" fmla="*/ 1747 w 11822213"/>
              <a:gd name="connsiteY0" fmla="*/ 163317 h 6070300"/>
              <a:gd name="connsiteX1" fmla="*/ 158748 w 11822213"/>
              <a:gd name="connsiteY1" fmla="*/ 1796 h 6070300"/>
              <a:gd name="connsiteX2" fmla="*/ 11660580 w 11822213"/>
              <a:gd name="connsiteY2" fmla="*/ 10444 h 6070300"/>
              <a:gd name="connsiteX3" fmla="*/ 11817348 w 11822213"/>
              <a:gd name="connsiteY3" fmla="*/ 193781 h 6070300"/>
              <a:gd name="connsiteX4" fmla="*/ 11820523 w 11822213"/>
              <a:gd name="connsiteY4" fmla="*/ 1121689 h 6070300"/>
              <a:gd name="connsiteX5" fmla="*/ 5762178 w 11822213"/>
              <a:gd name="connsiteY5" fmla="*/ 6070300 h 6070300"/>
              <a:gd name="connsiteX6" fmla="*/ 1904998 w 11822213"/>
              <a:gd name="connsiteY6" fmla="*/ 6066986 h 6070300"/>
              <a:gd name="connsiteX7" fmla="*/ 8097 w 11822213"/>
              <a:gd name="connsiteY7" fmla="*/ 5496133 h 6070300"/>
              <a:gd name="connsiteX8" fmla="*/ 1747 w 11822213"/>
              <a:gd name="connsiteY8" fmla="*/ 163317 h 6070300"/>
              <a:gd name="connsiteX0" fmla="*/ 1747 w 11817348"/>
              <a:gd name="connsiteY0" fmla="*/ 163317 h 6070300"/>
              <a:gd name="connsiteX1" fmla="*/ 158748 w 11817348"/>
              <a:gd name="connsiteY1" fmla="*/ 1796 h 6070300"/>
              <a:gd name="connsiteX2" fmla="*/ 11660580 w 11817348"/>
              <a:gd name="connsiteY2" fmla="*/ 10444 h 6070300"/>
              <a:gd name="connsiteX3" fmla="*/ 11817348 w 11817348"/>
              <a:gd name="connsiteY3" fmla="*/ 193781 h 6070300"/>
              <a:gd name="connsiteX4" fmla="*/ 5762178 w 11817348"/>
              <a:gd name="connsiteY4" fmla="*/ 6070300 h 6070300"/>
              <a:gd name="connsiteX5" fmla="*/ 1904998 w 11817348"/>
              <a:gd name="connsiteY5" fmla="*/ 6066986 h 6070300"/>
              <a:gd name="connsiteX6" fmla="*/ 8097 w 11817348"/>
              <a:gd name="connsiteY6" fmla="*/ 5496133 h 6070300"/>
              <a:gd name="connsiteX7" fmla="*/ 1747 w 11817348"/>
              <a:gd name="connsiteY7" fmla="*/ 163317 h 6070300"/>
              <a:gd name="connsiteX0" fmla="*/ 1747 w 11771826"/>
              <a:gd name="connsiteY0" fmla="*/ 163317 h 6070300"/>
              <a:gd name="connsiteX1" fmla="*/ 158748 w 11771826"/>
              <a:gd name="connsiteY1" fmla="*/ 1796 h 6070300"/>
              <a:gd name="connsiteX2" fmla="*/ 11660580 w 11771826"/>
              <a:gd name="connsiteY2" fmla="*/ 10444 h 6070300"/>
              <a:gd name="connsiteX3" fmla="*/ 5762178 w 11771826"/>
              <a:gd name="connsiteY3" fmla="*/ 6070300 h 6070300"/>
              <a:gd name="connsiteX4" fmla="*/ 1904998 w 11771826"/>
              <a:gd name="connsiteY4" fmla="*/ 6066986 h 6070300"/>
              <a:gd name="connsiteX5" fmla="*/ 8097 w 11771826"/>
              <a:gd name="connsiteY5" fmla="*/ 5496133 h 6070300"/>
              <a:gd name="connsiteX6" fmla="*/ 1747 w 11771826"/>
              <a:gd name="connsiteY6" fmla="*/ 163317 h 6070300"/>
              <a:gd name="connsiteX0" fmla="*/ 1747 w 11765947"/>
              <a:gd name="connsiteY0" fmla="*/ 163317 h 6070300"/>
              <a:gd name="connsiteX1" fmla="*/ 158748 w 11765947"/>
              <a:gd name="connsiteY1" fmla="*/ 1796 h 6070300"/>
              <a:gd name="connsiteX2" fmla="*/ 11660580 w 11765947"/>
              <a:gd name="connsiteY2" fmla="*/ 10444 h 6070300"/>
              <a:gd name="connsiteX3" fmla="*/ 5762178 w 11765947"/>
              <a:gd name="connsiteY3" fmla="*/ 6070300 h 6070300"/>
              <a:gd name="connsiteX4" fmla="*/ 1904998 w 11765947"/>
              <a:gd name="connsiteY4" fmla="*/ 6066986 h 6070300"/>
              <a:gd name="connsiteX5" fmla="*/ 8097 w 11765947"/>
              <a:gd name="connsiteY5" fmla="*/ 5496133 h 6070300"/>
              <a:gd name="connsiteX6" fmla="*/ 1747 w 11765947"/>
              <a:gd name="connsiteY6" fmla="*/ 163317 h 6070300"/>
              <a:gd name="connsiteX0" fmla="*/ 1747 w 12679266"/>
              <a:gd name="connsiteY0" fmla="*/ 163317 h 6070300"/>
              <a:gd name="connsiteX1" fmla="*/ 158748 w 12679266"/>
              <a:gd name="connsiteY1" fmla="*/ 1796 h 6070300"/>
              <a:gd name="connsiteX2" fmla="*/ 11660580 w 12679266"/>
              <a:gd name="connsiteY2" fmla="*/ 10444 h 6070300"/>
              <a:gd name="connsiteX3" fmla="*/ 5762178 w 12679266"/>
              <a:gd name="connsiteY3" fmla="*/ 6070300 h 6070300"/>
              <a:gd name="connsiteX4" fmla="*/ 1904998 w 12679266"/>
              <a:gd name="connsiteY4" fmla="*/ 6066986 h 6070300"/>
              <a:gd name="connsiteX5" fmla="*/ 8097 w 12679266"/>
              <a:gd name="connsiteY5" fmla="*/ 5496133 h 6070300"/>
              <a:gd name="connsiteX6" fmla="*/ 1747 w 12679266"/>
              <a:gd name="connsiteY6" fmla="*/ 163317 h 6070300"/>
              <a:gd name="connsiteX0" fmla="*/ 1747 w 7662612"/>
              <a:gd name="connsiteY0" fmla="*/ 163317 h 6518320"/>
              <a:gd name="connsiteX1" fmla="*/ 158748 w 7662612"/>
              <a:gd name="connsiteY1" fmla="*/ 1796 h 6518320"/>
              <a:gd name="connsiteX2" fmla="*/ 5821755 w 7662612"/>
              <a:gd name="connsiteY2" fmla="*/ 10444 h 6518320"/>
              <a:gd name="connsiteX3" fmla="*/ 5762178 w 7662612"/>
              <a:gd name="connsiteY3" fmla="*/ 6070300 h 6518320"/>
              <a:gd name="connsiteX4" fmla="*/ 1904998 w 7662612"/>
              <a:gd name="connsiteY4" fmla="*/ 6066986 h 6518320"/>
              <a:gd name="connsiteX5" fmla="*/ 8097 w 7662612"/>
              <a:gd name="connsiteY5" fmla="*/ 5496133 h 6518320"/>
              <a:gd name="connsiteX6" fmla="*/ 1747 w 7662612"/>
              <a:gd name="connsiteY6" fmla="*/ 163317 h 6518320"/>
              <a:gd name="connsiteX0" fmla="*/ 1747 w 7516956"/>
              <a:gd name="connsiteY0" fmla="*/ 163317 h 6518320"/>
              <a:gd name="connsiteX1" fmla="*/ 158748 w 7516956"/>
              <a:gd name="connsiteY1" fmla="*/ 1796 h 6518320"/>
              <a:gd name="connsiteX2" fmla="*/ 5821755 w 7516956"/>
              <a:gd name="connsiteY2" fmla="*/ 10444 h 6518320"/>
              <a:gd name="connsiteX3" fmla="*/ 5762178 w 7516956"/>
              <a:gd name="connsiteY3" fmla="*/ 6070300 h 6518320"/>
              <a:gd name="connsiteX4" fmla="*/ 1904998 w 7516956"/>
              <a:gd name="connsiteY4" fmla="*/ 6066986 h 6518320"/>
              <a:gd name="connsiteX5" fmla="*/ 8097 w 7516956"/>
              <a:gd name="connsiteY5" fmla="*/ 5496133 h 6518320"/>
              <a:gd name="connsiteX6" fmla="*/ 1747 w 7516956"/>
              <a:gd name="connsiteY6" fmla="*/ 163317 h 6518320"/>
              <a:gd name="connsiteX0" fmla="*/ 1747 w 5821755"/>
              <a:gd name="connsiteY0" fmla="*/ 163317 h 6518320"/>
              <a:gd name="connsiteX1" fmla="*/ 158748 w 5821755"/>
              <a:gd name="connsiteY1" fmla="*/ 1796 h 6518320"/>
              <a:gd name="connsiteX2" fmla="*/ 5821755 w 5821755"/>
              <a:gd name="connsiteY2" fmla="*/ 10444 h 6518320"/>
              <a:gd name="connsiteX3" fmla="*/ 5762178 w 5821755"/>
              <a:gd name="connsiteY3" fmla="*/ 6070300 h 6518320"/>
              <a:gd name="connsiteX4" fmla="*/ 1904998 w 5821755"/>
              <a:gd name="connsiteY4" fmla="*/ 6066986 h 6518320"/>
              <a:gd name="connsiteX5" fmla="*/ 8097 w 5821755"/>
              <a:gd name="connsiteY5" fmla="*/ 5496133 h 6518320"/>
              <a:gd name="connsiteX6" fmla="*/ 1747 w 5821755"/>
              <a:gd name="connsiteY6" fmla="*/ 163317 h 651832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8097 w 5821755"/>
              <a:gd name="connsiteY5" fmla="*/ 549613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92578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904998 w 5821755"/>
              <a:gd name="connsiteY4" fmla="*/ 6066986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492248 w 5821755"/>
              <a:gd name="connsiteY4" fmla="*/ 6066987 h 6070300"/>
              <a:gd name="connsiteX5" fmla="*/ 6510 w 5821755"/>
              <a:gd name="connsiteY5" fmla="*/ 5489023 h 6070300"/>
              <a:gd name="connsiteX6" fmla="*/ 1747 w 5821755"/>
              <a:gd name="connsiteY6" fmla="*/ 163317 h 6070300"/>
              <a:gd name="connsiteX0" fmla="*/ 1747 w 5821755"/>
              <a:gd name="connsiteY0" fmla="*/ 163317 h 6071460"/>
              <a:gd name="connsiteX1" fmla="*/ 158748 w 5821755"/>
              <a:gd name="connsiteY1" fmla="*/ 1796 h 6071460"/>
              <a:gd name="connsiteX2" fmla="*/ 5821755 w 5821755"/>
              <a:gd name="connsiteY2" fmla="*/ 10444 h 6071460"/>
              <a:gd name="connsiteX3" fmla="*/ 5762178 w 5821755"/>
              <a:gd name="connsiteY3" fmla="*/ 6070300 h 6071460"/>
              <a:gd name="connsiteX4" fmla="*/ 1492248 w 5821755"/>
              <a:gd name="connsiteY4" fmla="*/ 6066987 h 6071460"/>
              <a:gd name="connsiteX5" fmla="*/ 6510 w 5821755"/>
              <a:gd name="connsiteY5" fmla="*/ 5489023 h 6071460"/>
              <a:gd name="connsiteX6" fmla="*/ 1747 w 5821755"/>
              <a:gd name="connsiteY6" fmla="*/ 163317 h 6071460"/>
              <a:gd name="connsiteX0" fmla="*/ 1747 w 5821755"/>
              <a:gd name="connsiteY0" fmla="*/ 163317 h 6071641"/>
              <a:gd name="connsiteX1" fmla="*/ 158748 w 5821755"/>
              <a:gd name="connsiteY1" fmla="*/ 1796 h 6071641"/>
              <a:gd name="connsiteX2" fmla="*/ 5821755 w 5821755"/>
              <a:gd name="connsiteY2" fmla="*/ 10444 h 6071641"/>
              <a:gd name="connsiteX3" fmla="*/ 5762178 w 5821755"/>
              <a:gd name="connsiteY3" fmla="*/ 6070300 h 6071641"/>
              <a:gd name="connsiteX4" fmla="*/ 1492248 w 5821755"/>
              <a:gd name="connsiteY4" fmla="*/ 6066987 h 6071641"/>
              <a:gd name="connsiteX5" fmla="*/ 6510 w 5821755"/>
              <a:gd name="connsiteY5" fmla="*/ 5489023 h 6071641"/>
              <a:gd name="connsiteX6" fmla="*/ 1747 w 5821755"/>
              <a:gd name="connsiteY6" fmla="*/ 163317 h 6071641"/>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723"/>
              <a:gd name="connsiteX1" fmla="*/ 158748 w 5821755"/>
              <a:gd name="connsiteY1" fmla="*/ 1796 h 6070723"/>
              <a:gd name="connsiteX2" fmla="*/ 5821755 w 5821755"/>
              <a:gd name="connsiteY2" fmla="*/ 10444 h 6070723"/>
              <a:gd name="connsiteX3" fmla="*/ 5762178 w 5821755"/>
              <a:gd name="connsiteY3" fmla="*/ 6070300 h 6070723"/>
              <a:gd name="connsiteX4" fmla="*/ 1492248 w 5821755"/>
              <a:gd name="connsiteY4" fmla="*/ 6066987 h 6070723"/>
              <a:gd name="connsiteX5" fmla="*/ 6510 w 5821755"/>
              <a:gd name="connsiteY5" fmla="*/ 5489023 h 6070723"/>
              <a:gd name="connsiteX6" fmla="*/ 1747 w 5821755"/>
              <a:gd name="connsiteY6" fmla="*/ 163317 h 6070723"/>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5210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58898 w 5821755"/>
              <a:gd name="connsiteY4" fmla="*/ 6063433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314448 w 5821755"/>
              <a:gd name="connsiteY4" fmla="*/ 6063434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762178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21755"/>
              <a:gd name="connsiteY0" fmla="*/ 163317 h 6070300"/>
              <a:gd name="connsiteX1" fmla="*/ 158748 w 5821755"/>
              <a:gd name="connsiteY1" fmla="*/ 1796 h 6070300"/>
              <a:gd name="connsiteX2" fmla="*/ 5821755 w 5821755"/>
              <a:gd name="connsiteY2" fmla="*/ 10444 h 6070300"/>
              <a:gd name="connsiteX3" fmla="*/ 5814565 w 5821755"/>
              <a:gd name="connsiteY3" fmla="*/ 6070300 h 6070300"/>
              <a:gd name="connsiteX4" fmla="*/ 1268410 w 5821755"/>
              <a:gd name="connsiteY4" fmla="*/ 6063435 h 6070300"/>
              <a:gd name="connsiteX5" fmla="*/ 6510 w 5821755"/>
              <a:gd name="connsiteY5" fmla="*/ 5489023 h 6070300"/>
              <a:gd name="connsiteX6" fmla="*/ 1747 w 5821755"/>
              <a:gd name="connsiteY6" fmla="*/ 163317 h 6070300"/>
              <a:gd name="connsiteX0" fmla="*/ 1747 w 5815180"/>
              <a:gd name="connsiteY0" fmla="*/ 163317 h 6070300"/>
              <a:gd name="connsiteX1" fmla="*/ 158748 w 5815180"/>
              <a:gd name="connsiteY1" fmla="*/ 1796 h 6070300"/>
              <a:gd name="connsiteX2" fmla="*/ 5813817 w 5815180"/>
              <a:gd name="connsiteY2" fmla="*/ 10444 h 6070300"/>
              <a:gd name="connsiteX3" fmla="*/ 5814565 w 5815180"/>
              <a:gd name="connsiteY3" fmla="*/ 6070300 h 6070300"/>
              <a:gd name="connsiteX4" fmla="*/ 1268410 w 5815180"/>
              <a:gd name="connsiteY4" fmla="*/ 6063435 h 6070300"/>
              <a:gd name="connsiteX5" fmla="*/ 6510 w 5815180"/>
              <a:gd name="connsiteY5" fmla="*/ 5489023 h 6070300"/>
              <a:gd name="connsiteX6" fmla="*/ 1747 w 5815180"/>
              <a:gd name="connsiteY6" fmla="*/ 163317 h 6070300"/>
              <a:gd name="connsiteX0" fmla="*/ 428 w 5813861"/>
              <a:gd name="connsiteY0" fmla="*/ 162163 h 6069146"/>
              <a:gd name="connsiteX1" fmla="*/ 157429 w 5813861"/>
              <a:gd name="connsiteY1" fmla="*/ 642 h 6069146"/>
              <a:gd name="connsiteX2" fmla="*/ 5812498 w 5813861"/>
              <a:gd name="connsiteY2" fmla="*/ 9290 h 6069146"/>
              <a:gd name="connsiteX3" fmla="*/ 5813246 w 5813861"/>
              <a:gd name="connsiteY3" fmla="*/ 6069146 h 6069146"/>
              <a:gd name="connsiteX4" fmla="*/ 1267091 w 5813861"/>
              <a:gd name="connsiteY4" fmla="*/ 6062281 h 6069146"/>
              <a:gd name="connsiteX5" fmla="*/ 5191 w 5813861"/>
              <a:gd name="connsiteY5" fmla="*/ 5487869 h 6069146"/>
              <a:gd name="connsiteX6" fmla="*/ 428 w 5813861"/>
              <a:gd name="connsiteY6" fmla="*/ 162163 h 606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861" h="6069146">
                <a:moveTo>
                  <a:pt x="428" y="162163"/>
                </a:moveTo>
                <a:cubicBezTo>
                  <a:pt x="-4388" y="-26184"/>
                  <a:pt x="30483" y="2340"/>
                  <a:pt x="157429" y="642"/>
                </a:cubicBezTo>
                <a:lnTo>
                  <a:pt x="5812498" y="9290"/>
                </a:lnTo>
                <a:cubicBezTo>
                  <a:pt x="5810101" y="2029242"/>
                  <a:pt x="5815643" y="4049194"/>
                  <a:pt x="5813246" y="6069146"/>
                </a:cubicBezTo>
                <a:cubicBezTo>
                  <a:pt x="5084253" y="6060002"/>
                  <a:pt x="2552818" y="6063386"/>
                  <a:pt x="1267091" y="6062281"/>
                </a:cubicBezTo>
                <a:cubicBezTo>
                  <a:pt x="710990" y="6042055"/>
                  <a:pt x="345391" y="5815623"/>
                  <a:pt x="5191" y="5487869"/>
                </a:cubicBezTo>
                <a:cubicBezTo>
                  <a:pt x="6249" y="3268233"/>
                  <a:pt x="-630" y="2381799"/>
                  <a:pt x="428" y="162163"/>
                </a:cubicBezTo>
                <a:close/>
              </a:path>
            </a:pathLst>
          </a:custGeom>
          <a:solidFill>
            <a:schemeClr val="bg2"/>
          </a:solidFill>
        </p:spPr>
        <p:txBody>
          <a:bodyPr/>
          <a:lstStyle>
            <a:lvl1pPr marL="0" marR="0" indent="0" algn="ctr" defTabSz="914400" rtl="0" eaLnBrk="1" fontAlgn="auto" latinLnBrk="0" hangingPunct="1">
              <a:lnSpc>
                <a:spcPct val="300000"/>
              </a:lnSpc>
              <a:spcBef>
                <a:spcPts val="4200"/>
              </a:spcBef>
              <a:spcAft>
                <a:spcPts val="0"/>
              </a:spcAft>
              <a:buClrTx/>
              <a:buSzTx/>
              <a:buFontTx/>
              <a:buNone/>
              <a:tabLst/>
              <a:defRPr sz="140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Klicka på ikonen för att lägga in bild   </a:t>
            </a:r>
          </a:p>
          <a:p>
            <a:pPr marL="0" marR="0" lvl="0" indent="0" algn="ctr" defTabSz="914400" rtl="0" eaLnBrk="1" fontAlgn="auto" latinLnBrk="0" hangingPunct="1">
              <a:lnSpc>
                <a:spcPct val="300000"/>
              </a:lnSpc>
              <a:spcBef>
                <a:spcPts val="4200"/>
              </a:spcBef>
              <a:spcAft>
                <a:spcPts val="0"/>
              </a:spcAft>
              <a:buClrTx/>
              <a:buSzTx/>
              <a:buFontTx/>
              <a:buNone/>
              <a:tabLst/>
              <a:defRPr/>
            </a:pPr>
            <a:r>
              <a:rPr lang="sv-SE" dirty="0"/>
              <a:t>                      </a:t>
            </a:r>
          </a:p>
          <a:p>
            <a:endParaRPr lang="sv-SE" dirty="0"/>
          </a:p>
        </p:txBody>
      </p:sp>
      <p:sp>
        <p:nvSpPr>
          <p:cNvPr id="7" name="Platshållare för text 8">
            <a:extLst>
              <a:ext uri="{FF2B5EF4-FFF2-40B4-BE49-F238E27FC236}">
                <a16:creationId xmlns:a16="http://schemas.microsoft.com/office/drawing/2014/main" id="{A0DC9DB3-C6CE-4C03-A72B-856577E20325}"/>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
        <p:nvSpPr>
          <p:cNvPr id="8" name="Platshållare för text 7">
            <a:extLst>
              <a:ext uri="{FF2B5EF4-FFF2-40B4-BE49-F238E27FC236}">
                <a16:creationId xmlns:a16="http://schemas.microsoft.com/office/drawing/2014/main" id="{E83620DD-DA98-4275-991F-5E42BBF29D46}"/>
              </a:ext>
            </a:extLst>
          </p:cNvPr>
          <p:cNvSpPr>
            <a:spLocks noGrp="1"/>
          </p:cNvSpPr>
          <p:nvPr>
            <p:ph type="body" sz="quarter" idx="12" hasCustomPrompt="1"/>
          </p:nvPr>
        </p:nvSpPr>
        <p:spPr>
          <a:xfrm>
            <a:off x="6770688" y="674688"/>
            <a:ext cx="4687887" cy="4325937"/>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0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573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två spalt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77960" y="371181"/>
            <a:ext cx="10975839" cy="1325563"/>
          </a:xfrm>
          <a:prstGeom prst="rect">
            <a:avLst/>
          </a:prstGeom>
        </p:spPr>
        <p:txBody>
          <a:bodyPr anchor="t">
            <a:normAutofit/>
          </a:bodyPr>
          <a:lstStyle>
            <a:lvl1pPr>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3" name="Platshållare för innehåll 2"/>
          <p:cNvSpPr>
            <a:spLocks noGrp="1"/>
          </p:cNvSpPr>
          <p:nvPr>
            <p:ph sz="half" idx="1" hasCustomPrompt="1"/>
          </p:nvPr>
        </p:nvSpPr>
        <p:spPr>
          <a:xfrm>
            <a:off x="1325619" y="1825623"/>
            <a:ext cx="4454431" cy="3067323"/>
          </a:xfrm>
          <a:prstGeom prst="rect">
            <a:avLst/>
          </a:prstGeom>
        </p:spPr>
        <p:txBody>
          <a:bodyPr/>
          <a:lstStyle>
            <a:lvl1pPr marL="0" indent="0">
              <a:lnSpc>
                <a:spcPct val="100000"/>
              </a:lnSpc>
              <a:buFontTx/>
              <a:buNone/>
              <a:defRPr sz="1800">
                <a:latin typeface="Arial" panose="020B0604020202020204" pitchFamily="34" charset="0"/>
                <a:cs typeface="Arial" panose="020B0604020202020204" pitchFamily="34" charset="0"/>
              </a:defRPr>
            </a:lvl1pPr>
            <a:lvl2pPr marL="457200" indent="0">
              <a:lnSpc>
                <a:spcPct val="100000"/>
              </a:lnSpc>
              <a:buFontTx/>
              <a:buNone/>
              <a:defRPr sz="1600">
                <a:latin typeface="Arial" panose="020B0604020202020204" pitchFamily="34" charset="0"/>
                <a:cs typeface="Arial" panose="020B0604020202020204" pitchFamily="34" charset="0"/>
              </a:defRPr>
            </a:lvl2pPr>
            <a:lvl3pPr marL="914400" indent="0">
              <a:lnSpc>
                <a:spcPct val="100000"/>
              </a:lnSpc>
              <a:buFontTx/>
              <a:buNone/>
              <a:defRPr sz="1400">
                <a:latin typeface="Arial" panose="020B0604020202020204" pitchFamily="34" charset="0"/>
                <a:cs typeface="Arial" panose="020B0604020202020204" pitchFamily="34" charset="0"/>
              </a:defRPr>
            </a:lvl3pPr>
            <a:lvl4pPr marL="1371600" indent="0">
              <a:lnSpc>
                <a:spcPct val="100000"/>
              </a:lnSpc>
              <a:buFontTx/>
              <a:buNone/>
              <a:defRPr sz="1200">
                <a:latin typeface="Arial" panose="020B0604020202020204" pitchFamily="34" charset="0"/>
                <a:cs typeface="Arial" panose="020B0604020202020204" pitchFamily="34" charset="0"/>
              </a:defRPr>
            </a:lvl4pPr>
            <a:lvl5pPr marL="1828800" indent="0">
              <a:lnSpc>
                <a:spcPct val="100000"/>
              </a:lnSpc>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7" name="Platshållare för innehåll 2"/>
          <p:cNvSpPr>
            <a:spLocks noGrp="1"/>
          </p:cNvSpPr>
          <p:nvPr>
            <p:ph sz="half" idx="10" hasCustomPrompt="1"/>
          </p:nvPr>
        </p:nvSpPr>
        <p:spPr>
          <a:xfrm>
            <a:off x="6196536" y="1825622"/>
            <a:ext cx="4454431" cy="3067323"/>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200">
                <a:latin typeface="Arial" panose="020B0604020202020204" pitchFamily="34" charset="0"/>
                <a:cs typeface="Arial" panose="020B0604020202020204" pitchFamily="34" charset="0"/>
              </a:defRPr>
            </a:lvl4pPr>
            <a:lvl5pPr marL="1828800" indent="0">
              <a:buFontTx/>
              <a:buNone/>
              <a:defRPr sz="1000">
                <a:latin typeface="Arial" panose="020B0604020202020204" pitchFamily="34" charset="0"/>
                <a:cs typeface="Arial" panose="020B0604020202020204" pitchFamily="34" charset="0"/>
              </a:defRPr>
            </a:lvl5pPr>
          </a:lstStyle>
          <a:p>
            <a:pPr lvl="0"/>
            <a:r>
              <a:rPr lang="sv-SE" dirty="0"/>
              <a:t>Klicka här för att skriva in text</a:t>
            </a:r>
          </a:p>
          <a:p>
            <a:pPr lvl="1"/>
            <a:r>
              <a:rPr lang="sv-SE" dirty="0"/>
              <a:t>Nivå 2</a:t>
            </a:r>
          </a:p>
          <a:p>
            <a:pPr lvl="2"/>
            <a:r>
              <a:rPr lang="sv-SE" dirty="0"/>
              <a:t>Nivå 3</a:t>
            </a:r>
          </a:p>
          <a:p>
            <a:pPr lvl="3"/>
            <a:r>
              <a:rPr lang="sv-SE" dirty="0"/>
              <a:t>Nivå 4</a:t>
            </a:r>
          </a:p>
          <a:p>
            <a:pPr lvl="4"/>
            <a:r>
              <a:rPr lang="sv-SE" dirty="0"/>
              <a:t>Nivå 5</a:t>
            </a:r>
          </a:p>
        </p:txBody>
      </p:sp>
      <p:sp>
        <p:nvSpPr>
          <p:cNvPr id="8" name="Platshållare för text 8">
            <a:extLst>
              <a:ext uri="{FF2B5EF4-FFF2-40B4-BE49-F238E27FC236}">
                <a16:creationId xmlns:a16="http://schemas.microsoft.com/office/drawing/2014/main" id="{23365A08-A021-49CA-9229-23403CDB4B87}"/>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88653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bild diagram">
    <p:spTree>
      <p:nvGrpSpPr>
        <p:cNvPr id="1" name=""/>
        <p:cNvGrpSpPr/>
        <p:nvPr/>
      </p:nvGrpSpPr>
      <p:grpSpPr>
        <a:xfrm>
          <a:off x="0" y="0"/>
          <a:ext cx="0" cy="0"/>
          <a:chOff x="0" y="0"/>
          <a:chExt cx="0" cy="0"/>
        </a:xfrm>
      </p:grpSpPr>
      <p:sp>
        <p:nvSpPr>
          <p:cNvPr id="8" name="Platshållare för innehåll 2"/>
          <p:cNvSpPr>
            <a:spLocks noGrp="1"/>
          </p:cNvSpPr>
          <p:nvPr>
            <p:ph idx="1" hasCustomPrompt="1"/>
          </p:nvPr>
        </p:nvSpPr>
        <p:spPr>
          <a:xfrm>
            <a:off x="852162" y="584067"/>
            <a:ext cx="10474907" cy="4361352"/>
          </a:xfrm>
          <a:prstGeom prst="rect">
            <a:avLst/>
          </a:prstGeom>
          <a:solidFill>
            <a:schemeClr val="bg1"/>
          </a:solidFill>
        </p:spPr>
        <p:txBody>
          <a:bodyPr tIns="1188000" anchor="t"/>
          <a:lstStyle>
            <a:lvl1pPr marL="0" indent="0" algn="ctr">
              <a:buNone/>
              <a:defRPr sz="14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på ikonerna för att infoga tabeller, video, </a:t>
            </a:r>
            <a:r>
              <a:rPr lang="sv-SE"/>
              <a:t>smartart </a:t>
            </a:r>
            <a:r>
              <a:rPr lang="sv-SE" dirty="0"/>
              <a:t>och diagram</a:t>
            </a:r>
          </a:p>
        </p:txBody>
      </p:sp>
      <p:sp>
        <p:nvSpPr>
          <p:cNvPr id="10" name="Rubrik 1"/>
          <p:cNvSpPr>
            <a:spLocks noGrp="1"/>
          </p:cNvSpPr>
          <p:nvPr>
            <p:ph type="title" hasCustomPrompt="1"/>
          </p:nvPr>
        </p:nvSpPr>
        <p:spPr>
          <a:xfrm>
            <a:off x="293196" y="5869693"/>
            <a:ext cx="9521364" cy="486704"/>
          </a:xfrm>
          <a:prstGeom prst="rect">
            <a:avLst/>
          </a:prstGeom>
        </p:spPr>
        <p:txBody>
          <a:bodyPr anchor="t">
            <a:normAutofit/>
          </a:bodyPr>
          <a:lstStyle>
            <a:lvl1pPr>
              <a:defRPr sz="2400" baseline="0">
                <a:solidFill>
                  <a:srgbClr val="DB0D15"/>
                </a:solidFill>
                <a:latin typeface="Arial" panose="020B0604020202020204" pitchFamily="34" charset="0"/>
                <a:cs typeface="Arial" panose="020B0604020202020204" pitchFamily="34" charset="0"/>
              </a:defRPr>
            </a:lvl1pPr>
          </a:lstStyle>
          <a:p>
            <a:r>
              <a:rPr lang="sv-SE" dirty="0"/>
              <a:t>Detta rubrikfält används när man använder helsidesdiagram</a:t>
            </a:r>
          </a:p>
        </p:txBody>
      </p:sp>
      <p:sp>
        <p:nvSpPr>
          <p:cNvPr id="6" name="Platshållare för text 8">
            <a:extLst>
              <a:ext uri="{FF2B5EF4-FFF2-40B4-BE49-F238E27FC236}">
                <a16:creationId xmlns:a16="http://schemas.microsoft.com/office/drawing/2014/main" id="{B3F58145-C7E7-4CD0-B68A-C3A5BA02C89C}"/>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423719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ksida">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773" y="143622"/>
            <a:ext cx="11887200" cy="6551055"/>
          </a:xfrm>
          <a:prstGeom prst="rect">
            <a:avLst/>
          </a:prstGeom>
        </p:spPr>
      </p:pic>
      <p:pic>
        <p:nvPicPr>
          <p:cNvPr id="6" name="Bildobjekt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1239" y="3279035"/>
            <a:ext cx="2453344" cy="1493693"/>
          </a:xfrm>
          <a:prstGeom prst="rect">
            <a:avLst/>
          </a:prstGeom>
        </p:spPr>
      </p:pic>
    </p:spTree>
    <p:extLst>
      <p:ext uri="{BB962C8B-B14F-4D97-AF65-F5344CB8AC3E}">
        <p14:creationId xmlns:p14="http://schemas.microsoft.com/office/powerpoint/2010/main" val="346902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unch 2_Rubrik och innehåll Lisa">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1429966"/>
            <a:ext cx="10515600" cy="474699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ubrik 6"/>
          <p:cNvSpPr>
            <a:spLocks noGrp="1"/>
          </p:cNvSpPr>
          <p:nvPr>
            <p:ph type="title"/>
          </p:nvPr>
        </p:nvSpPr>
        <p:spPr>
          <a:xfrm>
            <a:off x="838200" y="365126"/>
            <a:ext cx="10515600" cy="687297"/>
          </a:xfrm>
          <a:prstGeom prst="rect">
            <a:avLst/>
          </a:prstGeom>
        </p:spPr>
        <p:txBody>
          <a:bodyPr/>
          <a:lstStyle>
            <a:lvl1pPr>
              <a:defRPr sz="3600">
                <a:solidFill>
                  <a:srgbClr val="DB0D15"/>
                </a:solidFill>
                <a:latin typeface="Arial" panose="020B0604020202020204" pitchFamily="34" charset="0"/>
                <a:cs typeface="Arial" panose="020B0604020202020204" pitchFamily="34" charset="0"/>
              </a:defRPr>
            </a:lvl1pPr>
          </a:lstStyle>
          <a:p>
            <a:r>
              <a:rPr lang="sv-SE" dirty="0"/>
              <a:t>Klicka här för att ändra format</a:t>
            </a:r>
          </a:p>
        </p:txBody>
      </p:sp>
    </p:spTree>
    <p:extLst>
      <p:ext uri="{BB962C8B-B14F-4D97-AF65-F5344CB8AC3E}">
        <p14:creationId xmlns:p14="http://schemas.microsoft.com/office/powerpoint/2010/main" val="1826222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anlig text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377217" y="374277"/>
            <a:ext cx="11223100" cy="1130331"/>
          </a:xfrm>
          <a:prstGeom prst="rect">
            <a:avLst/>
          </a:prstGeom>
        </p:spPr>
        <p:txBody>
          <a:bodyPr anchor="t">
            <a:normAutofit/>
          </a:bodyPr>
          <a:lstStyle>
            <a:lvl1pPr algn="l">
              <a:defRPr sz="2400">
                <a:solidFill>
                  <a:srgbClr val="DB0D15"/>
                </a:solidFill>
                <a:latin typeface="Arial" panose="020B0604020202020204" pitchFamily="34" charset="0"/>
                <a:cs typeface="Arial" panose="020B0604020202020204" pitchFamily="34" charset="0"/>
              </a:defRPr>
            </a:lvl1pPr>
          </a:lstStyle>
          <a:p>
            <a:r>
              <a:rPr lang="sv-SE" dirty="0"/>
              <a:t>Rubrik i överkant</a:t>
            </a:r>
          </a:p>
        </p:txBody>
      </p:sp>
      <p:sp>
        <p:nvSpPr>
          <p:cNvPr id="7" name="Platshållare för text 6">
            <a:extLst>
              <a:ext uri="{FF2B5EF4-FFF2-40B4-BE49-F238E27FC236}">
                <a16:creationId xmlns:a16="http://schemas.microsoft.com/office/drawing/2014/main" id="{5B3E5ED0-B940-429B-B70C-B1B3B7A7C79C}"/>
              </a:ext>
            </a:extLst>
          </p:cNvPr>
          <p:cNvSpPr>
            <a:spLocks noGrp="1"/>
          </p:cNvSpPr>
          <p:nvPr>
            <p:ph type="body" sz="quarter" idx="10" hasCustomPrompt="1"/>
          </p:nvPr>
        </p:nvSpPr>
        <p:spPr>
          <a:xfrm>
            <a:off x="1768157" y="1631850"/>
            <a:ext cx="8402637" cy="3341406"/>
          </a:xfrm>
          <a:prstGeom prst="rect">
            <a:avLst/>
          </a:prstGeom>
        </p:spPr>
        <p:txBody>
          <a:bodyPr/>
          <a:lstStyle>
            <a:lvl1pPr marL="0" indent="0">
              <a:lnSpc>
                <a:spcPct val="100000"/>
              </a:lnSpc>
              <a:buFontTx/>
              <a:buNone/>
              <a:defRPr sz="1800"/>
            </a:lvl1pPr>
            <a:lvl2pPr marL="457200" indent="0">
              <a:lnSpc>
                <a:spcPct val="100000"/>
              </a:lnSpc>
              <a:buFontTx/>
              <a:buNone/>
              <a:defRPr sz="1600"/>
            </a:lvl2pPr>
            <a:lvl3pPr marL="914400" indent="0">
              <a:lnSpc>
                <a:spcPct val="100000"/>
              </a:lnSpc>
              <a:buFontTx/>
              <a:buNone/>
              <a:defRPr sz="1400"/>
            </a:lvl3pPr>
            <a:lvl4pPr marL="1371600" indent="0">
              <a:lnSpc>
                <a:spcPct val="100000"/>
              </a:lnSpc>
              <a:buFontTx/>
              <a:buNone/>
              <a:defRPr sz="1200"/>
            </a:lvl4pPr>
            <a:lvl5pPr marL="1828800" indent="0">
              <a:lnSpc>
                <a:spcPct val="100000"/>
              </a:lnSpc>
              <a:buFontTx/>
              <a:buNone/>
              <a:defRPr sz="1100"/>
            </a:lvl5pPr>
          </a:lstStyle>
          <a:p>
            <a:pPr lvl="0"/>
            <a:r>
              <a:rPr lang="sv-SE" dirty="0"/>
              <a:t>Klicka här för att lägga in text</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text 8">
            <a:extLst>
              <a:ext uri="{FF2B5EF4-FFF2-40B4-BE49-F238E27FC236}">
                <a16:creationId xmlns:a16="http://schemas.microsoft.com/office/drawing/2014/main" id="{2C92496B-EEA1-4395-81D1-FF36C8DEBFAE}"/>
              </a:ext>
            </a:extLst>
          </p:cNvPr>
          <p:cNvSpPr>
            <a:spLocks noGrp="1"/>
          </p:cNvSpPr>
          <p:nvPr>
            <p:ph type="body" sz="quarter" idx="11" hasCustomPrompt="1"/>
          </p:nvPr>
        </p:nvSpPr>
        <p:spPr>
          <a:xfrm>
            <a:off x="1410537" y="6371498"/>
            <a:ext cx="6713034" cy="276893"/>
          </a:xfrm>
          <a:prstGeom prst="rect">
            <a:avLst/>
          </a:prstGeom>
        </p:spPr>
        <p:txBody>
          <a:bodyPr/>
          <a:lstStyle>
            <a:lvl1pPr marL="0" indent="0">
              <a:buNone/>
              <a:defRPr sz="1000">
                <a:solidFill>
                  <a:schemeClr val="bg1">
                    <a:lumMod val="50000"/>
                  </a:schemeClr>
                </a:solidFill>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sv-SE" dirty="0"/>
              <a:t>Klicka här för att lägga in datum, författare och </a:t>
            </a:r>
            <a:r>
              <a:rPr lang="sv-SE" dirty="0" err="1"/>
              <a:t>ev</a:t>
            </a:r>
            <a:r>
              <a:rPr lang="sv-SE" dirty="0"/>
              <a:t> projektbeskrivning</a:t>
            </a:r>
          </a:p>
        </p:txBody>
      </p:sp>
    </p:spTree>
    <p:extLst>
      <p:ext uri="{BB962C8B-B14F-4D97-AF65-F5344CB8AC3E}">
        <p14:creationId xmlns:p14="http://schemas.microsoft.com/office/powerpoint/2010/main" val="233962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p:cNvSpPr txBox="1"/>
          <p:nvPr userDrawn="1"/>
        </p:nvSpPr>
        <p:spPr>
          <a:xfrm>
            <a:off x="319358" y="6356397"/>
            <a:ext cx="1197764"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  |</a:t>
            </a:r>
          </a:p>
        </p:txBody>
      </p:sp>
    </p:spTree>
    <p:extLst>
      <p:ext uri="{BB962C8B-B14F-4D97-AF65-F5344CB8AC3E}">
        <p14:creationId xmlns:p14="http://schemas.microsoft.com/office/powerpoint/2010/main" val="398219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2" r:id="rId5"/>
    <p:sldLayoutId id="2147483651" r:id="rId6"/>
    <p:sldLayoutId id="214748365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p:cNvSpPr txBox="1"/>
          <p:nvPr userDrawn="1"/>
        </p:nvSpPr>
        <p:spPr>
          <a:xfrm>
            <a:off x="319358" y="6356397"/>
            <a:ext cx="1197764" cy="246221"/>
          </a:xfrm>
          <a:prstGeom prst="rect">
            <a:avLst/>
          </a:prstGeom>
          <a:noFill/>
        </p:spPr>
        <p:txBody>
          <a:bodyPr wrap="none" rtlCol="0">
            <a:spAutoFit/>
          </a:bodyPr>
          <a:lstStyle/>
          <a:p>
            <a:r>
              <a:rPr lang="sv-SE" sz="1000" dirty="0">
                <a:solidFill>
                  <a:schemeClr val="bg1">
                    <a:lumMod val="50000"/>
                  </a:schemeClr>
                </a:solidFill>
                <a:latin typeface="Arial" panose="020B0604020202020204" pitchFamily="34" charset="0"/>
                <a:cs typeface="Arial" panose="020B0604020202020204" pitchFamily="34" charset="0"/>
              </a:rPr>
              <a:t>regionkalmar.se  |</a:t>
            </a:r>
          </a:p>
        </p:txBody>
      </p:sp>
    </p:spTree>
    <p:extLst>
      <p:ext uri="{BB962C8B-B14F-4D97-AF65-F5344CB8AC3E}">
        <p14:creationId xmlns:p14="http://schemas.microsoft.com/office/powerpoint/2010/main" val="317847893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vardgivare.regionkalmar.se/vard--behandling/smittskydd/amnesomraden/eliminering-av-hepatit-c/" TargetMode="Externa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vardgivare.regionkalmar.se/vard--behandling/smittskydd/" TargetMode="External"/><Relationship Id="rId7" Type="http://schemas.openxmlformats.org/officeDocument/2006/relationships/hyperlink" Target="https://vardgivare.regionkalmar.se/vard--behandling/smittskydd/amnesomraden/beredskap-och-utbrot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vardgivare.regionkalmar.se/vard--behandling/smittskydd/sexuellt-overforbara-infektioner-sti/" TargetMode="External"/><Relationship Id="rId5" Type="http://schemas.openxmlformats.org/officeDocument/2006/relationships/hyperlink" Target="https://vardgivare.regionkalmar.se/vard--behandling/smittskydd/kontakt-smittskydd/" TargetMode="External"/><Relationship Id="rId4" Type="http://schemas.openxmlformats.org/officeDocument/2006/relationships/hyperlink" Target="https://vardgivare.regionkalmar.se/vard--behandling/smittskydd/sjukdomar-a-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3">
            <a:extLst>
              <a:ext uri="{FF2B5EF4-FFF2-40B4-BE49-F238E27FC236}">
                <a16:creationId xmlns:a16="http://schemas.microsoft.com/office/drawing/2014/main" id="{7C8D61F4-E00F-4884-9D43-0CF394555E5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8218" b="8218"/>
          <a:stretch>
            <a:fillRect/>
          </a:stretch>
        </p:blipFill>
        <p:spPr>
          <a:xfrm>
            <a:off x="187326" y="172870"/>
            <a:ext cx="11822785" cy="5418298"/>
          </a:xfrm>
        </p:spPr>
      </p:pic>
      <p:sp>
        <p:nvSpPr>
          <p:cNvPr id="6" name="Rubrik 1">
            <a:extLst>
              <a:ext uri="{FF2B5EF4-FFF2-40B4-BE49-F238E27FC236}">
                <a16:creationId xmlns:a16="http://schemas.microsoft.com/office/drawing/2014/main" id="{F2579FCF-59DA-484F-8A65-DF3D9C875EA3}"/>
              </a:ext>
            </a:extLst>
          </p:cNvPr>
          <p:cNvSpPr txBox="1">
            <a:spLocks/>
          </p:cNvSpPr>
          <p:nvPr/>
        </p:nvSpPr>
        <p:spPr>
          <a:xfrm>
            <a:off x="187326" y="1543574"/>
            <a:ext cx="11822785" cy="1779375"/>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2400" kern="1200">
                <a:solidFill>
                  <a:srgbClr val="DB0D15"/>
                </a:solidFill>
                <a:latin typeface="Arial" panose="020B0604020202020204" pitchFamily="34" charset="0"/>
                <a:ea typeface="+mj-ea"/>
                <a:cs typeface="Arial" panose="020B0604020202020204" pitchFamily="34" charset="0"/>
              </a:defRPr>
            </a:lvl1pPr>
          </a:lstStyle>
          <a:p>
            <a:pPr algn="ctr"/>
            <a:r>
              <a:rPr lang="sv-SE" sz="3200" dirty="0">
                <a:solidFill>
                  <a:schemeClr val="bg1"/>
                </a:solidFill>
              </a:rPr>
              <a:t>Information till hälsovalsmöte 240529</a:t>
            </a:r>
          </a:p>
          <a:p>
            <a:pPr algn="ctr"/>
            <a:endParaRPr lang="sv-SE" sz="3200" dirty="0">
              <a:solidFill>
                <a:schemeClr val="bg1"/>
              </a:solidFill>
            </a:endParaRPr>
          </a:p>
          <a:p>
            <a:pPr algn="ctr"/>
            <a:r>
              <a:rPr lang="sv-SE" dirty="0">
                <a:solidFill>
                  <a:schemeClr val="bg1"/>
                </a:solidFill>
              </a:rPr>
              <a:t>Lisa Labbé Sandelin</a:t>
            </a:r>
          </a:p>
          <a:p>
            <a:pPr algn="ctr"/>
            <a:r>
              <a:rPr lang="sv-SE" dirty="0">
                <a:solidFill>
                  <a:schemeClr val="bg1"/>
                </a:solidFill>
              </a:rPr>
              <a:t>Maria Minich Karlsson</a:t>
            </a:r>
          </a:p>
          <a:p>
            <a:pPr algn="ctr"/>
            <a:r>
              <a:rPr lang="sv-SE" dirty="0">
                <a:solidFill>
                  <a:schemeClr val="bg1"/>
                </a:solidFill>
              </a:rPr>
              <a:t>Mats Haglund</a:t>
            </a:r>
          </a:p>
          <a:p>
            <a:pPr algn="ctr"/>
            <a:endParaRPr lang="sv-SE" dirty="0">
              <a:solidFill>
                <a:schemeClr val="bg1"/>
              </a:solidFill>
            </a:endParaRPr>
          </a:p>
          <a:p>
            <a:pPr algn="ctr"/>
            <a:endParaRPr lang="sv-SE" dirty="0">
              <a:solidFill>
                <a:schemeClr val="bg1"/>
              </a:solidFill>
            </a:endParaRPr>
          </a:p>
          <a:p>
            <a:pPr algn="ctr"/>
            <a:endParaRPr lang="sv-SE" sz="3200" dirty="0">
              <a:solidFill>
                <a:schemeClr val="bg1"/>
              </a:solidFill>
            </a:endParaRPr>
          </a:p>
        </p:txBody>
      </p:sp>
    </p:spTree>
    <p:extLst>
      <p:ext uri="{BB962C8B-B14F-4D97-AF65-F5344CB8AC3E}">
        <p14:creationId xmlns:p14="http://schemas.microsoft.com/office/powerpoint/2010/main" val="267231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E165D9-4128-4EE1-87EB-5FE4BC981E75}"/>
              </a:ext>
            </a:extLst>
          </p:cNvPr>
          <p:cNvSpPr>
            <a:spLocks noGrp="1"/>
          </p:cNvSpPr>
          <p:nvPr>
            <p:ph type="ctrTitle"/>
          </p:nvPr>
        </p:nvSpPr>
        <p:spPr/>
        <p:txBody>
          <a:bodyPr>
            <a:normAutofit/>
          </a:bodyPr>
          <a:lstStyle/>
          <a:p>
            <a:r>
              <a:rPr lang="sv-SE" sz="2800" dirty="0"/>
              <a:t>Kan vi bota kronisk hepatit C?</a:t>
            </a:r>
          </a:p>
        </p:txBody>
      </p:sp>
      <p:sp>
        <p:nvSpPr>
          <p:cNvPr id="3" name="Platshållare för text 2">
            <a:extLst>
              <a:ext uri="{FF2B5EF4-FFF2-40B4-BE49-F238E27FC236}">
                <a16:creationId xmlns:a16="http://schemas.microsoft.com/office/drawing/2014/main" id="{0D33F3D0-D3FC-426B-B61D-CDE877132BD3}"/>
              </a:ext>
            </a:extLst>
          </p:cNvPr>
          <p:cNvSpPr>
            <a:spLocks noGrp="1"/>
          </p:cNvSpPr>
          <p:nvPr>
            <p:ph type="body" sz="quarter" idx="10"/>
          </p:nvPr>
        </p:nvSpPr>
        <p:spPr>
          <a:xfrm>
            <a:off x="256598" y="1081344"/>
            <a:ext cx="8402637" cy="4134468"/>
          </a:xfrm>
        </p:spPr>
        <p:txBody>
          <a:bodyPr/>
          <a:lstStyle/>
          <a:p>
            <a:pPr marL="285750" indent="-285750">
              <a:buFont typeface="Arial" panose="020B0604020202020204" pitchFamily="34" charset="0"/>
              <a:buChar char="•"/>
            </a:pPr>
            <a:r>
              <a:rPr lang="sv-SE" sz="3200" dirty="0"/>
              <a:t>Nu enkel tablettbehandling i 8-12 veckor, nästan inga biverkningar och &gt;95% botas.</a:t>
            </a:r>
            <a:endParaRPr lang="sv-SE" sz="2400" dirty="0"/>
          </a:p>
          <a:p>
            <a:pPr marL="285750" indent="-285750">
              <a:buFont typeface="Arial" panose="020B0604020202020204" pitchFamily="34" charset="0"/>
              <a:buChar char="•"/>
            </a:pPr>
            <a:r>
              <a:rPr lang="sv-SE" sz="3200" dirty="0"/>
              <a:t>Nu kan många behandlas och botas under pågående missbruk!</a:t>
            </a:r>
            <a:br>
              <a:rPr lang="sv-SE" sz="3200" dirty="0"/>
            </a:br>
            <a:endParaRPr lang="sv-SE" sz="3200" dirty="0"/>
          </a:p>
          <a:p>
            <a:pPr marL="285750" indent="-285750">
              <a:buFont typeface="Arial" panose="020B0604020202020204" pitchFamily="34" charset="0"/>
              <a:buChar char="•"/>
            </a:pPr>
            <a:endParaRPr lang="sv-SE" sz="2400" dirty="0"/>
          </a:p>
        </p:txBody>
      </p:sp>
      <p:pic>
        <p:nvPicPr>
          <p:cNvPr id="5" name="Bildobjekt 4" descr="En rad prover för medicinsk analys">
            <a:extLst>
              <a:ext uri="{FF2B5EF4-FFF2-40B4-BE49-F238E27FC236}">
                <a16:creationId xmlns:a16="http://schemas.microsoft.com/office/drawing/2014/main" id="{3282EE39-9E38-FCD6-4DF1-0581533B0A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6493" y="139958"/>
            <a:ext cx="2974266" cy="2230699"/>
          </a:xfrm>
          <a:prstGeom prst="rect">
            <a:avLst/>
          </a:prstGeom>
        </p:spPr>
      </p:pic>
      <p:pic>
        <p:nvPicPr>
          <p:cNvPr id="6" name="Bildobjekt 5" descr="Kapslar och snäckor plana i symmetrisk korsform">
            <a:extLst>
              <a:ext uri="{FF2B5EF4-FFF2-40B4-BE49-F238E27FC236}">
                <a16:creationId xmlns:a16="http://schemas.microsoft.com/office/drawing/2014/main" id="{3CC7D253-E03D-79BE-76B8-D27930E04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1879" y="2976465"/>
            <a:ext cx="2968880" cy="2099387"/>
          </a:xfrm>
          <a:prstGeom prst="rect">
            <a:avLst/>
          </a:prstGeom>
        </p:spPr>
      </p:pic>
    </p:spTree>
    <p:extLst>
      <p:ext uri="{BB962C8B-B14F-4D97-AF65-F5344CB8AC3E}">
        <p14:creationId xmlns:p14="http://schemas.microsoft.com/office/powerpoint/2010/main" val="192159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ABCE726-4C09-10C7-5225-A864A3DCF690}"/>
              </a:ext>
            </a:extLst>
          </p:cNvPr>
          <p:cNvSpPr>
            <a:spLocks noGrp="1"/>
          </p:cNvSpPr>
          <p:nvPr>
            <p:ph type="ctrTitle"/>
          </p:nvPr>
        </p:nvSpPr>
        <p:spPr/>
        <p:txBody>
          <a:bodyPr/>
          <a:lstStyle/>
          <a:p>
            <a:r>
              <a:rPr lang="sv-SE" dirty="0"/>
              <a:t>Varför en regional elimineringsplan för hepatit C?</a:t>
            </a:r>
          </a:p>
        </p:txBody>
      </p:sp>
      <p:sp>
        <p:nvSpPr>
          <p:cNvPr id="5" name="Platshållare för text 4">
            <a:extLst>
              <a:ext uri="{FF2B5EF4-FFF2-40B4-BE49-F238E27FC236}">
                <a16:creationId xmlns:a16="http://schemas.microsoft.com/office/drawing/2014/main" id="{0276FE15-0A5F-028B-0B64-0994C6B933AA}"/>
              </a:ext>
            </a:extLst>
          </p:cNvPr>
          <p:cNvSpPr>
            <a:spLocks noGrp="1"/>
          </p:cNvSpPr>
          <p:nvPr>
            <p:ph type="body" sz="quarter" idx="10"/>
          </p:nvPr>
        </p:nvSpPr>
        <p:spPr>
          <a:xfrm>
            <a:off x="591683" y="1294498"/>
            <a:ext cx="6785661" cy="3801484"/>
          </a:xfrm>
        </p:spPr>
        <p:txBody>
          <a:bodyPr/>
          <a:lstStyle/>
          <a:p>
            <a:pPr marL="285750" indent="-285750">
              <a:buFont typeface="Arial" panose="020B0604020202020204" pitchFamily="34" charset="0"/>
              <a:buChar char="•"/>
            </a:pPr>
            <a:r>
              <a:rPr lang="sv-SE" sz="2000" dirty="0"/>
              <a:t>2015 fastställde Världshälsoorganisationen, WHO, målet att till år 2030 eliminera hepatit B och C som allvarliga hot mot folkhälsan. </a:t>
            </a:r>
          </a:p>
          <a:p>
            <a:pPr marL="285750" indent="-285750">
              <a:buFont typeface="Arial" panose="020B0604020202020204" pitchFamily="34" charset="0"/>
              <a:buChar char="•"/>
            </a:pPr>
            <a:r>
              <a:rPr lang="sv-SE" sz="2000" dirty="0"/>
              <a:t>Med eliminering avses en minskning med 80% av nya infektioner och en minskning av hepatit B och C-orsakad död till år 2030, i jämförelse med situationen år 2015. </a:t>
            </a:r>
          </a:p>
          <a:p>
            <a:pPr marL="285750" indent="-285750">
              <a:buFont typeface="Arial" panose="020B0604020202020204" pitchFamily="34" charset="0"/>
              <a:buChar char="•"/>
            </a:pPr>
            <a:r>
              <a:rPr lang="sv-SE" sz="2000" dirty="0"/>
              <a:t>Alla medlemsländer i WHO, inklusive Sverige, har antagit detta elimineringsmål</a:t>
            </a:r>
            <a:r>
              <a:rPr lang="sv-SE" sz="2000" dirty="0">
                <a:effectLst/>
                <a:latin typeface="Times New Roman" panose="02020603050405020304" pitchFamily="18" charset="0"/>
                <a:ea typeface="Times New Roman" panose="02020603050405020304" pitchFamily="18" charset="0"/>
              </a:rPr>
              <a:t>.</a:t>
            </a:r>
          </a:p>
          <a:p>
            <a:pPr marL="285750" indent="-285750">
              <a:buFont typeface="Arial" panose="020B0604020202020204" pitchFamily="34" charset="0"/>
              <a:buChar char="•"/>
            </a:pPr>
            <a:r>
              <a:rPr lang="sv-SE" sz="2000" dirty="0"/>
              <a:t>Den regionala planen utgår från den nationella elimineringsplanen.</a:t>
            </a:r>
          </a:p>
        </p:txBody>
      </p:sp>
      <p:graphicFrame>
        <p:nvGraphicFramePr>
          <p:cNvPr id="3" name="Diagram 2">
            <a:extLst>
              <a:ext uri="{FF2B5EF4-FFF2-40B4-BE49-F238E27FC236}">
                <a16:creationId xmlns:a16="http://schemas.microsoft.com/office/drawing/2014/main" id="{C782AA96-27F9-B9CA-515E-0B016476ABCB}"/>
              </a:ext>
            </a:extLst>
          </p:cNvPr>
          <p:cNvGraphicFramePr/>
          <p:nvPr>
            <p:extLst>
              <p:ext uri="{D42A27DB-BD31-4B8C-83A1-F6EECF244321}">
                <p14:modId xmlns:p14="http://schemas.microsoft.com/office/powerpoint/2010/main" val="1169246675"/>
              </p:ext>
            </p:extLst>
          </p:nvPr>
        </p:nvGraphicFramePr>
        <p:xfrm>
          <a:off x="7657645" y="1532656"/>
          <a:ext cx="3942672" cy="1979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23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D6A2F88-5D13-DBE9-9B61-1E48C16DB3C8}"/>
              </a:ext>
            </a:extLst>
          </p:cNvPr>
          <p:cNvSpPr>
            <a:spLocks noGrp="1"/>
          </p:cNvSpPr>
          <p:nvPr>
            <p:ph type="title"/>
          </p:nvPr>
        </p:nvSpPr>
        <p:spPr/>
        <p:txBody>
          <a:bodyPr/>
          <a:lstStyle/>
          <a:p>
            <a:r>
              <a:rPr lang="sv-SE" dirty="0"/>
              <a:t>Region Kalmar läns arbete med att eliminera hepatit C</a:t>
            </a:r>
          </a:p>
        </p:txBody>
      </p:sp>
      <p:sp>
        <p:nvSpPr>
          <p:cNvPr id="8" name="Platshållare för text 7">
            <a:extLst>
              <a:ext uri="{FF2B5EF4-FFF2-40B4-BE49-F238E27FC236}">
                <a16:creationId xmlns:a16="http://schemas.microsoft.com/office/drawing/2014/main" id="{C96AC4FF-5924-83D5-C9DE-93B6620A9520}"/>
              </a:ext>
            </a:extLst>
          </p:cNvPr>
          <p:cNvSpPr>
            <a:spLocks noGrp="1"/>
          </p:cNvSpPr>
          <p:nvPr>
            <p:ph type="body" sz="quarter" idx="11"/>
          </p:nvPr>
        </p:nvSpPr>
        <p:spPr/>
        <p:txBody>
          <a:bodyPr/>
          <a:lstStyle/>
          <a:p>
            <a:r>
              <a:rPr lang="sv-SE" dirty="0"/>
              <a:t>Styrgrupp</a:t>
            </a:r>
          </a:p>
        </p:txBody>
      </p:sp>
      <p:sp>
        <p:nvSpPr>
          <p:cNvPr id="5" name="Platshållare för text 4">
            <a:extLst>
              <a:ext uri="{FF2B5EF4-FFF2-40B4-BE49-F238E27FC236}">
                <a16:creationId xmlns:a16="http://schemas.microsoft.com/office/drawing/2014/main" id="{B876AABE-1D4D-4E35-D31B-57F9A67DDCB7}"/>
              </a:ext>
            </a:extLst>
          </p:cNvPr>
          <p:cNvSpPr>
            <a:spLocks noGrp="1"/>
          </p:cNvSpPr>
          <p:nvPr>
            <p:ph sz="half" idx="4294967295"/>
          </p:nvPr>
        </p:nvSpPr>
        <p:spPr>
          <a:xfrm>
            <a:off x="1079833" y="1032542"/>
            <a:ext cx="4454525" cy="3190875"/>
          </a:xfrm>
          <a:prstGeom prst="rect">
            <a:avLst/>
          </a:prstGeom>
          <a:solidFill>
            <a:schemeClr val="accent1">
              <a:lumMod val="20000"/>
              <a:lumOff val="80000"/>
            </a:schemeClr>
          </a:solidFill>
        </p:spPr>
        <p:txBody>
          <a:bodyPr>
            <a:normAutofit fontScale="55000" lnSpcReduction="20000"/>
          </a:bodyPr>
          <a:lstStyle/>
          <a:p>
            <a:pPr marL="0" indent="0">
              <a:buNone/>
            </a:pPr>
            <a:endParaRPr lang="sv-SE" sz="3600" b="1" dirty="0"/>
          </a:p>
          <a:p>
            <a:pPr marL="0" indent="0">
              <a:buNone/>
            </a:pPr>
            <a:r>
              <a:rPr lang="sv-SE" sz="3600" b="1" dirty="0"/>
              <a:t>Styrgrupp</a:t>
            </a:r>
          </a:p>
          <a:p>
            <a:r>
              <a:rPr lang="sv-SE" b="1" dirty="0"/>
              <a:t>Maria Minich Karlsson </a:t>
            </a:r>
            <a:r>
              <a:rPr lang="sv-SE" dirty="0"/>
              <a:t>– utvecklingsledare psykisk hälsa/missbruk (godkänt förvaltningsövergripande uppdrag av samtliga direktörer/förvaltningschefer)</a:t>
            </a:r>
          </a:p>
          <a:p>
            <a:r>
              <a:rPr lang="sv-SE" b="1" dirty="0"/>
              <a:t>Mats Haglund</a:t>
            </a:r>
            <a:r>
              <a:rPr lang="sv-SE" dirty="0"/>
              <a:t>, överläkare, infektionsläkare, infektionskliniken LSK</a:t>
            </a:r>
          </a:p>
          <a:p>
            <a:r>
              <a:rPr lang="sv-SE" b="1" dirty="0"/>
              <a:t>Lisa Labbé Sandelin</a:t>
            </a:r>
            <a:r>
              <a:rPr lang="sv-SE" dirty="0"/>
              <a:t>, smittskyddsläkare</a:t>
            </a:r>
          </a:p>
          <a:p>
            <a:r>
              <a:rPr lang="sv-SE" b="1" dirty="0"/>
              <a:t>Charlotta Brunner</a:t>
            </a:r>
            <a:r>
              <a:rPr lang="sv-SE" dirty="0"/>
              <a:t>, överläkare, psykiatriförvaltningen</a:t>
            </a:r>
          </a:p>
          <a:p>
            <a:r>
              <a:rPr lang="sv-SE" b="1" dirty="0"/>
              <a:t>Niklas Föghner</a:t>
            </a:r>
            <a:r>
              <a:rPr lang="sv-SE" dirty="0"/>
              <a:t>, primärvårdsdirektör</a:t>
            </a:r>
          </a:p>
          <a:p>
            <a:endParaRPr lang="sv-SE" dirty="0"/>
          </a:p>
        </p:txBody>
      </p:sp>
      <p:graphicFrame>
        <p:nvGraphicFramePr>
          <p:cNvPr id="14" name="Platshållare för innehåll 13">
            <a:extLst>
              <a:ext uri="{FF2B5EF4-FFF2-40B4-BE49-F238E27FC236}">
                <a16:creationId xmlns:a16="http://schemas.microsoft.com/office/drawing/2014/main" id="{0C8CA9BA-2724-C7A9-F236-A5B0466C0936}"/>
              </a:ext>
            </a:extLst>
          </p:cNvPr>
          <p:cNvGraphicFramePr>
            <a:graphicFrameLocks noGrp="1" noChangeAspect="1"/>
          </p:cNvGraphicFramePr>
          <p:nvPr>
            <p:ph sz="half" idx="4294967295"/>
            <p:extLst>
              <p:ext uri="{D42A27DB-BD31-4B8C-83A1-F6EECF244321}">
                <p14:modId xmlns:p14="http://schemas.microsoft.com/office/powerpoint/2010/main" val="1644037027"/>
              </p:ext>
            </p:extLst>
          </p:nvPr>
        </p:nvGraphicFramePr>
        <p:xfrm>
          <a:off x="8943234" y="1068260"/>
          <a:ext cx="2285592" cy="3233398"/>
        </p:xfrm>
        <a:graphic>
          <a:graphicData uri="http://schemas.openxmlformats.org/presentationml/2006/ole">
            <mc:AlternateContent xmlns:mc="http://schemas.openxmlformats.org/markup-compatibility/2006">
              <mc:Choice xmlns:v="urn:schemas-microsoft-com:vml" Requires="v">
                <p:oleObj name="Acrobat Document" r:id="rId3" imgW="8019495" imgH="11344078" progId="AcroExch.Document.DC">
                  <p:embed/>
                </p:oleObj>
              </mc:Choice>
              <mc:Fallback>
                <p:oleObj name="Acrobat Document" r:id="rId3" imgW="8019495" imgH="11344078" progId="AcroExch.Document.DC">
                  <p:embed/>
                  <p:pic>
                    <p:nvPicPr>
                      <p:cNvPr id="8" name="Objekt 7">
                        <a:extLst>
                          <a:ext uri="{FF2B5EF4-FFF2-40B4-BE49-F238E27FC236}">
                            <a16:creationId xmlns:a16="http://schemas.microsoft.com/office/drawing/2014/main" id="{82FC054F-12CA-170E-8BA3-1428CD3E4402}"/>
                          </a:ext>
                        </a:extLst>
                      </p:cNvPr>
                      <p:cNvPicPr/>
                      <p:nvPr/>
                    </p:nvPicPr>
                    <p:blipFill>
                      <a:blip r:embed="rId4"/>
                      <a:stretch>
                        <a:fillRect/>
                      </a:stretch>
                    </p:blipFill>
                    <p:spPr>
                      <a:xfrm>
                        <a:off x="8943234" y="1068260"/>
                        <a:ext cx="2285592" cy="3233398"/>
                      </a:xfrm>
                      <a:prstGeom prst="rect">
                        <a:avLst/>
                      </a:prstGeom>
                      <a:ln>
                        <a:solidFill>
                          <a:schemeClr val="accent2">
                            <a:lumMod val="60000"/>
                            <a:lumOff val="40000"/>
                          </a:schemeClr>
                        </a:solidFill>
                      </a:ln>
                    </p:spPr>
                  </p:pic>
                </p:oleObj>
              </mc:Fallback>
            </mc:AlternateContent>
          </a:graphicData>
        </a:graphic>
      </p:graphicFrame>
      <p:sp>
        <p:nvSpPr>
          <p:cNvPr id="3" name="textruta 2">
            <a:extLst>
              <a:ext uri="{FF2B5EF4-FFF2-40B4-BE49-F238E27FC236}">
                <a16:creationId xmlns:a16="http://schemas.microsoft.com/office/drawing/2014/main" id="{979717C7-BD15-6E58-8BC9-1677594C9771}"/>
              </a:ext>
            </a:extLst>
          </p:cNvPr>
          <p:cNvSpPr txBox="1"/>
          <p:nvPr/>
        </p:nvSpPr>
        <p:spPr>
          <a:xfrm>
            <a:off x="3307096" y="4649065"/>
            <a:ext cx="6348531" cy="369332"/>
          </a:xfrm>
          <a:prstGeom prst="rect">
            <a:avLst/>
          </a:prstGeom>
          <a:noFill/>
        </p:spPr>
        <p:txBody>
          <a:bodyPr wrap="square">
            <a:spAutoFit/>
          </a:bodyPr>
          <a:lstStyle/>
          <a:p>
            <a:r>
              <a:rPr lang="sv-SE" dirty="0">
                <a:hlinkClick r:id="rId5"/>
              </a:rPr>
              <a:t>Eliminering av hepatit C - För vårdgivare Region Kalmar län</a:t>
            </a:r>
            <a:endParaRPr lang="sv-SE" dirty="0"/>
          </a:p>
        </p:txBody>
      </p:sp>
      <p:pic>
        <p:nvPicPr>
          <p:cNvPr id="6" name="Bildobjekt 5">
            <a:extLst>
              <a:ext uri="{FF2B5EF4-FFF2-40B4-BE49-F238E27FC236}">
                <a16:creationId xmlns:a16="http://schemas.microsoft.com/office/drawing/2014/main" id="{131966AE-25E0-174E-1354-3ED3AAAC241A}"/>
              </a:ext>
            </a:extLst>
          </p:cNvPr>
          <p:cNvPicPr>
            <a:picLocks noChangeAspect="1"/>
          </p:cNvPicPr>
          <p:nvPr/>
        </p:nvPicPr>
        <p:blipFill>
          <a:blip r:embed="rId6"/>
          <a:stretch>
            <a:fillRect/>
          </a:stretch>
        </p:blipFill>
        <p:spPr>
          <a:xfrm>
            <a:off x="6096000" y="1032542"/>
            <a:ext cx="2285592" cy="3262594"/>
          </a:xfrm>
          <a:prstGeom prst="rect">
            <a:avLst/>
          </a:prstGeom>
          <a:ln>
            <a:solidFill>
              <a:schemeClr val="accent2">
                <a:lumMod val="60000"/>
                <a:lumOff val="40000"/>
              </a:schemeClr>
            </a:solidFill>
          </a:ln>
        </p:spPr>
      </p:pic>
    </p:spTree>
    <p:extLst>
      <p:ext uri="{BB962C8B-B14F-4D97-AF65-F5344CB8AC3E}">
        <p14:creationId xmlns:p14="http://schemas.microsoft.com/office/powerpoint/2010/main" val="169071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tshållare för innehåll 8">
            <a:extLst>
              <a:ext uri="{FF2B5EF4-FFF2-40B4-BE49-F238E27FC236}">
                <a16:creationId xmlns:a16="http://schemas.microsoft.com/office/drawing/2014/main" id="{1F8AC2F9-909D-261E-6290-2857946237CB}"/>
              </a:ext>
            </a:extLst>
          </p:cNvPr>
          <p:cNvGraphicFramePr>
            <a:graphicFrameLocks noGrp="1"/>
          </p:cNvGraphicFramePr>
          <p:nvPr>
            <p:ph idx="1"/>
            <p:extLst>
              <p:ext uri="{D42A27DB-BD31-4B8C-83A1-F6EECF244321}">
                <p14:modId xmlns:p14="http://schemas.microsoft.com/office/powerpoint/2010/main" val="2004486933"/>
              </p:ext>
            </p:extLst>
          </p:nvPr>
        </p:nvGraphicFramePr>
        <p:xfrm>
          <a:off x="293196" y="1112879"/>
          <a:ext cx="11656381" cy="3074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ubrik 5">
            <a:extLst>
              <a:ext uri="{FF2B5EF4-FFF2-40B4-BE49-F238E27FC236}">
                <a16:creationId xmlns:a16="http://schemas.microsoft.com/office/drawing/2014/main" id="{91CFDE81-1041-B728-84DD-827F052F87BC}"/>
              </a:ext>
            </a:extLst>
          </p:cNvPr>
          <p:cNvSpPr>
            <a:spLocks noGrp="1"/>
          </p:cNvSpPr>
          <p:nvPr>
            <p:ph type="title"/>
          </p:nvPr>
        </p:nvSpPr>
        <p:spPr/>
        <p:txBody>
          <a:bodyPr/>
          <a:lstStyle/>
          <a:p>
            <a:r>
              <a:rPr lang="sv-SE" dirty="0"/>
              <a:t>Brett arbete i många kanaler - lågtröskelverksamhet</a:t>
            </a:r>
          </a:p>
        </p:txBody>
      </p:sp>
    </p:spTree>
    <p:extLst>
      <p:ext uri="{BB962C8B-B14F-4D97-AF65-F5344CB8AC3E}">
        <p14:creationId xmlns:p14="http://schemas.microsoft.com/office/powerpoint/2010/main" val="181955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4E9B275-F36A-4ABD-252F-7205404A9D59}"/>
              </a:ext>
            </a:extLst>
          </p:cNvPr>
          <p:cNvSpPr>
            <a:spLocks noGrp="1"/>
          </p:cNvSpPr>
          <p:nvPr>
            <p:ph type="title"/>
          </p:nvPr>
        </p:nvSpPr>
        <p:spPr/>
        <p:txBody>
          <a:bodyPr/>
          <a:lstStyle/>
          <a:p>
            <a:r>
              <a:rPr lang="sv-SE" dirty="0"/>
              <a:t>Hur ska vi nå alla?</a:t>
            </a:r>
          </a:p>
        </p:txBody>
      </p:sp>
      <p:graphicFrame>
        <p:nvGraphicFramePr>
          <p:cNvPr id="5" name="Platshållare för innehåll 4">
            <a:extLst>
              <a:ext uri="{FF2B5EF4-FFF2-40B4-BE49-F238E27FC236}">
                <a16:creationId xmlns:a16="http://schemas.microsoft.com/office/drawing/2014/main" id="{F2F8B358-019C-B05B-CF65-DFAE3958D44A}"/>
              </a:ext>
            </a:extLst>
          </p:cNvPr>
          <p:cNvGraphicFramePr>
            <a:graphicFrameLocks noGrp="1"/>
          </p:cNvGraphicFramePr>
          <p:nvPr>
            <p:ph idx="1"/>
            <p:extLst>
              <p:ext uri="{D42A27DB-BD31-4B8C-83A1-F6EECF244321}">
                <p14:modId xmlns:p14="http://schemas.microsoft.com/office/powerpoint/2010/main" val="1879090544"/>
              </p:ext>
            </p:extLst>
          </p:nvPr>
        </p:nvGraphicFramePr>
        <p:xfrm>
          <a:off x="852488" y="584200"/>
          <a:ext cx="10474325" cy="4360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098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E165D9-4128-4EE1-87EB-5FE4BC981E75}"/>
              </a:ext>
            </a:extLst>
          </p:cNvPr>
          <p:cNvSpPr>
            <a:spLocks noGrp="1"/>
          </p:cNvSpPr>
          <p:nvPr>
            <p:ph type="ctrTitle"/>
          </p:nvPr>
        </p:nvSpPr>
        <p:spPr>
          <a:xfrm>
            <a:off x="344560" y="330734"/>
            <a:ext cx="11223100" cy="1130331"/>
          </a:xfrm>
        </p:spPr>
        <p:txBody>
          <a:bodyPr/>
          <a:lstStyle/>
          <a:p>
            <a:r>
              <a:rPr lang="sv-SE" dirty="0"/>
              <a:t>Primärvårdens uppgifter enligt den regionala elimineringsplanen</a:t>
            </a:r>
          </a:p>
        </p:txBody>
      </p:sp>
      <p:sp>
        <p:nvSpPr>
          <p:cNvPr id="3" name="Platshållare för text 2">
            <a:extLst>
              <a:ext uri="{FF2B5EF4-FFF2-40B4-BE49-F238E27FC236}">
                <a16:creationId xmlns:a16="http://schemas.microsoft.com/office/drawing/2014/main" id="{0D33F3D0-D3FC-426B-B61D-CDE877132BD3}"/>
              </a:ext>
            </a:extLst>
          </p:cNvPr>
          <p:cNvSpPr>
            <a:spLocks noGrp="1"/>
          </p:cNvSpPr>
          <p:nvPr>
            <p:ph type="body" sz="quarter" idx="10"/>
          </p:nvPr>
        </p:nvSpPr>
        <p:spPr>
          <a:xfrm>
            <a:off x="780144" y="1331862"/>
            <a:ext cx="5207000" cy="3719095"/>
          </a:xfrm>
        </p:spPr>
        <p:txBody>
          <a:bodyPr/>
          <a:lstStyle/>
          <a:p>
            <a:endParaRPr lang="sv-SE" sz="1800" dirty="0"/>
          </a:p>
          <a:p>
            <a:pPr marL="285750" indent="-285750">
              <a:buFont typeface="Arial" panose="020B0604020202020204" pitchFamily="34" charset="0"/>
              <a:buChar char="•"/>
            </a:pPr>
            <a:r>
              <a:rPr lang="sv-SE" sz="2800" dirty="0"/>
              <a:t>Frikostig provtagning och remittera identifierade patienter för hepatit C-vård till infektionskliniken. </a:t>
            </a:r>
          </a:p>
          <a:p>
            <a:pPr marL="285750" indent="-285750">
              <a:buFont typeface="Arial" panose="020B0604020202020204" pitchFamily="34" charset="0"/>
              <a:buChar char="•"/>
            </a:pPr>
            <a:r>
              <a:rPr lang="sv-SE" sz="2800" dirty="0">
                <a:solidFill>
                  <a:schemeClr val="accent2"/>
                </a:solidFill>
              </a:rPr>
              <a:t>Hur kan vi utbilda primärvårdens medarbetare?</a:t>
            </a:r>
          </a:p>
          <a:p>
            <a:endParaRPr lang="sv-SE" dirty="0"/>
          </a:p>
        </p:txBody>
      </p:sp>
      <p:graphicFrame>
        <p:nvGraphicFramePr>
          <p:cNvPr id="4" name="Diagram 3">
            <a:extLst>
              <a:ext uri="{FF2B5EF4-FFF2-40B4-BE49-F238E27FC236}">
                <a16:creationId xmlns:a16="http://schemas.microsoft.com/office/drawing/2014/main" id="{7A8BE6B5-B078-BCD2-94C5-694FCD645B32}"/>
              </a:ext>
            </a:extLst>
          </p:cNvPr>
          <p:cNvGraphicFramePr/>
          <p:nvPr>
            <p:extLst>
              <p:ext uri="{D42A27DB-BD31-4B8C-83A1-F6EECF244321}">
                <p14:modId xmlns:p14="http://schemas.microsoft.com/office/powerpoint/2010/main" val="1815007219"/>
              </p:ext>
            </p:extLst>
          </p:nvPr>
        </p:nvGraphicFramePr>
        <p:xfrm>
          <a:off x="6531583" y="1096515"/>
          <a:ext cx="5315857" cy="4189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41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64ABB67-C4D2-25CB-9A95-4B77073F27DF}"/>
              </a:ext>
            </a:extLst>
          </p:cNvPr>
          <p:cNvSpPr>
            <a:spLocks noGrp="1"/>
          </p:cNvSpPr>
          <p:nvPr>
            <p:ph idx="1"/>
          </p:nvPr>
        </p:nvSpPr>
        <p:spPr/>
        <p:txBody>
          <a:bodyPr/>
          <a:lstStyle/>
          <a:p>
            <a:pPr marL="285750" indent="-285750">
              <a:buFont typeface="Arial" panose="020B0604020202020204" pitchFamily="34" charset="0"/>
              <a:buChar char="•"/>
            </a:pPr>
            <a:r>
              <a:rPr lang="sv-SE" sz="2400" dirty="0"/>
              <a:t>Det finns mycket information på smittskyddsenhetens sidor på vårdgivarwebben. </a:t>
            </a:r>
          </a:p>
          <a:p>
            <a:pPr marL="285750" indent="-285750">
              <a:buFont typeface="Arial" panose="020B0604020202020204" pitchFamily="34" charset="0"/>
              <a:buChar char="•"/>
            </a:pPr>
            <a:r>
              <a:rPr lang="sv-SE" sz="2400" dirty="0"/>
              <a:t>Tänk på kikhosta och mässling!</a:t>
            </a:r>
          </a:p>
          <a:p>
            <a:pPr marL="285750" indent="-285750">
              <a:buFont typeface="Arial" panose="020B0604020202020204" pitchFamily="34" charset="0"/>
              <a:buChar char="•"/>
            </a:pPr>
            <a:r>
              <a:rPr lang="sv-SE" sz="2400" dirty="0"/>
              <a:t>Fråga, testa, remittera för hepatit C</a:t>
            </a:r>
          </a:p>
          <a:p>
            <a:pPr marL="285750" indent="-285750">
              <a:buFont typeface="Arial" panose="020B0604020202020204" pitchFamily="34" charset="0"/>
              <a:buChar char="•"/>
            </a:pPr>
            <a:r>
              <a:rPr lang="sv-SE" sz="2400" dirty="0"/>
              <a:t>Se över enhetens rutiner för posthantering</a:t>
            </a:r>
          </a:p>
          <a:p>
            <a:pPr marL="285750" indent="-285750">
              <a:buFont typeface="Arial" panose="020B0604020202020204" pitchFamily="34" charset="0"/>
              <a:buChar char="•"/>
            </a:pPr>
            <a:r>
              <a:rPr lang="sv-SE" sz="2400" dirty="0"/>
              <a:t>Det händer mycket inom vaccinationsområdet</a:t>
            </a:r>
          </a:p>
          <a:p>
            <a:pPr marL="285750" indent="-285750">
              <a:buFont typeface="Arial" panose="020B0604020202020204" pitchFamily="34" charset="0"/>
              <a:buChar char="•"/>
            </a:pPr>
            <a:r>
              <a:rPr lang="sv-SE" sz="2400" dirty="0"/>
              <a:t>Smittskyddsläkarens lunchföreläsningar anslås i kalendern på intranätet</a:t>
            </a:r>
          </a:p>
          <a:p>
            <a:pPr marL="285750" indent="-285750">
              <a:buFont typeface="Arial" panose="020B0604020202020204" pitchFamily="34" charset="0"/>
              <a:buChar char="•"/>
            </a:pPr>
            <a:r>
              <a:rPr lang="sv-SE" sz="2400" dirty="0"/>
              <a:t>Tveka inte att höra av er till smittskyddsenheten vid frågor!</a:t>
            </a:r>
          </a:p>
        </p:txBody>
      </p:sp>
      <p:sp>
        <p:nvSpPr>
          <p:cNvPr id="2" name="Rubrik 1">
            <a:extLst>
              <a:ext uri="{FF2B5EF4-FFF2-40B4-BE49-F238E27FC236}">
                <a16:creationId xmlns:a16="http://schemas.microsoft.com/office/drawing/2014/main" id="{0C7A23BA-19BB-E1ED-BA99-2848D3D6FB15}"/>
              </a:ext>
            </a:extLst>
          </p:cNvPr>
          <p:cNvSpPr>
            <a:spLocks noGrp="1"/>
          </p:cNvSpPr>
          <p:nvPr>
            <p:ph type="title"/>
          </p:nvPr>
        </p:nvSpPr>
        <p:spPr/>
        <p:txBody>
          <a:bodyPr/>
          <a:lstStyle/>
          <a:p>
            <a:r>
              <a:rPr lang="sv-SE" dirty="0" err="1"/>
              <a:t>Take</a:t>
            </a:r>
            <a:r>
              <a:rPr lang="sv-SE" dirty="0"/>
              <a:t> </a:t>
            </a:r>
            <a:r>
              <a:rPr lang="sv-SE" dirty="0" err="1"/>
              <a:t>home</a:t>
            </a:r>
            <a:r>
              <a:rPr lang="sv-SE" dirty="0"/>
              <a:t> </a:t>
            </a:r>
            <a:r>
              <a:rPr lang="sv-SE" dirty="0" err="1"/>
              <a:t>messages</a:t>
            </a:r>
            <a:endParaRPr lang="sv-SE" dirty="0"/>
          </a:p>
        </p:txBody>
      </p:sp>
    </p:spTree>
    <p:extLst>
      <p:ext uri="{BB962C8B-B14F-4D97-AF65-F5344CB8AC3E}">
        <p14:creationId xmlns:p14="http://schemas.microsoft.com/office/powerpoint/2010/main" val="262114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D9A288B8-CA24-CDB5-3DFA-F590B0299C9E}"/>
              </a:ext>
            </a:extLst>
          </p:cNvPr>
          <p:cNvSpPr>
            <a:spLocks noGrp="1"/>
          </p:cNvSpPr>
          <p:nvPr>
            <p:ph idx="1"/>
          </p:nvPr>
        </p:nvSpPr>
        <p:spPr/>
        <p:txBody>
          <a:bodyPr/>
          <a:lstStyle/>
          <a:p>
            <a:r>
              <a:rPr lang="sv-SE" dirty="0"/>
              <a:t>Smittskyddsenhetens sidor på vårdgivarwebben </a:t>
            </a:r>
          </a:p>
          <a:p>
            <a:pPr lvl="1"/>
            <a:r>
              <a:rPr lang="sv-SE" dirty="0">
                <a:hlinkClick r:id="rId3"/>
              </a:rPr>
              <a:t>Smittskydd - För vårdgivare Region Kalmar län</a:t>
            </a:r>
            <a:endParaRPr lang="sv-SE" dirty="0"/>
          </a:p>
          <a:p>
            <a:pPr lvl="1"/>
            <a:r>
              <a:rPr lang="sv-SE" dirty="0">
                <a:hlinkClick r:id="rId4"/>
              </a:rPr>
              <a:t>Smittsamma sjukdomar A-Ö - För vårdgivare Region Kalmar län</a:t>
            </a:r>
            <a:r>
              <a:rPr lang="sv-SE" dirty="0"/>
              <a:t>, handläggning och statistik</a:t>
            </a:r>
          </a:p>
          <a:p>
            <a:pPr lvl="1"/>
            <a:r>
              <a:rPr lang="sv-SE" dirty="0">
                <a:hlinkClick r:id="rId5"/>
              </a:rPr>
              <a:t>Kontakt Smittskydd - För vårdgivare Region Kalmar län</a:t>
            </a:r>
            <a:endParaRPr lang="sv-SE" dirty="0"/>
          </a:p>
          <a:p>
            <a:pPr lvl="1"/>
            <a:r>
              <a:rPr lang="sv-SE" dirty="0">
                <a:hlinkClick r:id="rId6"/>
              </a:rPr>
              <a:t>Sexuellt överförbara infektioner (STI) - För vårdgivare Region Kalmar län</a:t>
            </a:r>
            <a:r>
              <a:rPr lang="sv-SE" dirty="0"/>
              <a:t> – här finns en medicinsk riktlinje för handläggning av misstänkt eller bekräftad STI enligt smittskyddslagen</a:t>
            </a:r>
          </a:p>
          <a:p>
            <a:pPr lvl="1"/>
            <a:r>
              <a:rPr lang="sv-SE" dirty="0">
                <a:hlinkClick r:id="rId7"/>
              </a:rPr>
              <a:t>Riktlinje för pulverbrev</a:t>
            </a:r>
            <a:r>
              <a:rPr lang="sv-SE" dirty="0"/>
              <a:t>	</a:t>
            </a:r>
          </a:p>
        </p:txBody>
      </p:sp>
      <p:sp>
        <p:nvSpPr>
          <p:cNvPr id="5" name="Rubrik 4">
            <a:extLst>
              <a:ext uri="{FF2B5EF4-FFF2-40B4-BE49-F238E27FC236}">
                <a16:creationId xmlns:a16="http://schemas.microsoft.com/office/drawing/2014/main" id="{9AE1A63F-12AC-5921-6B50-5D61D9E64A2C}"/>
              </a:ext>
            </a:extLst>
          </p:cNvPr>
          <p:cNvSpPr>
            <a:spLocks noGrp="1"/>
          </p:cNvSpPr>
          <p:nvPr>
            <p:ph type="title"/>
          </p:nvPr>
        </p:nvSpPr>
        <p:spPr/>
        <p:txBody>
          <a:bodyPr/>
          <a:lstStyle/>
          <a:p>
            <a:r>
              <a:rPr lang="sv-SE" dirty="0"/>
              <a:t>Aktuell information från smittskyddsläkaren</a:t>
            </a:r>
          </a:p>
        </p:txBody>
      </p:sp>
    </p:spTree>
    <p:extLst>
      <p:ext uri="{BB962C8B-B14F-4D97-AF65-F5344CB8AC3E}">
        <p14:creationId xmlns:p14="http://schemas.microsoft.com/office/powerpoint/2010/main" val="3618368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5FC4ED-D645-3559-503C-9FD699323782}"/>
              </a:ext>
            </a:extLst>
          </p:cNvPr>
          <p:cNvSpPr>
            <a:spLocks noGrp="1"/>
          </p:cNvSpPr>
          <p:nvPr>
            <p:ph type="title"/>
          </p:nvPr>
        </p:nvSpPr>
        <p:spPr/>
        <p:txBody>
          <a:bodyPr/>
          <a:lstStyle/>
          <a:p>
            <a:r>
              <a:rPr lang="sv-SE" dirty="0"/>
              <a:t>Smittskyddsläkarens lunchföreläsning</a:t>
            </a:r>
          </a:p>
        </p:txBody>
      </p:sp>
      <p:sp>
        <p:nvSpPr>
          <p:cNvPr id="3" name="Platshållare för text 2">
            <a:extLst>
              <a:ext uri="{FF2B5EF4-FFF2-40B4-BE49-F238E27FC236}">
                <a16:creationId xmlns:a16="http://schemas.microsoft.com/office/drawing/2014/main" id="{A8A64886-5061-CD46-35B4-3BC8341CEE48}"/>
              </a:ext>
            </a:extLst>
          </p:cNvPr>
          <p:cNvSpPr>
            <a:spLocks noGrp="1"/>
          </p:cNvSpPr>
          <p:nvPr>
            <p:ph type="body" sz="quarter" idx="11"/>
          </p:nvPr>
        </p:nvSpPr>
        <p:spPr/>
        <p:txBody>
          <a:bodyPr/>
          <a:lstStyle/>
          <a:p>
            <a:endParaRPr lang="sv-SE"/>
          </a:p>
        </p:txBody>
      </p:sp>
      <p:pic>
        <p:nvPicPr>
          <p:cNvPr id="5" name="Bildobjekt 4">
            <a:extLst>
              <a:ext uri="{FF2B5EF4-FFF2-40B4-BE49-F238E27FC236}">
                <a16:creationId xmlns:a16="http://schemas.microsoft.com/office/drawing/2014/main" id="{72FF8FC1-C785-2B84-D254-7D53EF9185A8}"/>
              </a:ext>
            </a:extLst>
          </p:cNvPr>
          <p:cNvPicPr>
            <a:picLocks noChangeAspect="1"/>
          </p:cNvPicPr>
          <p:nvPr/>
        </p:nvPicPr>
        <p:blipFill>
          <a:blip r:embed="rId2"/>
          <a:stretch>
            <a:fillRect/>
          </a:stretch>
        </p:blipFill>
        <p:spPr>
          <a:xfrm>
            <a:off x="3332133" y="501603"/>
            <a:ext cx="5527734" cy="4611219"/>
          </a:xfrm>
          <a:prstGeom prst="rect">
            <a:avLst/>
          </a:prstGeom>
          <a:ln>
            <a:solidFill>
              <a:schemeClr val="tx1"/>
            </a:solidFill>
          </a:ln>
        </p:spPr>
      </p:pic>
    </p:spTree>
    <p:extLst>
      <p:ext uri="{BB962C8B-B14F-4D97-AF65-F5344CB8AC3E}">
        <p14:creationId xmlns:p14="http://schemas.microsoft.com/office/powerpoint/2010/main" val="174884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7D2EC8BB-2A19-D2DC-7D8A-B8F0D2F98CAC}"/>
              </a:ext>
            </a:extLst>
          </p:cNvPr>
          <p:cNvSpPr>
            <a:spLocks noGrp="1"/>
          </p:cNvSpPr>
          <p:nvPr>
            <p:ph idx="1"/>
          </p:nvPr>
        </p:nvSpPr>
        <p:spPr/>
        <p:txBody>
          <a:bodyPr/>
          <a:lstStyle/>
          <a:p>
            <a:pPr marL="285750" indent="-285750">
              <a:buFont typeface="Arial" panose="020B0604020202020204" pitchFamily="34" charset="0"/>
              <a:buChar char="•"/>
            </a:pPr>
            <a:r>
              <a:rPr lang="sv-SE" dirty="0"/>
              <a:t>Streptokockinfektioner</a:t>
            </a:r>
          </a:p>
          <a:p>
            <a:pPr marL="285750" indent="-285750">
              <a:buFont typeface="Arial" panose="020B0604020202020204" pitchFamily="34" charset="0"/>
              <a:buChar char="•"/>
            </a:pPr>
            <a:r>
              <a:rPr lang="sv-SE" dirty="0"/>
              <a:t>Ett fall av harpest i södra länsdelen (flera år sedan sist)</a:t>
            </a:r>
          </a:p>
          <a:p>
            <a:pPr marL="285750" indent="-285750">
              <a:buFont typeface="Arial" panose="020B0604020202020204" pitchFamily="34" charset="0"/>
              <a:buChar char="•"/>
            </a:pPr>
            <a:r>
              <a:rPr lang="sv-SE" dirty="0"/>
              <a:t>Folkhälsomyndigheten varnar för kikhosta – glöm inte bort diagnosen!</a:t>
            </a:r>
          </a:p>
          <a:p>
            <a:pPr marL="285750" indent="-285750">
              <a:buFont typeface="Arial" panose="020B0604020202020204" pitchFamily="34" charset="0"/>
              <a:buChar char="•"/>
            </a:pPr>
            <a:r>
              <a:rPr lang="sv-SE" dirty="0"/>
              <a:t>Mycket mässling ute i världen just nu – vaccinera inför utlandsresa (även till UK) och repetera symtom (även för dem som sitter i triage/telefonrådgivning)</a:t>
            </a:r>
          </a:p>
          <a:p>
            <a:pPr marL="285750" indent="-285750">
              <a:buFont typeface="Arial" panose="020B0604020202020204" pitchFamily="34" charset="0"/>
              <a:buChar char="•"/>
            </a:pPr>
            <a:endParaRPr lang="sv-SE" dirty="0"/>
          </a:p>
        </p:txBody>
      </p:sp>
      <p:sp>
        <p:nvSpPr>
          <p:cNvPr id="4" name="Rubrik 3">
            <a:extLst>
              <a:ext uri="{FF2B5EF4-FFF2-40B4-BE49-F238E27FC236}">
                <a16:creationId xmlns:a16="http://schemas.microsoft.com/office/drawing/2014/main" id="{FFCC7A3D-F663-6699-1B83-B3A5ACED5C2A}"/>
              </a:ext>
            </a:extLst>
          </p:cNvPr>
          <p:cNvSpPr>
            <a:spLocks noGrp="1"/>
          </p:cNvSpPr>
          <p:nvPr>
            <p:ph type="title"/>
          </p:nvPr>
        </p:nvSpPr>
        <p:spPr/>
        <p:txBody>
          <a:bodyPr/>
          <a:lstStyle/>
          <a:p>
            <a:r>
              <a:rPr lang="sv-SE" dirty="0"/>
              <a:t>Vad är det som går just nu?</a:t>
            </a:r>
          </a:p>
        </p:txBody>
      </p:sp>
    </p:spTree>
    <p:extLst>
      <p:ext uri="{BB962C8B-B14F-4D97-AF65-F5344CB8AC3E}">
        <p14:creationId xmlns:p14="http://schemas.microsoft.com/office/powerpoint/2010/main" val="406358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4BEF30AF-6099-25BE-31FB-1437CB165388}"/>
              </a:ext>
            </a:extLst>
          </p:cNvPr>
          <p:cNvSpPr>
            <a:spLocks noGrp="1"/>
          </p:cNvSpPr>
          <p:nvPr>
            <p:ph idx="1"/>
          </p:nvPr>
        </p:nvSpPr>
        <p:spPr/>
        <p:txBody>
          <a:bodyPr/>
          <a:lstStyle/>
          <a:p>
            <a:pPr marL="285750" indent="-285750">
              <a:buFont typeface="Arial" panose="020B0604020202020204" pitchFamily="34" charset="0"/>
              <a:buChar char="•"/>
            </a:pPr>
            <a:r>
              <a:rPr lang="sv-SE" sz="2400" dirty="0"/>
              <a:t>Mycket mässling runt om i världen – viktigt att se över sitt skydd</a:t>
            </a:r>
          </a:p>
          <a:p>
            <a:pPr marL="285750" indent="-285750">
              <a:buFont typeface="Arial" panose="020B0604020202020204" pitchFamily="34" charset="0"/>
              <a:buChar char="•"/>
            </a:pPr>
            <a:r>
              <a:rPr lang="sv-SE" sz="2400" dirty="0"/>
              <a:t>RSV-vaccination </a:t>
            </a:r>
          </a:p>
          <a:p>
            <a:pPr marL="742950" lvl="1" indent="-285750">
              <a:buFont typeface="Arial" panose="020B0604020202020204" pitchFamily="34" charset="0"/>
              <a:buChar char="•"/>
            </a:pPr>
            <a:r>
              <a:rPr lang="sv-SE" sz="2000" dirty="0"/>
              <a:t>rek finns för 75+, 60+ med riskfaktorer – RKL inväntar NT-rådet</a:t>
            </a:r>
          </a:p>
          <a:p>
            <a:pPr marL="742950" lvl="1" indent="-285750">
              <a:buFont typeface="Arial" panose="020B0604020202020204" pitchFamily="34" charset="0"/>
              <a:buChar char="•"/>
            </a:pPr>
            <a:r>
              <a:rPr lang="sv-SE" sz="2000" dirty="0"/>
              <a:t>rek på gång för gravida liksom för läkemedelsprofylax mot allvarlig RSV-infektion hos barn</a:t>
            </a:r>
          </a:p>
          <a:p>
            <a:pPr marL="285750" indent="-285750">
              <a:buFont typeface="Arial" panose="020B0604020202020204" pitchFamily="34" charset="0"/>
              <a:buChar char="•"/>
            </a:pPr>
            <a:r>
              <a:rPr lang="sv-SE" sz="2400" dirty="0"/>
              <a:t>Bältros </a:t>
            </a:r>
          </a:p>
          <a:p>
            <a:pPr marL="742950" lvl="1" indent="-285750">
              <a:buFont typeface="Arial" panose="020B0604020202020204" pitchFamily="34" charset="0"/>
              <a:buChar char="•"/>
            </a:pPr>
            <a:r>
              <a:rPr lang="sv-SE" sz="2000" dirty="0"/>
              <a:t>rek finns nu för 65+, immunbrist – RKL inväntar NT-rådet</a:t>
            </a:r>
          </a:p>
          <a:p>
            <a:pPr marL="285750" indent="-285750">
              <a:buFont typeface="Arial" panose="020B0604020202020204" pitchFamily="34" charset="0"/>
              <a:buChar char="•"/>
            </a:pPr>
            <a:r>
              <a:rPr lang="sv-SE" sz="2400" dirty="0"/>
              <a:t>Vattkoppor</a:t>
            </a:r>
          </a:p>
          <a:p>
            <a:pPr marL="742950" lvl="1" indent="-285750">
              <a:buFont typeface="Arial" panose="020B0604020202020204" pitchFamily="34" charset="0"/>
              <a:buChar char="•"/>
            </a:pPr>
            <a:r>
              <a:rPr lang="sv-SE" sz="2000" dirty="0"/>
              <a:t>remiss, sedan beslut hos regeringen</a:t>
            </a:r>
          </a:p>
          <a:p>
            <a:pPr marL="285750" indent="-285750">
              <a:buFont typeface="Arial" panose="020B0604020202020204" pitchFamily="34" charset="0"/>
              <a:buChar char="•"/>
            </a:pPr>
            <a:r>
              <a:rPr lang="sv-SE" sz="2400" dirty="0"/>
              <a:t>HPV till riskgrupper </a:t>
            </a:r>
          </a:p>
          <a:p>
            <a:pPr marL="742950" lvl="1" indent="-285750">
              <a:buFont typeface="Arial" panose="020B0604020202020204" pitchFamily="34" charset="0"/>
              <a:buChar char="•"/>
            </a:pPr>
            <a:r>
              <a:rPr lang="sv-SE" sz="2000" dirty="0"/>
              <a:t>rek förväntas inom kort</a:t>
            </a:r>
          </a:p>
          <a:p>
            <a:endParaRPr lang="sv-SE" dirty="0"/>
          </a:p>
          <a:p>
            <a:pPr marL="742950" lvl="1" indent="-285750">
              <a:buFont typeface="Arial" panose="020B0604020202020204" pitchFamily="34" charset="0"/>
              <a:buChar char="•"/>
            </a:pPr>
            <a:endParaRPr lang="sv-SE" dirty="0"/>
          </a:p>
          <a:p>
            <a:pPr marL="0" indent="0">
              <a:buNone/>
            </a:pPr>
            <a:r>
              <a:rPr lang="sv-SE" dirty="0"/>
              <a:t>	</a:t>
            </a:r>
          </a:p>
        </p:txBody>
      </p:sp>
      <p:sp>
        <p:nvSpPr>
          <p:cNvPr id="4" name="Rubrik 3">
            <a:extLst>
              <a:ext uri="{FF2B5EF4-FFF2-40B4-BE49-F238E27FC236}">
                <a16:creationId xmlns:a16="http://schemas.microsoft.com/office/drawing/2014/main" id="{1DB17D76-E09F-958D-256D-EC959951E8EC}"/>
              </a:ext>
            </a:extLst>
          </p:cNvPr>
          <p:cNvSpPr>
            <a:spLocks noGrp="1"/>
          </p:cNvSpPr>
          <p:nvPr>
            <p:ph type="title"/>
          </p:nvPr>
        </p:nvSpPr>
        <p:spPr/>
        <p:txBody>
          <a:bodyPr/>
          <a:lstStyle/>
          <a:p>
            <a:r>
              <a:rPr lang="sv-SE" dirty="0"/>
              <a:t>Vaccinationer – vad är på gång?</a:t>
            </a:r>
          </a:p>
        </p:txBody>
      </p:sp>
    </p:spTree>
    <p:extLst>
      <p:ext uri="{BB962C8B-B14F-4D97-AF65-F5344CB8AC3E}">
        <p14:creationId xmlns:p14="http://schemas.microsoft.com/office/powerpoint/2010/main" val="102971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C7CFD14-1F13-509E-45DE-74BDFD698524}"/>
              </a:ext>
            </a:extLst>
          </p:cNvPr>
          <p:cNvSpPr>
            <a:spLocks noGrp="1"/>
          </p:cNvSpPr>
          <p:nvPr>
            <p:ph type="ctrTitle"/>
          </p:nvPr>
        </p:nvSpPr>
        <p:spPr/>
        <p:txBody>
          <a:bodyPr/>
          <a:lstStyle/>
          <a:p>
            <a:r>
              <a:rPr lang="sv-SE" dirty="0"/>
              <a:t>Nya och framtida vaccinationer – det händer mycket!</a:t>
            </a:r>
          </a:p>
        </p:txBody>
      </p:sp>
      <p:sp>
        <p:nvSpPr>
          <p:cNvPr id="9" name="Platshållare för text 8">
            <a:extLst>
              <a:ext uri="{FF2B5EF4-FFF2-40B4-BE49-F238E27FC236}">
                <a16:creationId xmlns:a16="http://schemas.microsoft.com/office/drawing/2014/main" id="{820C8DF5-4579-D687-9A99-CBDB04AE0D7E}"/>
              </a:ext>
            </a:extLst>
          </p:cNvPr>
          <p:cNvSpPr>
            <a:spLocks noGrp="1"/>
          </p:cNvSpPr>
          <p:nvPr>
            <p:ph type="body" sz="quarter" idx="11"/>
          </p:nvPr>
        </p:nvSpPr>
        <p:spPr/>
        <p:txBody>
          <a:bodyPr/>
          <a:lstStyle/>
          <a:p>
            <a:endParaRPr lang="sv-SE"/>
          </a:p>
        </p:txBody>
      </p:sp>
      <p:pic>
        <p:nvPicPr>
          <p:cNvPr id="5" name="Bildobjekt 4">
            <a:extLst>
              <a:ext uri="{FF2B5EF4-FFF2-40B4-BE49-F238E27FC236}">
                <a16:creationId xmlns:a16="http://schemas.microsoft.com/office/drawing/2014/main" id="{1E7715BB-C157-3278-06F2-420AE1C40A81}"/>
              </a:ext>
            </a:extLst>
          </p:cNvPr>
          <p:cNvPicPr>
            <a:picLocks noChangeAspect="1"/>
          </p:cNvPicPr>
          <p:nvPr/>
        </p:nvPicPr>
        <p:blipFill>
          <a:blip r:embed="rId3"/>
          <a:stretch>
            <a:fillRect/>
          </a:stretch>
        </p:blipFill>
        <p:spPr>
          <a:xfrm>
            <a:off x="2621646" y="951057"/>
            <a:ext cx="6458851" cy="4448796"/>
          </a:xfrm>
          <a:prstGeom prst="rect">
            <a:avLst/>
          </a:prstGeom>
          <a:ln>
            <a:solidFill>
              <a:schemeClr val="tx1"/>
            </a:solidFill>
          </a:ln>
        </p:spPr>
      </p:pic>
      <p:sp>
        <p:nvSpPr>
          <p:cNvPr id="6" name="textruta 5">
            <a:extLst>
              <a:ext uri="{FF2B5EF4-FFF2-40B4-BE49-F238E27FC236}">
                <a16:creationId xmlns:a16="http://schemas.microsoft.com/office/drawing/2014/main" id="{A29B3981-5D7E-48B9-A61F-65493162587B}"/>
              </a:ext>
            </a:extLst>
          </p:cNvPr>
          <p:cNvSpPr txBox="1"/>
          <p:nvPr/>
        </p:nvSpPr>
        <p:spPr>
          <a:xfrm>
            <a:off x="3534039" y="5731787"/>
            <a:ext cx="4909456" cy="307777"/>
          </a:xfrm>
          <a:prstGeom prst="rect">
            <a:avLst/>
          </a:prstGeom>
          <a:noFill/>
        </p:spPr>
        <p:txBody>
          <a:bodyPr wrap="square" rtlCol="0">
            <a:spAutoFit/>
          </a:bodyPr>
          <a:lstStyle/>
          <a:p>
            <a:r>
              <a:rPr lang="sv-SE" sz="1400" i="1" dirty="0"/>
              <a:t>Källa: Ett samordnat vaccinationsarbete, bilaga 1</a:t>
            </a:r>
          </a:p>
        </p:txBody>
      </p:sp>
    </p:spTree>
    <p:extLst>
      <p:ext uri="{BB962C8B-B14F-4D97-AF65-F5344CB8AC3E}">
        <p14:creationId xmlns:p14="http://schemas.microsoft.com/office/powerpoint/2010/main" val="396946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F15C281-47E8-C679-790B-DE612CBBBC4A}"/>
              </a:ext>
            </a:extLst>
          </p:cNvPr>
          <p:cNvSpPr>
            <a:spLocks noGrp="1"/>
          </p:cNvSpPr>
          <p:nvPr>
            <p:ph type="ctrTitle"/>
          </p:nvPr>
        </p:nvSpPr>
        <p:spPr/>
        <p:txBody>
          <a:bodyPr/>
          <a:lstStyle/>
          <a:p>
            <a:r>
              <a:rPr lang="sv-SE" dirty="0"/>
              <a:t>Smitta i förskolan</a:t>
            </a:r>
          </a:p>
        </p:txBody>
      </p:sp>
      <p:sp>
        <p:nvSpPr>
          <p:cNvPr id="5" name="Platshållare för text 4">
            <a:extLst>
              <a:ext uri="{FF2B5EF4-FFF2-40B4-BE49-F238E27FC236}">
                <a16:creationId xmlns:a16="http://schemas.microsoft.com/office/drawing/2014/main" id="{BE0F9108-9BCE-F79B-52FA-93494779EC24}"/>
              </a:ext>
            </a:extLst>
          </p:cNvPr>
          <p:cNvSpPr>
            <a:spLocks noGrp="1"/>
          </p:cNvSpPr>
          <p:nvPr>
            <p:ph type="body" sz="quarter" idx="10"/>
          </p:nvPr>
        </p:nvSpPr>
        <p:spPr>
          <a:xfrm>
            <a:off x="713867" y="1305279"/>
            <a:ext cx="6481590" cy="3854550"/>
          </a:xfrm>
        </p:spPr>
        <p:txBody>
          <a:bodyPr/>
          <a:lstStyle/>
          <a:p>
            <a:pPr marL="285750" indent="-285750">
              <a:spcAft>
                <a:spcPts val="600"/>
              </a:spcAft>
              <a:buFont typeface="Arial" panose="020B0604020202020204" pitchFamily="34" charset="0"/>
              <a:buChar char="•"/>
            </a:pPr>
            <a:r>
              <a:rPr lang="sv-SE" dirty="0"/>
              <a:t>Smittskyddsenheten i Kalmar län håller på att ta fram ett material om hygienrutiner som riktar sig till förskolor och som är tillgängligt via regionens vårdgivarwebb. Materialet baseras på Folkhälsomyndighetens vägledning och stödmaterial. </a:t>
            </a:r>
          </a:p>
          <a:p>
            <a:pPr marL="285750" indent="-285750">
              <a:spcAft>
                <a:spcPts val="600"/>
              </a:spcAft>
              <a:buFont typeface="Arial" panose="020B0604020202020204" pitchFamily="34" charset="0"/>
              <a:buChar char="•"/>
            </a:pPr>
            <a:r>
              <a:rPr lang="sv-SE" dirty="0"/>
              <a:t>Vi stöttar också ofta förskolor när de har det extra besvärligt med många sjuka barn.</a:t>
            </a:r>
          </a:p>
          <a:p>
            <a:pPr marL="285750" indent="-285750">
              <a:spcAft>
                <a:spcPts val="600"/>
              </a:spcAft>
              <a:buFont typeface="Arial" panose="020B0604020202020204" pitchFamily="34" charset="0"/>
              <a:buChar char="•"/>
            </a:pPr>
            <a:r>
              <a:rPr lang="sv-SE" dirty="0"/>
              <a:t>En framgångsfaktor för arbetet med att förebygga smittspridning i förskolan är att informationen når både ansvariga chefer och personal.</a:t>
            </a:r>
          </a:p>
          <a:p>
            <a:pPr marL="285750" indent="-285750">
              <a:spcAft>
                <a:spcPts val="600"/>
              </a:spcAft>
              <a:buFont typeface="Arial" panose="020B0604020202020204" pitchFamily="34" charset="0"/>
              <a:buChar char="•"/>
            </a:pPr>
            <a:r>
              <a:rPr lang="sv-SE" dirty="0"/>
              <a:t>Smittskyddsenheten erbjuder nu en utbildning som dels riktar sig till förskolechefer, dels till personal på förskolan. </a:t>
            </a:r>
          </a:p>
          <a:p>
            <a:pPr>
              <a:spcAft>
                <a:spcPts val="600"/>
              </a:spcAft>
            </a:pPr>
            <a:endParaRPr lang="sv-SE" sz="1800" dirty="0">
              <a:effectLst/>
              <a:latin typeface="Times New Roman" panose="02020603050405020304" pitchFamily="18" charset="0"/>
              <a:ea typeface="Times New Roman" panose="02020603050405020304" pitchFamily="18" charset="0"/>
            </a:endParaRPr>
          </a:p>
        </p:txBody>
      </p:sp>
      <p:sp>
        <p:nvSpPr>
          <p:cNvPr id="6" name="Platshållare för text 5">
            <a:extLst>
              <a:ext uri="{FF2B5EF4-FFF2-40B4-BE49-F238E27FC236}">
                <a16:creationId xmlns:a16="http://schemas.microsoft.com/office/drawing/2014/main" id="{7F140A57-4A32-CC90-FF4F-AED4A874D3EB}"/>
              </a:ext>
            </a:extLst>
          </p:cNvPr>
          <p:cNvSpPr>
            <a:spLocks noGrp="1"/>
          </p:cNvSpPr>
          <p:nvPr>
            <p:ph type="body" sz="quarter" idx="11"/>
          </p:nvPr>
        </p:nvSpPr>
        <p:spPr/>
        <p:txBody>
          <a:bodyPr/>
          <a:lstStyle/>
          <a:p>
            <a:endParaRPr lang="sv-SE"/>
          </a:p>
        </p:txBody>
      </p:sp>
      <p:pic>
        <p:nvPicPr>
          <p:cNvPr id="8" name="Bildobjekt 7">
            <a:extLst>
              <a:ext uri="{FF2B5EF4-FFF2-40B4-BE49-F238E27FC236}">
                <a16:creationId xmlns:a16="http://schemas.microsoft.com/office/drawing/2014/main" id="{1A61F050-C1D0-1762-675E-5FC1870776E4}"/>
              </a:ext>
            </a:extLst>
          </p:cNvPr>
          <p:cNvPicPr>
            <a:picLocks noChangeAspect="1"/>
          </p:cNvPicPr>
          <p:nvPr/>
        </p:nvPicPr>
        <p:blipFill>
          <a:blip r:embed="rId3"/>
          <a:stretch>
            <a:fillRect/>
          </a:stretch>
        </p:blipFill>
        <p:spPr>
          <a:xfrm>
            <a:off x="7675383" y="209609"/>
            <a:ext cx="3687056" cy="5189705"/>
          </a:xfrm>
          <a:prstGeom prst="rect">
            <a:avLst/>
          </a:prstGeom>
        </p:spPr>
      </p:pic>
    </p:spTree>
    <p:extLst>
      <p:ext uri="{BB962C8B-B14F-4D97-AF65-F5344CB8AC3E}">
        <p14:creationId xmlns:p14="http://schemas.microsoft.com/office/powerpoint/2010/main" val="41434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3">
            <a:extLst>
              <a:ext uri="{FF2B5EF4-FFF2-40B4-BE49-F238E27FC236}">
                <a16:creationId xmlns:a16="http://schemas.microsoft.com/office/drawing/2014/main" id="{7C8D61F4-E00F-4884-9D43-0CF394555E57}"/>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8218" b="8218"/>
          <a:stretch>
            <a:fillRect/>
          </a:stretch>
        </p:blipFill>
        <p:spPr>
          <a:xfrm>
            <a:off x="187326" y="172870"/>
            <a:ext cx="11822785" cy="5418298"/>
          </a:xfrm>
        </p:spPr>
      </p:pic>
      <p:sp>
        <p:nvSpPr>
          <p:cNvPr id="6" name="Rubrik 1">
            <a:extLst>
              <a:ext uri="{FF2B5EF4-FFF2-40B4-BE49-F238E27FC236}">
                <a16:creationId xmlns:a16="http://schemas.microsoft.com/office/drawing/2014/main" id="{F2579FCF-59DA-484F-8A65-DF3D9C875EA3}"/>
              </a:ext>
            </a:extLst>
          </p:cNvPr>
          <p:cNvSpPr txBox="1">
            <a:spLocks noGrp="1"/>
          </p:cNvSpPr>
          <p:nvPr>
            <p:ph type="title" idx="4294967295"/>
          </p:nvPr>
        </p:nvSpPr>
        <p:spPr>
          <a:xfrm>
            <a:off x="187326" y="1266832"/>
            <a:ext cx="11822785" cy="20561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kern="1200">
                <a:solidFill>
                  <a:srgbClr val="DB0D15"/>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7200" b="0" i="0" u="none" strike="noStrike" kern="1200" cap="none" spc="0" normalizeH="0" baseline="0" noProof="0" dirty="0">
                <a:ln>
                  <a:noFill/>
                </a:ln>
                <a:solidFill>
                  <a:schemeClr val="bg1"/>
                </a:solidFill>
                <a:effectLst/>
                <a:uLnTx/>
                <a:uFillTx/>
                <a:latin typeface="Calibri Light" panose="020F0302020204030204"/>
                <a:ea typeface="+mj-ea"/>
                <a:cs typeface="+mj-cs"/>
              </a:rPr>
              <a:t>Hepatit C - HCV</a:t>
            </a:r>
            <a:br>
              <a:rPr kumimoji="0" lang="sv-SE" sz="60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sv-SE" sz="3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4" name="Platshållare för text 3">
            <a:extLst>
              <a:ext uri="{FF2B5EF4-FFF2-40B4-BE49-F238E27FC236}">
                <a16:creationId xmlns:a16="http://schemas.microsoft.com/office/drawing/2014/main" id="{E6DA4644-5D73-4851-B8A5-D89E45A23999}"/>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90766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7C3E5E2D-409D-A9FE-B495-32B1E0FD4B73}"/>
              </a:ext>
            </a:extLst>
          </p:cNvPr>
          <p:cNvPicPr>
            <a:picLocks noGrp="1" noChangeAspect="1"/>
          </p:cNvPicPr>
          <p:nvPr>
            <p:ph type="pic" sz="quarter" idx="10"/>
          </p:nvPr>
        </p:nvPicPr>
        <p:blipFill>
          <a:blip r:embed="rId2"/>
          <a:srcRect l="2459" r="2459"/>
          <a:stretch/>
        </p:blipFill>
        <p:spPr>
          <a:xfrm>
            <a:off x="188644" y="377505"/>
            <a:ext cx="5813861" cy="5219804"/>
          </a:xfrm>
        </p:spPr>
      </p:pic>
      <p:sp>
        <p:nvSpPr>
          <p:cNvPr id="5" name="Platshållare för text 4">
            <a:extLst>
              <a:ext uri="{FF2B5EF4-FFF2-40B4-BE49-F238E27FC236}">
                <a16:creationId xmlns:a16="http://schemas.microsoft.com/office/drawing/2014/main" id="{802043A6-3007-40D5-B6CF-77AFDB6F4B6C}"/>
              </a:ext>
            </a:extLst>
          </p:cNvPr>
          <p:cNvSpPr>
            <a:spLocks noGrp="1"/>
          </p:cNvSpPr>
          <p:nvPr>
            <p:ph type="body" sz="quarter" idx="12"/>
          </p:nvPr>
        </p:nvSpPr>
        <p:spPr>
          <a:xfrm>
            <a:off x="6189497" y="377504"/>
            <a:ext cx="5495888" cy="5387699"/>
          </a:xfrm>
        </p:spPr>
        <p:txBody>
          <a:bodyPr/>
          <a:lstStyle/>
          <a:p>
            <a:r>
              <a:rPr lang="sv-SE" sz="2800" dirty="0">
                <a:solidFill>
                  <a:schemeClr val="accent2"/>
                </a:solidFill>
                <a:latin typeface="+mj-lt"/>
              </a:rPr>
              <a:t>Vad är hepatit C? Är det farligt?</a:t>
            </a:r>
          </a:p>
          <a:p>
            <a:endParaRPr lang="sv-SE" dirty="0"/>
          </a:p>
          <a:p>
            <a:pPr marL="285750" indent="-285750">
              <a:buFont typeface="Arial" panose="020B0604020202020204" pitchFamily="34" charset="0"/>
              <a:buChar char="•"/>
            </a:pPr>
            <a:r>
              <a:rPr lang="sv-SE" sz="2400" dirty="0"/>
              <a:t>Virus</a:t>
            </a:r>
          </a:p>
          <a:p>
            <a:pPr marL="285750" indent="-285750">
              <a:buFont typeface="Arial" panose="020B0604020202020204" pitchFamily="34" charset="0"/>
              <a:buChar char="•"/>
            </a:pPr>
            <a:r>
              <a:rPr lang="sv-SE" sz="2400" dirty="0"/>
              <a:t>Blodsmitta</a:t>
            </a:r>
          </a:p>
          <a:p>
            <a:pPr marL="285750" indent="-285750">
              <a:buFont typeface="Arial" panose="020B0604020202020204" pitchFamily="34" charset="0"/>
              <a:buChar char="•"/>
            </a:pPr>
            <a:r>
              <a:rPr lang="sv-SE" sz="2400" dirty="0"/>
              <a:t>Akut hepatit C – ofta utan symtom</a:t>
            </a:r>
          </a:p>
          <a:p>
            <a:pPr marL="285750" indent="-285750">
              <a:buFont typeface="Arial" panose="020B0604020202020204" pitchFamily="34" charset="0"/>
              <a:buChar char="•"/>
            </a:pPr>
            <a:r>
              <a:rPr lang="sv-SE" sz="2400" dirty="0"/>
              <a:t>Ca 70% får en kronisk hepatit C</a:t>
            </a:r>
          </a:p>
          <a:p>
            <a:pPr marL="285750" indent="-285750">
              <a:buFont typeface="Arial" panose="020B0604020202020204" pitchFamily="34" charset="0"/>
              <a:buChar char="•"/>
            </a:pPr>
            <a:r>
              <a:rPr lang="sv-SE" sz="2400" dirty="0"/>
              <a:t>Ca 58 miljoner av jordens befolkning är kroniskt infekterade</a:t>
            </a:r>
          </a:p>
          <a:p>
            <a:pPr marL="285750" indent="-285750">
              <a:buFont typeface="Arial" panose="020B0604020202020204" pitchFamily="34" charset="0"/>
              <a:buChar char="•"/>
            </a:pPr>
            <a:r>
              <a:rPr lang="sv-SE" sz="2400" dirty="0"/>
              <a:t>Kalmar län: ca 25 nya fall/år, de flesta via injektionsmissbruk</a:t>
            </a:r>
          </a:p>
          <a:p>
            <a:endParaRPr lang="sv-SE" dirty="0"/>
          </a:p>
        </p:txBody>
      </p:sp>
    </p:spTree>
    <p:extLst>
      <p:ext uri="{BB962C8B-B14F-4D97-AF65-F5344CB8AC3E}">
        <p14:creationId xmlns:p14="http://schemas.microsoft.com/office/powerpoint/2010/main" val="137893529"/>
      </p:ext>
    </p:extLst>
  </p:cSld>
  <p:clrMapOvr>
    <a:masterClrMapping/>
  </p:clrMapOvr>
</p:sld>
</file>

<file path=ppt/theme/theme1.xml><?xml version="1.0" encoding="utf-8"?>
<a:theme xmlns:a="http://schemas.openxmlformats.org/drawingml/2006/main" name="Office-tema">
  <a:themeElements>
    <a:clrScheme name="Region Kalmar län">
      <a:dk1>
        <a:sysClr val="windowText" lastClr="000000"/>
      </a:dk1>
      <a:lt1>
        <a:sysClr val="window" lastClr="FFFFFF"/>
      </a:lt1>
      <a:dk2>
        <a:srgbClr val="757070"/>
      </a:dk2>
      <a:lt2>
        <a:srgbClr val="E7E6E6"/>
      </a:lt2>
      <a:accent1>
        <a:srgbClr val="FFCD00"/>
      </a:accent1>
      <a:accent2>
        <a:srgbClr val="DB0D15"/>
      </a:accent2>
      <a:accent3>
        <a:srgbClr val="B6ADA5"/>
      </a:accent3>
      <a:accent4>
        <a:srgbClr val="000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A24378-3847-4504-9AC8-75210D6EE2C6}" vid="{B95858A7-A334-4826-8877-DE7814140C93}"/>
    </a:ext>
  </a:extLst>
</a:theme>
</file>

<file path=ppt/theme/theme2.xml><?xml version="1.0" encoding="utf-8"?>
<a:theme xmlns:a="http://schemas.openxmlformats.org/drawingml/2006/main" name="1_Office-tema">
  <a:themeElements>
    <a:clrScheme name="Region Kalmar län">
      <a:dk1>
        <a:sysClr val="windowText" lastClr="000000"/>
      </a:dk1>
      <a:lt1>
        <a:sysClr val="window" lastClr="FFFFFF"/>
      </a:lt1>
      <a:dk2>
        <a:srgbClr val="757070"/>
      </a:dk2>
      <a:lt2>
        <a:srgbClr val="E7E6E6"/>
      </a:lt2>
      <a:accent1>
        <a:srgbClr val="FFCD00"/>
      </a:accent1>
      <a:accent2>
        <a:srgbClr val="DB0D15"/>
      </a:accent2>
      <a:accent3>
        <a:srgbClr val="B6ADA5"/>
      </a:accent3>
      <a:accent4>
        <a:srgbClr val="000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l_RegionKalmarlän.potx" id="{B2413FD8-0C91-4D79-AF32-EE0D51F0F021}" vid="{89004152-0AB0-47BF-AA7F-0C24E93699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PPT_mall_RegionKalmarlän</Template>
  <TotalTime>334</TotalTime>
  <Words>886</Words>
  <Application>Microsoft Office PowerPoint</Application>
  <PresentationFormat>Bredbild</PresentationFormat>
  <Paragraphs>125</Paragraphs>
  <Slides>16</Slides>
  <Notes>6</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16</vt:i4>
      </vt:variant>
    </vt:vector>
  </HeadingPairs>
  <TitlesOfParts>
    <vt:vector size="23" baseType="lpstr">
      <vt:lpstr>Arial</vt:lpstr>
      <vt:lpstr>Calibri</vt:lpstr>
      <vt:lpstr>Calibri Light</vt:lpstr>
      <vt:lpstr>Times New Roman</vt:lpstr>
      <vt:lpstr>Office-tema</vt:lpstr>
      <vt:lpstr>1_Office-tema</vt:lpstr>
      <vt:lpstr>Acrobat Document</vt:lpstr>
      <vt:lpstr>PowerPoint-presentation</vt:lpstr>
      <vt:lpstr>Aktuell information från smittskyddsläkaren</vt:lpstr>
      <vt:lpstr>Smittskyddsläkarens lunchföreläsning</vt:lpstr>
      <vt:lpstr>Vad är det som går just nu?</vt:lpstr>
      <vt:lpstr>Vaccinationer – vad är på gång?</vt:lpstr>
      <vt:lpstr>Nya och framtida vaccinationer – det händer mycket!</vt:lpstr>
      <vt:lpstr>Smitta i förskolan</vt:lpstr>
      <vt:lpstr>Hepatit C - HCV </vt:lpstr>
      <vt:lpstr>PowerPoint-presentation</vt:lpstr>
      <vt:lpstr>Kan vi bota kronisk hepatit C?</vt:lpstr>
      <vt:lpstr>Varför en regional elimineringsplan för hepatit C?</vt:lpstr>
      <vt:lpstr>Region Kalmar läns arbete med att eliminera hepatit C</vt:lpstr>
      <vt:lpstr>Brett arbete i många kanaler - lågtröskelverksamhet</vt:lpstr>
      <vt:lpstr>Hur ska vi nå alla?</vt:lpstr>
      <vt:lpstr>Primärvårdens uppgifter enligt den regionala elimineringsplanen</vt:lpstr>
      <vt:lpstr>Take 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Minich Karlsson</dc:creator>
  <cp:lastModifiedBy>Lisa Labbé Sandelin</cp:lastModifiedBy>
  <cp:revision>20</cp:revision>
  <dcterms:created xsi:type="dcterms:W3CDTF">2023-09-15T09:47:35Z</dcterms:created>
  <dcterms:modified xsi:type="dcterms:W3CDTF">2024-05-28T13:25:45Z</dcterms:modified>
</cp:coreProperties>
</file>