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6" r:id="rId2"/>
    <p:sldId id="6164" r:id="rId3"/>
    <p:sldId id="6185" r:id="rId4"/>
    <p:sldId id="6183" r:id="rId5"/>
    <p:sldId id="6162" r:id="rId6"/>
    <p:sldId id="283" r:id="rId7"/>
    <p:sldId id="6186" r:id="rId8"/>
    <p:sldId id="285" r:id="rId9"/>
    <p:sldId id="286" r:id="rId10"/>
    <p:sldId id="6184" r:id="rId11"/>
    <p:sldId id="288" r:id="rId12"/>
    <p:sldId id="6163" r:id="rId13"/>
    <p:sldId id="6165" r:id="rId14"/>
    <p:sldId id="258" r:id="rId15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0D15"/>
    <a:srgbClr val="E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4615" autoAdjust="0"/>
  </p:normalViewPr>
  <p:slideViewPr>
    <p:cSldViewPr snapToGrid="0">
      <p:cViewPr varScale="1">
        <p:scale>
          <a:sx n="65" d="100"/>
          <a:sy n="65" d="100"/>
        </p:scale>
        <p:origin x="2352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DD06F4-617A-4EB9-9AF4-BDB64FF20DBA}" type="datetimeFigureOut">
              <a:rPr lang="sv-SE" smtClean="0"/>
              <a:t>2023-10-04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AE3236-F4C6-4FD8-B7F7-70B9113003A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87294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Marie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AE3236-F4C6-4FD8-B7F7-70B9113003A0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731137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Hanna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96D8C2-E7C1-42EA-93DC-27AC64F8E5E4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820692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Marie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AE3236-F4C6-4FD8-B7F7-70B9113003A0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260588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Maria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AE3236-F4C6-4FD8-B7F7-70B9113003A0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643429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Maria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96D8C2-E7C1-42EA-93DC-27AC64F8E5E4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894052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Maria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AE3236-F4C6-4FD8-B7F7-70B9113003A0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242245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Hanna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AE3236-F4C6-4FD8-B7F7-70B9113003A0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443372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Hanna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AE3236-F4C6-4FD8-B7F7-70B9113003A0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966425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Hanna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AE3236-F4C6-4FD8-B7F7-70B9113003A0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923057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Maria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AE3236-F4C6-4FD8-B7F7-70B9113003A0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173907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Hanna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AE3236-F4C6-4FD8-B7F7-70B9113003A0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21732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nlig tex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377217" y="374277"/>
            <a:ext cx="11223100" cy="113033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400">
                <a:solidFill>
                  <a:srgbClr val="DB0D1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Rubrik i överkant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B3E5ED0-B940-429B-B70C-B1B3B7A7C79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68157" y="1631850"/>
            <a:ext cx="8402637" cy="334140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800"/>
            </a:lvl1pPr>
            <a:lvl2pPr marL="457200" indent="0">
              <a:lnSpc>
                <a:spcPct val="100000"/>
              </a:lnSpc>
              <a:buFontTx/>
              <a:buNone/>
              <a:defRPr sz="1600"/>
            </a:lvl2pPr>
            <a:lvl3pPr marL="914400" indent="0">
              <a:lnSpc>
                <a:spcPct val="100000"/>
              </a:lnSpc>
              <a:buFontTx/>
              <a:buNone/>
              <a:defRPr sz="1400"/>
            </a:lvl3pPr>
            <a:lvl4pPr marL="1371600" indent="0">
              <a:lnSpc>
                <a:spcPct val="100000"/>
              </a:lnSpc>
              <a:buFontTx/>
              <a:buNone/>
              <a:defRPr sz="1200"/>
            </a:lvl4pPr>
            <a:lvl5pPr marL="1828800" indent="0">
              <a:lnSpc>
                <a:spcPct val="100000"/>
              </a:lnSpc>
              <a:buFontTx/>
              <a:buNone/>
              <a:defRPr sz="1100"/>
            </a:lvl5pPr>
          </a:lstStyle>
          <a:p>
            <a:pPr lvl="0"/>
            <a:r>
              <a:rPr lang="sv-SE" dirty="0"/>
              <a:t>Klicka här för att lägga in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2C92496B-EEA1-4395-81D1-FF36C8DEBFA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10537" y="6371498"/>
            <a:ext cx="6713034" cy="2768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10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0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sv-SE" dirty="0"/>
              <a:t>Klicka här för att lägga in datum, författare och </a:t>
            </a:r>
            <a:r>
              <a:rPr lang="sv-SE" dirty="0" err="1"/>
              <a:t>ev</a:t>
            </a:r>
            <a:r>
              <a:rPr lang="sv-SE" dirty="0"/>
              <a:t> projektbeskrivning</a:t>
            </a:r>
          </a:p>
        </p:txBody>
      </p:sp>
    </p:spTree>
    <p:extLst>
      <p:ext uri="{BB962C8B-B14F-4D97-AF65-F5344CB8AC3E}">
        <p14:creationId xmlns:p14="http://schemas.microsoft.com/office/powerpoint/2010/main" val="1970236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sida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293196" y="5869693"/>
            <a:ext cx="9554189" cy="486704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400">
                <a:solidFill>
                  <a:srgbClr val="DB0D1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Detta rubrikfält används när du behöver hela satsytan</a:t>
            </a:r>
          </a:p>
        </p:txBody>
      </p:sp>
      <p:sp>
        <p:nvSpPr>
          <p:cNvPr id="6" name="Platshållare för text 8">
            <a:extLst>
              <a:ext uri="{FF2B5EF4-FFF2-40B4-BE49-F238E27FC236}">
                <a16:creationId xmlns:a16="http://schemas.microsoft.com/office/drawing/2014/main" id="{E4990DEF-B8AA-49A6-8D03-6D3B9291E51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10537" y="6371498"/>
            <a:ext cx="6713034" cy="2768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10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0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sv-SE" dirty="0"/>
              <a:t>Klicka här för att lägga in datum, författare och </a:t>
            </a:r>
            <a:r>
              <a:rPr lang="sv-SE" dirty="0" err="1"/>
              <a:t>ev</a:t>
            </a:r>
            <a:r>
              <a:rPr lang="sv-SE" dirty="0"/>
              <a:t> projektbeskrivning</a:t>
            </a:r>
          </a:p>
        </p:txBody>
      </p:sp>
    </p:spTree>
    <p:extLst>
      <p:ext uri="{BB962C8B-B14F-4D97-AF65-F5344CB8AC3E}">
        <p14:creationId xmlns:p14="http://schemas.microsoft.com/office/powerpoint/2010/main" val="2008382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bild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293196" y="5869694"/>
            <a:ext cx="9554189" cy="486704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400">
                <a:solidFill>
                  <a:srgbClr val="DB0D1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Detta rubrikfält används vid helbild</a:t>
            </a:r>
          </a:p>
        </p:txBody>
      </p:sp>
      <p:sp>
        <p:nvSpPr>
          <p:cNvPr id="9" name="Platshållare för bild 9">
            <a:extLst>
              <a:ext uri="{FF2B5EF4-FFF2-40B4-BE49-F238E27FC236}">
                <a16:creationId xmlns:a16="http://schemas.microsoft.com/office/drawing/2014/main" id="{347E835F-CBD4-4961-833E-DF753E0BB00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87326" y="177657"/>
            <a:ext cx="11822785" cy="5418298"/>
          </a:xfrm>
          <a:custGeom>
            <a:avLst/>
            <a:gdLst>
              <a:gd name="connsiteX0" fmla="*/ 0 w 5468938"/>
              <a:gd name="connsiteY0" fmla="*/ 0 h 6858000"/>
              <a:gd name="connsiteX1" fmla="*/ 2734469 w 5468938"/>
              <a:gd name="connsiteY1" fmla="*/ 0 h 6858000"/>
              <a:gd name="connsiteX2" fmla="*/ 5468938 w 5468938"/>
              <a:gd name="connsiteY2" fmla="*/ 3429000 h 6858000"/>
              <a:gd name="connsiteX3" fmla="*/ 2734469 w 5468938"/>
              <a:gd name="connsiteY3" fmla="*/ 6858000 h 6858000"/>
              <a:gd name="connsiteX4" fmla="*/ 0 w 5468938"/>
              <a:gd name="connsiteY4" fmla="*/ 6858000 h 6858000"/>
              <a:gd name="connsiteX5" fmla="*/ 0 w 5468938"/>
              <a:gd name="connsiteY5" fmla="*/ 0 h 6858000"/>
              <a:gd name="connsiteX0" fmla="*/ 0 w 5792556"/>
              <a:gd name="connsiteY0" fmla="*/ 0 h 6858000"/>
              <a:gd name="connsiteX1" fmla="*/ 4724633 w 5792556"/>
              <a:gd name="connsiteY1" fmla="*/ 0 h 6858000"/>
              <a:gd name="connsiteX2" fmla="*/ 5468938 w 5792556"/>
              <a:gd name="connsiteY2" fmla="*/ 3429000 h 6858000"/>
              <a:gd name="connsiteX3" fmla="*/ 2734469 w 5792556"/>
              <a:gd name="connsiteY3" fmla="*/ 6858000 h 6858000"/>
              <a:gd name="connsiteX4" fmla="*/ 0 w 5792556"/>
              <a:gd name="connsiteY4" fmla="*/ 6858000 h 6858000"/>
              <a:gd name="connsiteX5" fmla="*/ 0 w 5792556"/>
              <a:gd name="connsiteY5" fmla="*/ 0 h 6858000"/>
              <a:gd name="connsiteX0" fmla="*/ 0 w 5715582"/>
              <a:gd name="connsiteY0" fmla="*/ 0 h 6858000"/>
              <a:gd name="connsiteX1" fmla="*/ 4724633 w 5715582"/>
              <a:gd name="connsiteY1" fmla="*/ 0 h 6858000"/>
              <a:gd name="connsiteX2" fmla="*/ 5468938 w 5715582"/>
              <a:gd name="connsiteY2" fmla="*/ 3429000 h 6858000"/>
              <a:gd name="connsiteX3" fmla="*/ 4814281 w 5715582"/>
              <a:gd name="connsiteY3" fmla="*/ 6858000 h 6858000"/>
              <a:gd name="connsiteX4" fmla="*/ 0 w 5715582"/>
              <a:gd name="connsiteY4" fmla="*/ 6858000 h 6858000"/>
              <a:gd name="connsiteX5" fmla="*/ 0 w 5715582"/>
              <a:gd name="connsiteY5" fmla="*/ 0 h 6858000"/>
              <a:gd name="connsiteX0" fmla="*/ 0 w 5657592"/>
              <a:gd name="connsiteY0" fmla="*/ 0 h 6858000"/>
              <a:gd name="connsiteX1" fmla="*/ 4724633 w 5657592"/>
              <a:gd name="connsiteY1" fmla="*/ 0 h 6858000"/>
              <a:gd name="connsiteX2" fmla="*/ 5468938 w 5657592"/>
              <a:gd name="connsiteY2" fmla="*/ 3429000 h 6858000"/>
              <a:gd name="connsiteX3" fmla="*/ 4814281 w 5657592"/>
              <a:gd name="connsiteY3" fmla="*/ 6858000 h 6858000"/>
              <a:gd name="connsiteX4" fmla="*/ 0 w 5657592"/>
              <a:gd name="connsiteY4" fmla="*/ 6858000 h 6858000"/>
              <a:gd name="connsiteX5" fmla="*/ 0 w 5657592"/>
              <a:gd name="connsiteY5" fmla="*/ 0 h 6858000"/>
              <a:gd name="connsiteX0" fmla="*/ 0 w 5540797"/>
              <a:gd name="connsiteY0" fmla="*/ 0 h 6858000"/>
              <a:gd name="connsiteX1" fmla="*/ 4724633 w 5540797"/>
              <a:gd name="connsiteY1" fmla="*/ 0 h 6858000"/>
              <a:gd name="connsiteX2" fmla="*/ 5468938 w 5540797"/>
              <a:gd name="connsiteY2" fmla="*/ 3429000 h 6858000"/>
              <a:gd name="connsiteX3" fmla="*/ 4814281 w 5540797"/>
              <a:gd name="connsiteY3" fmla="*/ 6858000 h 6858000"/>
              <a:gd name="connsiteX4" fmla="*/ 0 w 5540797"/>
              <a:gd name="connsiteY4" fmla="*/ 6858000 h 6858000"/>
              <a:gd name="connsiteX5" fmla="*/ 0 w 5540797"/>
              <a:gd name="connsiteY5" fmla="*/ 0 h 6858000"/>
              <a:gd name="connsiteX0" fmla="*/ 0 w 5367229"/>
              <a:gd name="connsiteY0" fmla="*/ 0 h 6858000"/>
              <a:gd name="connsiteX1" fmla="*/ 4724633 w 5367229"/>
              <a:gd name="connsiteY1" fmla="*/ 0 h 6858000"/>
              <a:gd name="connsiteX2" fmla="*/ 4814281 w 5367229"/>
              <a:gd name="connsiteY2" fmla="*/ 6858000 h 6858000"/>
              <a:gd name="connsiteX3" fmla="*/ 0 w 5367229"/>
              <a:gd name="connsiteY3" fmla="*/ 6858000 h 6858000"/>
              <a:gd name="connsiteX4" fmla="*/ 0 w 5367229"/>
              <a:gd name="connsiteY4" fmla="*/ 0 h 6858000"/>
              <a:gd name="connsiteX0" fmla="*/ 0 w 5373612"/>
              <a:gd name="connsiteY0" fmla="*/ 0 h 6858000"/>
              <a:gd name="connsiteX1" fmla="*/ 4724633 w 5373612"/>
              <a:gd name="connsiteY1" fmla="*/ 0 h 6858000"/>
              <a:gd name="connsiteX2" fmla="*/ 4814281 w 5373612"/>
              <a:gd name="connsiteY2" fmla="*/ 6858000 h 6858000"/>
              <a:gd name="connsiteX3" fmla="*/ 0 w 5373612"/>
              <a:gd name="connsiteY3" fmla="*/ 6858000 h 6858000"/>
              <a:gd name="connsiteX4" fmla="*/ 0 w 5373612"/>
              <a:gd name="connsiteY4" fmla="*/ 0 h 6858000"/>
              <a:gd name="connsiteX0" fmla="*/ 0 w 5409044"/>
              <a:gd name="connsiteY0" fmla="*/ 0 h 6858000"/>
              <a:gd name="connsiteX1" fmla="*/ 4724633 w 5409044"/>
              <a:gd name="connsiteY1" fmla="*/ 0 h 6858000"/>
              <a:gd name="connsiteX2" fmla="*/ 4814281 w 5409044"/>
              <a:gd name="connsiteY2" fmla="*/ 6858000 h 6858000"/>
              <a:gd name="connsiteX3" fmla="*/ 0 w 5409044"/>
              <a:gd name="connsiteY3" fmla="*/ 6858000 h 6858000"/>
              <a:gd name="connsiteX4" fmla="*/ 0 w 5409044"/>
              <a:gd name="connsiteY4" fmla="*/ 0 h 6858000"/>
              <a:gd name="connsiteX0" fmla="*/ 0 w 5409044"/>
              <a:gd name="connsiteY0" fmla="*/ 0 h 6858000"/>
              <a:gd name="connsiteX1" fmla="*/ 4724633 w 5409044"/>
              <a:gd name="connsiteY1" fmla="*/ 0 h 6858000"/>
              <a:gd name="connsiteX2" fmla="*/ 4814281 w 5409044"/>
              <a:gd name="connsiteY2" fmla="*/ 6858000 h 6858000"/>
              <a:gd name="connsiteX3" fmla="*/ 0 w 5409044"/>
              <a:gd name="connsiteY3" fmla="*/ 6858000 h 6858000"/>
              <a:gd name="connsiteX4" fmla="*/ 0 w 5409044"/>
              <a:gd name="connsiteY4" fmla="*/ 0 h 6858000"/>
              <a:gd name="connsiteX0" fmla="*/ 0 w 5409044"/>
              <a:gd name="connsiteY0" fmla="*/ 0 h 7446632"/>
              <a:gd name="connsiteX1" fmla="*/ 4724633 w 5409044"/>
              <a:gd name="connsiteY1" fmla="*/ 0 h 7446632"/>
              <a:gd name="connsiteX2" fmla="*/ 4814281 w 5409044"/>
              <a:gd name="connsiteY2" fmla="*/ 6858000 h 7446632"/>
              <a:gd name="connsiteX3" fmla="*/ 2262026 w 5409044"/>
              <a:gd name="connsiteY3" fmla="*/ 7446629 h 7446632"/>
              <a:gd name="connsiteX4" fmla="*/ 0 w 5409044"/>
              <a:gd name="connsiteY4" fmla="*/ 6858000 h 7446632"/>
              <a:gd name="connsiteX5" fmla="*/ 0 w 5409044"/>
              <a:gd name="connsiteY5" fmla="*/ 0 h 7446632"/>
              <a:gd name="connsiteX0" fmla="*/ 0 w 5409044"/>
              <a:gd name="connsiteY0" fmla="*/ 334 h 7446966"/>
              <a:gd name="connsiteX1" fmla="*/ 357026 w 5409044"/>
              <a:gd name="connsiteY1" fmla="*/ 2352 h 7446966"/>
              <a:gd name="connsiteX2" fmla="*/ 4724633 w 5409044"/>
              <a:gd name="connsiteY2" fmla="*/ 334 h 7446966"/>
              <a:gd name="connsiteX3" fmla="*/ 4814281 w 5409044"/>
              <a:gd name="connsiteY3" fmla="*/ 6858334 h 7446966"/>
              <a:gd name="connsiteX4" fmla="*/ 2262026 w 5409044"/>
              <a:gd name="connsiteY4" fmla="*/ 7446963 h 7446966"/>
              <a:gd name="connsiteX5" fmla="*/ 0 w 5409044"/>
              <a:gd name="connsiteY5" fmla="*/ 6858334 h 7446966"/>
              <a:gd name="connsiteX6" fmla="*/ 0 w 5409044"/>
              <a:gd name="connsiteY6" fmla="*/ 334 h 7446966"/>
              <a:gd name="connsiteX0" fmla="*/ 3175 w 5409044"/>
              <a:gd name="connsiteY0" fmla="*/ 199091 h 7446632"/>
              <a:gd name="connsiteX1" fmla="*/ 357026 w 5409044"/>
              <a:gd name="connsiteY1" fmla="*/ 2018 h 7446632"/>
              <a:gd name="connsiteX2" fmla="*/ 4724633 w 5409044"/>
              <a:gd name="connsiteY2" fmla="*/ 0 h 7446632"/>
              <a:gd name="connsiteX3" fmla="*/ 4814281 w 5409044"/>
              <a:gd name="connsiteY3" fmla="*/ 6858000 h 7446632"/>
              <a:gd name="connsiteX4" fmla="*/ 2262026 w 5409044"/>
              <a:gd name="connsiteY4" fmla="*/ 7446629 h 7446632"/>
              <a:gd name="connsiteX5" fmla="*/ 0 w 5409044"/>
              <a:gd name="connsiteY5" fmla="*/ 6858000 h 7446632"/>
              <a:gd name="connsiteX6" fmla="*/ 3175 w 5409044"/>
              <a:gd name="connsiteY6" fmla="*/ 199091 h 7446632"/>
              <a:gd name="connsiteX0" fmla="*/ 3175 w 5409044"/>
              <a:gd name="connsiteY0" fmla="*/ 199867 h 7447408"/>
              <a:gd name="connsiteX1" fmla="*/ 357026 w 5409044"/>
              <a:gd name="connsiteY1" fmla="*/ 2794 h 7447408"/>
              <a:gd name="connsiteX2" fmla="*/ 4724633 w 5409044"/>
              <a:gd name="connsiteY2" fmla="*/ 776 h 7447408"/>
              <a:gd name="connsiteX3" fmla="*/ 4814281 w 5409044"/>
              <a:gd name="connsiteY3" fmla="*/ 6858776 h 7447408"/>
              <a:gd name="connsiteX4" fmla="*/ 2262026 w 5409044"/>
              <a:gd name="connsiteY4" fmla="*/ 7447405 h 7447408"/>
              <a:gd name="connsiteX5" fmla="*/ 0 w 5409044"/>
              <a:gd name="connsiteY5" fmla="*/ 6858776 h 7447408"/>
              <a:gd name="connsiteX6" fmla="*/ 3175 w 5409044"/>
              <a:gd name="connsiteY6" fmla="*/ 199867 h 7447408"/>
              <a:gd name="connsiteX0" fmla="*/ 3175 w 5409044"/>
              <a:gd name="connsiteY0" fmla="*/ 202804 h 7450345"/>
              <a:gd name="connsiteX1" fmla="*/ 103026 w 5409044"/>
              <a:gd name="connsiteY1" fmla="*/ 2176 h 7450345"/>
              <a:gd name="connsiteX2" fmla="*/ 4724633 w 5409044"/>
              <a:gd name="connsiteY2" fmla="*/ 3713 h 7450345"/>
              <a:gd name="connsiteX3" fmla="*/ 4814281 w 5409044"/>
              <a:gd name="connsiteY3" fmla="*/ 6861713 h 7450345"/>
              <a:gd name="connsiteX4" fmla="*/ 2262026 w 5409044"/>
              <a:gd name="connsiteY4" fmla="*/ 7450342 h 7450345"/>
              <a:gd name="connsiteX5" fmla="*/ 0 w 5409044"/>
              <a:gd name="connsiteY5" fmla="*/ 6861713 h 7450345"/>
              <a:gd name="connsiteX6" fmla="*/ 3175 w 5409044"/>
              <a:gd name="connsiteY6" fmla="*/ 202804 h 7450345"/>
              <a:gd name="connsiteX0" fmla="*/ 3175 w 5409044"/>
              <a:gd name="connsiteY0" fmla="*/ 205811 h 7449797"/>
              <a:gd name="connsiteX1" fmla="*/ 103026 w 5409044"/>
              <a:gd name="connsiteY1" fmla="*/ 1628 h 7449797"/>
              <a:gd name="connsiteX2" fmla="*/ 4724633 w 5409044"/>
              <a:gd name="connsiteY2" fmla="*/ 3165 h 7449797"/>
              <a:gd name="connsiteX3" fmla="*/ 4814281 w 5409044"/>
              <a:gd name="connsiteY3" fmla="*/ 6861165 h 7449797"/>
              <a:gd name="connsiteX4" fmla="*/ 2262026 w 5409044"/>
              <a:gd name="connsiteY4" fmla="*/ 7449794 h 7449797"/>
              <a:gd name="connsiteX5" fmla="*/ 0 w 5409044"/>
              <a:gd name="connsiteY5" fmla="*/ 6861165 h 7449797"/>
              <a:gd name="connsiteX6" fmla="*/ 3175 w 5409044"/>
              <a:gd name="connsiteY6" fmla="*/ 205811 h 7449797"/>
              <a:gd name="connsiteX0" fmla="*/ 3175 w 5409044"/>
              <a:gd name="connsiteY0" fmla="*/ 205811 h 7449797"/>
              <a:gd name="connsiteX1" fmla="*/ 141126 w 5409044"/>
              <a:gd name="connsiteY1" fmla="*/ 1628 h 7449797"/>
              <a:gd name="connsiteX2" fmla="*/ 4724633 w 5409044"/>
              <a:gd name="connsiteY2" fmla="*/ 3165 h 7449797"/>
              <a:gd name="connsiteX3" fmla="*/ 4814281 w 5409044"/>
              <a:gd name="connsiteY3" fmla="*/ 6861165 h 7449797"/>
              <a:gd name="connsiteX4" fmla="*/ 2262026 w 5409044"/>
              <a:gd name="connsiteY4" fmla="*/ 7449794 h 7449797"/>
              <a:gd name="connsiteX5" fmla="*/ 0 w 5409044"/>
              <a:gd name="connsiteY5" fmla="*/ 6861165 h 7449797"/>
              <a:gd name="connsiteX6" fmla="*/ 3175 w 5409044"/>
              <a:gd name="connsiteY6" fmla="*/ 205811 h 7449797"/>
              <a:gd name="connsiteX0" fmla="*/ 9525 w 5415394"/>
              <a:gd name="connsiteY0" fmla="*/ 205811 h 7449797"/>
              <a:gd name="connsiteX1" fmla="*/ 147476 w 5415394"/>
              <a:gd name="connsiteY1" fmla="*/ 1628 h 7449797"/>
              <a:gd name="connsiteX2" fmla="*/ 4730983 w 5415394"/>
              <a:gd name="connsiteY2" fmla="*/ 3165 h 7449797"/>
              <a:gd name="connsiteX3" fmla="*/ 4820631 w 5415394"/>
              <a:gd name="connsiteY3" fmla="*/ 6861165 h 7449797"/>
              <a:gd name="connsiteX4" fmla="*/ 2268376 w 5415394"/>
              <a:gd name="connsiteY4" fmla="*/ 7449794 h 7449797"/>
              <a:gd name="connsiteX5" fmla="*/ 0 w 5415394"/>
              <a:gd name="connsiteY5" fmla="*/ 5211548 h 7449797"/>
              <a:gd name="connsiteX6" fmla="*/ 9525 w 5415394"/>
              <a:gd name="connsiteY6" fmla="*/ 205811 h 7449797"/>
              <a:gd name="connsiteX0" fmla="*/ 9525 w 5415394"/>
              <a:gd name="connsiteY0" fmla="*/ 205811 h 6861165"/>
              <a:gd name="connsiteX1" fmla="*/ 147476 w 5415394"/>
              <a:gd name="connsiteY1" fmla="*/ 1628 h 6861165"/>
              <a:gd name="connsiteX2" fmla="*/ 4730983 w 5415394"/>
              <a:gd name="connsiteY2" fmla="*/ 3165 h 6861165"/>
              <a:gd name="connsiteX3" fmla="*/ 4820631 w 5415394"/>
              <a:gd name="connsiteY3" fmla="*/ 6861165 h 6861165"/>
              <a:gd name="connsiteX4" fmla="*/ 2042951 w 5415394"/>
              <a:gd name="connsiteY4" fmla="*/ 5558423 h 6861165"/>
              <a:gd name="connsiteX5" fmla="*/ 0 w 5415394"/>
              <a:gd name="connsiteY5" fmla="*/ 5211548 h 6861165"/>
              <a:gd name="connsiteX6" fmla="*/ 9525 w 5415394"/>
              <a:gd name="connsiteY6" fmla="*/ 205811 h 6861165"/>
              <a:gd name="connsiteX0" fmla="*/ 3175 w 5409044"/>
              <a:gd name="connsiteY0" fmla="*/ 205811 h 6861165"/>
              <a:gd name="connsiteX1" fmla="*/ 141126 w 5409044"/>
              <a:gd name="connsiteY1" fmla="*/ 1628 h 6861165"/>
              <a:gd name="connsiteX2" fmla="*/ 4724633 w 5409044"/>
              <a:gd name="connsiteY2" fmla="*/ 3165 h 6861165"/>
              <a:gd name="connsiteX3" fmla="*/ 4814281 w 5409044"/>
              <a:gd name="connsiteY3" fmla="*/ 6861165 h 6861165"/>
              <a:gd name="connsiteX4" fmla="*/ 2036601 w 5409044"/>
              <a:gd name="connsiteY4" fmla="*/ 5558423 h 6861165"/>
              <a:gd name="connsiteX5" fmla="*/ 0 w 5409044"/>
              <a:gd name="connsiteY5" fmla="*/ 5222214 h 6861165"/>
              <a:gd name="connsiteX6" fmla="*/ 3175 w 5409044"/>
              <a:gd name="connsiteY6" fmla="*/ 205811 h 6861165"/>
              <a:gd name="connsiteX0" fmla="*/ 3175 w 5409044"/>
              <a:gd name="connsiteY0" fmla="*/ 205811 h 6861165"/>
              <a:gd name="connsiteX1" fmla="*/ 141126 w 5409044"/>
              <a:gd name="connsiteY1" fmla="*/ 1628 h 6861165"/>
              <a:gd name="connsiteX2" fmla="*/ 4724633 w 5409044"/>
              <a:gd name="connsiteY2" fmla="*/ 3165 h 6861165"/>
              <a:gd name="connsiteX3" fmla="*/ 4814281 w 5409044"/>
              <a:gd name="connsiteY3" fmla="*/ 6861165 h 6861165"/>
              <a:gd name="connsiteX4" fmla="*/ 1906426 w 5409044"/>
              <a:gd name="connsiteY4" fmla="*/ 6066818 h 6861165"/>
              <a:gd name="connsiteX5" fmla="*/ 0 w 5409044"/>
              <a:gd name="connsiteY5" fmla="*/ 5222214 h 6861165"/>
              <a:gd name="connsiteX6" fmla="*/ 3175 w 5409044"/>
              <a:gd name="connsiteY6" fmla="*/ 205811 h 6861165"/>
              <a:gd name="connsiteX0" fmla="*/ 3175 w 6997717"/>
              <a:gd name="connsiteY0" fmla="*/ 205811 h 6068353"/>
              <a:gd name="connsiteX1" fmla="*/ 141126 w 6997717"/>
              <a:gd name="connsiteY1" fmla="*/ 1628 h 6068353"/>
              <a:gd name="connsiteX2" fmla="*/ 4724633 w 6997717"/>
              <a:gd name="connsiteY2" fmla="*/ 3165 h 6068353"/>
              <a:gd name="connsiteX3" fmla="*/ 6789131 w 6997717"/>
              <a:gd name="connsiteY3" fmla="*/ 6068353 h 6068353"/>
              <a:gd name="connsiteX4" fmla="*/ 1906426 w 6997717"/>
              <a:gd name="connsiteY4" fmla="*/ 6066818 h 6068353"/>
              <a:gd name="connsiteX5" fmla="*/ 0 w 6997717"/>
              <a:gd name="connsiteY5" fmla="*/ 5222214 h 6068353"/>
              <a:gd name="connsiteX6" fmla="*/ 3175 w 6997717"/>
              <a:gd name="connsiteY6" fmla="*/ 205811 h 6068353"/>
              <a:gd name="connsiteX0" fmla="*/ 3175 w 6997717"/>
              <a:gd name="connsiteY0" fmla="*/ 205811 h 6068353"/>
              <a:gd name="connsiteX1" fmla="*/ 141126 w 6997717"/>
              <a:gd name="connsiteY1" fmla="*/ 1628 h 6068353"/>
              <a:gd name="connsiteX2" fmla="*/ 4724633 w 6997717"/>
              <a:gd name="connsiteY2" fmla="*/ 3165 h 6068353"/>
              <a:gd name="connsiteX3" fmla="*/ 6789131 w 6997717"/>
              <a:gd name="connsiteY3" fmla="*/ 6068353 h 6068353"/>
              <a:gd name="connsiteX4" fmla="*/ 1906426 w 6997717"/>
              <a:gd name="connsiteY4" fmla="*/ 6066818 h 6068353"/>
              <a:gd name="connsiteX5" fmla="*/ 0 w 6997717"/>
              <a:gd name="connsiteY5" fmla="*/ 5222214 h 6068353"/>
              <a:gd name="connsiteX6" fmla="*/ 3175 w 6997717"/>
              <a:gd name="connsiteY6" fmla="*/ 205811 h 6068353"/>
              <a:gd name="connsiteX0" fmla="*/ 3175 w 6997717"/>
              <a:gd name="connsiteY0" fmla="*/ 205811 h 6068353"/>
              <a:gd name="connsiteX1" fmla="*/ 141126 w 6997717"/>
              <a:gd name="connsiteY1" fmla="*/ 1628 h 6068353"/>
              <a:gd name="connsiteX2" fmla="*/ 4724633 w 6997717"/>
              <a:gd name="connsiteY2" fmla="*/ 3165 h 6068353"/>
              <a:gd name="connsiteX3" fmla="*/ 6789131 w 6997717"/>
              <a:gd name="connsiteY3" fmla="*/ 6068353 h 6068353"/>
              <a:gd name="connsiteX4" fmla="*/ 1906426 w 6997717"/>
              <a:gd name="connsiteY4" fmla="*/ 6066818 h 6068353"/>
              <a:gd name="connsiteX5" fmla="*/ 0 w 6997717"/>
              <a:gd name="connsiteY5" fmla="*/ 5222214 h 6068353"/>
              <a:gd name="connsiteX6" fmla="*/ 3175 w 6997717"/>
              <a:gd name="connsiteY6" fmla="*/ 205811 h 6068353"/>
              <a:gd name="connsiteX0" fmla="*/ 775 w 6995317"/>
              <a:gd name="connsiteY0" fmla="*/ 205811 h 6068353"/>
              <a:gd name="connsiteX1" fmla="*/ 138726 w 6995317"/>
              <a:gd name="connsiteY1" fmla="*/ 1628 h 6068353"/>
              <a:gd name="connsiteX2" fmla="*/ 4722233 w 6995317"/>
              <a:gd name="connsiteY2" fmla="*/ 3165 h 6068353"/>
              <a:gd name="connsiteX3" fmla="*/ 6786731 w 6995317"/>
              <a:gd name="connsiteY3" fmla="*/ 6068353 h 6068353"/>
              <a:gd name="connsiteX4" fmla="*/ 1904026 w 6995317"/>
              <a:gd name="connsiteY4" fmla="*/ 6066818 h 6068353"/>
              <a:gd name="connsiteX5" fmla="*/ 7125 w 6995317"/>
              <a:gd name="connsiteY5" fmla="*/ 5495965 h 6068353"/>
              <a:gd name="connsiteX6" fmla="*/ 775 w 6995317"/>
              <a:gd name="connsiteY6" fmla="*/ 205811 h 6068353"/>
              <a:gd name="connsiteX0" fmla="*/ 775 w 6995317"/>
              <a:gd name="connsiteY0" fmla="*/ 205811 h 6068572"/>
              <a:gd name="connsiteX1" fmla="*/ 138726 w 6995317"/>
              <a:gd name="connsiteY1" fmla="*/ 1628 h 6068572"/>
              <a:gd name="connsiteX2" fmla="*/ 4722233 w 6995317"/>
              <a:gd name="connsiteY2" fmla="*/ 3165 h 6068572"/>
              <a:gd name="connsiteX3" fmla="*/ 6786731 w 6995317"/>
              <a:gd name="connsiteY3" fmla="*/ 6068353 h 6068572"/>
              <a:gd name="connsiteX4" fmla="*/ 1904026 w 6995317"/>
              <a:gd name="connsiteY4" fmla="*/ 6066818 h 6068572"/>
              <a:gd name="connsiteX5" fmla="*/ 7125 w 6995317"/>
              <a:gd name="connsiteY5" fmla="*/ 5495965 h 6068572"/>
              <a:gd name="connsiteX6" fmla="*/ 775 w 6995317"/>
              <a:gd name="connsiteY6" fmla="*/ 205811 h 6068572"/>
              <a:gd name="connsiteX0" fmla="*/ 775 w 6995317"/>
              <a:gd name="connsiteY0" fmla="*/ 205811 h 6070189"/>
              <a:gd name="connsiteX1" fmla="*/ 138726 w 6995317"/>
              <a:gd name="connsiteY1" fmla="*/ 1628 h 6070189"/>
              <a:gd name="connsiteX2" fmla="*/ 4722233 w 6995317"/>
              <a:gd name="connsiteY2" fmla="*/ 3165 h 6070189"/>
              <a:gd name="connsiteX3" fmla="*/ 6786731 w 6995317"/>
              <a:gd name="connsiteY3" fmla="*/ 6068353 h 6070189"/>
              <a:gd name="connsiteX4" fmla="*/ 1904026 w 6995317"/>
              <a:gd name="connsiteY4" fmla="*/ 6066818 h 6070189"/>
              <a:gd name="connsiteX5" fmla="*/ 7125 w 6995317"/>
              <a:gd name="connsiteY5" fmla="*/ 5495965 h 6070189"/>
              <a:gd name="connsiteX6" fmla="*/ 775 w 6995317"/>
              <a:gd name="connsiteY6" fmla="*/ 205811 h 6070189"/>
              <a:gd name="connsiteX0" fmla="*/ 775 w 6995317"/>
              <a:gd name="connsiteY0" fmla="*/ 205811 h 6069883"/>
              <a:gd name="connsiteX1" fmla="*/ 138726 w 6995317"/>
              <a:gd name="connsiteY1" fmla="*/ 1628 h 6069883"/>
              <a:gd name="connsiteX2" fmla="*/ 4722233 w 6995317"/>
              <a:gd name="connsiteY2" fmla="*/ 3165 h 6069883"/>
              <a:gd name="connsiteX3" fmla="*/ 6786731 w 6995317"/>
              <a:gd name="connsiteY3" fmla="*/ 6068353 h 6069883"/>
              <a:gd name="connsiteX4" fmla="*/ 1904026 w 6995317"/>
              <a:gd name="connsiteY4" fmla="*/ 6066818 h 6069883"/>
              <a:gd name="connsiteX5" fmla="*/ 7125 w 6995317"/>
              <a:gd name="connsiteY5" fmla="*/ 5495965 h 6069883"/>
              <a:gd name="connsiteX6" fmla="*/ 775 w 6995317"/>
              <a:gd name="connsiteY6" fmla="*/ 205811 h 6069883"/>
              <a:gd name="connsiteX0" fmla="*/ 775 w 8098398"/>
              <a:gd name="connsiteY0" fmla="*/ 205811 h 6069883"/>
              <a:gd name="connsiteX1" fmla="*/ 138726 w 8098398"/>
              <a:gd name="connsiteY1" fmla="*/ 1628 h 6069883"/>
              <a:gd name="connsiteX2" fmla="*/ 7782933 w 8098398"/>
              <a:gd name="connsiteY2" fmla="*/ 6721 h 6069883"/>
              <a:gd name="connsiteX3" fmla="*/ 6786731 w 8098398"/>
              <a:gd name="connsiteY3" fmla="*/ 6068353 h 6069883"/>
              <a:gd name="connsiteX4" fmla="*/ 1904026 w 8098398"/>
              <a:gd name="connsiteY4" fmla="*/ 6066818 h 6069883"/>
              <a:gd name="connsiteX5" fmla="*/ 7125 w 8098398"/>
              <a:gd name="connsiteY5" fmla="*/ 5495965 h 6069883"/>
              <a:gd name="connsiteX6" fmla="*/ 775 w 8098398"/>
              <a:gd name="connsiteY6" fmla="*/ 205811 h 6069883"/>
              <a:gd name="connsiteX0" fmla="*/ 775 w 11796917"/>
              <a:gd name="connsiteY0" fmla="*/ 205811 h 6069883"/>
              <a:gd name="connsiteX1" fmla="*/ 138726 w 11796917"/>
              <a:gd name="connsiteY1" fmla="*/ 1628 h 6069883"/>
              <a:gd name="connsiteX2" fmla="*/ 11704058 w 11796917"/>
              <a:gd name="connsiteY2" fmla="*/ 10276 h 6069883"/>
              <a:gd name="connsiteX3" fmla="*/ 6786731 w 11796917"/>
              <a:gd name="connsiteY3" fmla="*/ 6068353 h 6069883"/>
              <a:gd name="connsiteX4" fmla="*/ 1904026 w 11796917"/>
              <a:gd name="connsiteY4" fmla="*/ 6066818 h 6069883"/>
              <a:gd name="connsiteX5" fmla="*/ 7125 w 11796917"/>
              <a:gd name="connsiteY5" fmla="*/ 5495965 h 6069883"/>
              <a:gd name="connsiteX6" fmla="*/ 775 w 11796917"/>
              <a:gd name="connsiteY6" fmla="*/ 205811 h 6069883"/>
              <a:gd name="connsiteX0" fmla="*/ 775 w 12397281"/>
              <a:gd name="connsiteY0" fmla="*/ 205811 h 6069883"/>
              <a:gd name="connsiteX1" fmla="*/ 138726 w 12397281"/>
              <a:gd name="connsiteY1" fmla="*/ 1628 h 6069883"/>
              <a:gd name="connsiteX2" fmla="*/ 11704058 w 12397281"/>
              <a:gd name="connsiteY2" fmla="*/ 10276 h 6069883"/>
              <a:gd name="connsiteX3" fmla="*/ 11809581 w 12397281"/>
              <a:gd name="connsiteY3" fmla="*/ 6064798 h 6069883"/>
              <a:gd name="connsiteX4" fmla="*/ 1904026 w 12397281"/>
              <a:gd name="connsiteY4" fmla="*/ 6066818 h 6069883"/>
              <a:gd name="connsiteX5" fmla="*/ 7125 w 12397281"/>
              <a:gd name="connsiteY5" fmla="*/ 5495965 h 6069883"/>
              <a:gd name="connsiteX6" fmla="*/ 775 w 12397281"/>
              <a:gd name="connsiteY6" fmla="*/ 205811 h 6069883"/>
              <a:gd name="connsiteX0" fmla="*/ 775 w 12104055"/>
              <a:gd name="connsiteY0" fmla="*/ 205811 h 6069883"/>
              <a:gd name="connsiteX1" fmla="*/ 138726 w 12104055"/>
              <a:gd name="connsiteY1" fmla="*/ 1628 h 6069883"/>
              <a:gd name="connsiteX2" fmla="*/ 11704058 w 12104055"/>
              <a:gd name="connsiteY2" fmla="*/ 10276 h 6069883"/>
              <a:gd name="connsiteX3" fmla="*/ 11809581 w 12104055"/>
              <a:gd name="connsiteY3" fmla="*/ 6064798 h 6069883"/>
              <a:gd name="connsiteX4" fmla="*/ 1904026 w 12104055"/>
              <a:gd name="connsiteY4" fmla="*/ 6066818 h 6069883"/>
              <a:gd name="connsiteX5" fmla="*/ 7125 w 12104055"/>
              <a:gd name="connsiteY5" fmla="*/ 5495965 h 6069883"/>
              <a:gd name="connsiteX6" fmla="*/ 775 w 12104055"/>
              <a:gd name="connsiteY6" fmla="*/ 205811 h 6069883"/>
              <a:gd name="connsiteX0" fmla="*/ 775 w 12100788"/>
              <a:gd name="connsiteY0" fmla="*/ 205811 h 6069883"/>
              <a:gd name="connsiteX1" fmla="*/ 138726 w 12100788"/>
              <a:gd name="connsiteY1" fmla="*/ 1628 h 6069883"/>
              <a:gd name="connsiteX2" fmla="*/ 11704058 w 12100788"/>
              <a:gd name="connsiteY2" fmla="*/ 10276 h 6069883"/>
              <a:gd name="connsiteX3" fmla="*/ 11809581 w 12100788"/>
              <a:gd name="connsiteY3" fmla="*/ 6064798 h 6069883"/>
              <a:gd name="connsiteX4" fmla="*/ 1904026 w 12100788"/>
              <a:gd name="connsiteY4" fmla="*/ 6066818 h 6069883"/>
              <a:gd name="connsiteX5" fmla="*/ 7125 w 12100788"/>
              <a:gd name="connsiteY5" fmla="*/ 5495965 h 6069883"/>
              <a:gd name="connsiteX6" fmla="*/ 775 w 12100788"/>
              <a:gd name="connsiteY6" fmla="*/ 205811 h 6069883"/>
              <a:gd name="connsiteX0" fmla="*/ 775 w 11811571"/>
              <a:gd name="connsiteY0" fmla="*/ 205811 h 6069883"/>
              <a:gd name="connsiteX1" fmla="*/ 138726 w 11811571"/>
              <a:gd name="connsiteY1" fmla="*/ 1628 h 6069883"/>
              <a:gd name="connsiteX2" fmla="*/ 11704058 w 11811571"/>
              <a:gd name="connsiteY2" fmla="*/ 10276 h 6069883"/>
              <a:gd name="connsiteX3" fmla="*/ 11809581 w 11811571"/>
              <a:gd name="connsiteY3" fmla="*/ 6064798 h 6069883"/>
              <a:gd name="connsiteX4" fmla="*/ 1904026 w 11811571"/>
              <a:gd name="connsiteY4" fmla="*/ 6066818 h 6069883"/>
              <a:gd name="connsiteX5" fmla="*/ 7125 w 11811571"/>
              <a:gd name="connsiteY5" fmla="*/ 5495965 h 6069883"/>
              <a:gd name="connsiteX6" fmla="*/ 775 w 11811571"/>
              <a:gd name="connsiteY6" fmla="*/ 205811 h 6069883"/>
              <a:gd name="connsiteX0" fmla="*/ 775 w 12594111"/>
              <a:gd name="connsiteY0" fmla="*/ 499933 h 6364005"/>
              <a:gd name="connsiteX1" fmla="*/ 138726 w 12594111"/>
              <a:gd name="connsiteY1" fmla="*/ 295750 h 6364005"/>
              <a:gd name="connsiteX2" fmla="*/ 11704058 w 12594111"/>
              <a:gd name="connsiteY2" fmla="*/ 304398 h 6364005"/>
              <a:gd name="connsiteX3" fmla="*/ 11816376 w 12594111"/>
              <a:gd name="connsiteY3" fmla="*/ 413074 h 6364005"/>
              <a:gd name="connsiteX4" fmla="*/ 11809581 w 12594111"/>
              <a:gd name="connsiteY4" fmla="*/ 6358920 h 6364005"/>
              <a:gd name="connsiteX5" fmla="*/ 1904026 w 12594111"/>
              <a:gd name="connsiteY5" fmla="*/ 6360940 h 6364005"/>
              <a:gd name="connsiteX6" fmla="*/ 7125 w 12594111"/>
              <a:gd name="connsiteY6" fmla="*/ 5790087 h 6364005"/>
              <a:gd name="connsiteX7" fmla="*/ 775 w 12594111"/>
              <a:gd name="connsiteY7" fmla="*/ 499933 h 6364005"/>
              <a:gd name="connsiteX0" fmla="*/ 775 w 12594111"/>
              <a:gd name="connsiteY0" fmla="*/ 499933 h 6364005"/>
              <a:gd name="connsiteX1" fmla="*/ 138726 w 12594111"/>
              <a:gd name="connsiteY1" fmla="*/ 295750 h 6364005"/>
              <a:gd name="connsiteX2" fmla="*/ 11704058 w 12594111"/>
              <a:gd name="connsiteY2" fmla="*/ 304398 h 6364005"/>
              <a:gd name="connsiteX3" fmla="*/ 11816376 w 12594111"/>
              <a:gd name="connsiteY3" fmla="*/ 413074 h 6364005"/>
              <a:gd name="connsiteX4" fmla="*/ 11809581 w 12594111"/>
              <a:gd name="connsiteY4" fmla="*/ 6358920 h 6364005"/>
              <a:gd name="connsiteX5" fmla="*/ 1904026 w 12594111"/>
              <a:gd name="connsiteY5" fmla="*/ 6360940 h 6364005"/>
              <a:gd name="connsiteX6" fmla="*/ 7125 w 12594111"/>
              <a:gd name="connsiteY6" fmla="*/ 5790087 h 6364005"/>
              <a:gd name="connsiteX7" fmla="*/ 775 w 12594111"/>
              <a:gd name="connsiteY7" fmla="*/ 499933 h 6364005"/>
              <a:gd name="connsiteX0" fmla="*/ 775 w 12594111"/>
              <a:gd name="connsiteY0" fmla="*/ 499933 h 6364005"/>
              <a:gd name="connsiteX1" fmla="*/ 138726 w 12594111"/>
              <a:gd name="connsiteY1" fmla="*/ 295750 h 6364005"/>
              <a:gd name="connsiteX2" fmla="*/ 11704058 w 12594111"/>
              <a:gd name="connsiteY2" fmla="*/ 304398 h 6364005"/>
              <a:gd name="connsiteX3" fmla="*/ 11816376 w 12594111"/>
              <a:gd name="connsiteY3" fmla="*/ 413074 h 6364005"/>
              <a:gd name="connsiteX4" fmla="*/ 11809581 w 12594111"/>
              <a:gd name="connsiteY4" fmla="*/ 6358920 h 6364005"/>
              <a:gd name="connsiteX5" fmla="*/ 1904026 w 12594111"/>
              <a:gd name="connsiteY5" fmla="*/ 6360940 h 6364005"/>
              <a:gd name="connsiteX6" fmla="*/ 7125 w 12594111"/>
              <a:gd name="connsiteY6" fmla="*/ 5790087 h 6364005"/>
              <a:gd name="connsiteX7" fmla="*/ 775 w 12594111"/>
              <a:gd name="connsiteY7" fmla="*/ 499933 h 6364005"/>
              <a:gd name="connsiteX0" fmla="*/ 775 w 12594111"/>
              <a:gd name="connsiteY0" fmla="*/ 499933 h 6364005"/>
              <a:gd name="connsiteX1" fmla="*/ 138726 w 12594111"/>
              <a:gd name="connsiteY1" fmla="*/ 295750 h 6364005"/>
              <a:gd name="connsiteX2" fmla="*/ 11704058 w 12594111"/>
              <a:gd name="connsiteY2" fmla="*/ 304398 h 6364005"/>
              <a:gd name="connsiteX3" fmla="*/ 11816376 w 12594111"/>
              <a:gd name="connsiteY3" fmla="*/ 413074 h 6364005"/>
              <a:gd name="connsiteX4" fmla="*/ 11809581 w 12594111"/>
              <a:gd name="connsiteY4" fmla="*/ 6358920 h 6364005"/>
              <a:gd name="connsiteX5" fmla="*/ 1904026 w 12594111"/>
              <a:gd name="connsiteY5" fmla="*/ 6360940 h 6364005"/>
              <a:gd name="connsiteX6" fmla="*/ 7125 w 12594111"/>
              <a:gd name="connsiteY6" fmla="*/ 5790087 h 6364005"/>
              <a:gd name="connsiteX7" fmla="*/ 775 w 12594111"/>
              <a:gd name="connsiteY7" fmla="*/ 499933 h 6364005"/>
              <a:gd name="connsiteX0" fmla="*/ 775 w 12594986"/>
              <a:gd name="connsiteY0" fmla="*/ 205812 h 6069884"/>
              <a:gd name="connsiteX1" fmla="*/ 138726 w 12594986"/>
              <a:gd name="connsiteY1" fmla="*/ 1629 h 6069884"/>
              <a:gd name="connsiteX2" fmla="*/ 11704058 w 12594986"/>
              <a:gd name="connsiteY2" fmla="*/ 10277 h 6069884"/>
              <a:gd name="connsiteX3" fmla="*/ 11819551 w 12594986"/>
              <a:gd name="connsiteY3" fmla="*/ 1121522 h 6069884"/>
              <a:gd name="connsiteX4" fmla="*/ 11809581 w 12594986"/>
              <a:gd name="connsiteY4" fmla="*/ 6064799 h 6069884"/>
              <a:gd name="connsiteX5" fmla="*/ 1904026 w 12594986"/>
              <a:gd name="connsiteY5" fmla="*/ 6066819 h 6069884"/>
              <a:gd name="connsiteX6" fmla="*/ 7125 w 12594986"/>
              <a:gd name="connsiteY6" fmla="*/ 5495966 h 6069884"/>
              <a:gd name="connsiteX7" fmla="*/ 775 w 12594986"/>
              <a:gd name="connsiteY7" fmla="*/ 205812 h 6069884"/>
              <a:gd name="connsiteX0" fmla="*/ 775 w 11821813"/>
              <a:gd name="connsiteY0" fmla="*/ 205812 h 6069884"/>
              <a:gd name="connsiteX1" fmla="*/ 138726 w 11821813"/>
              <a:gd name="connsiteY1" fmla="*/ 1629 h 6069884"/>
              <a:gd name="connsiteX2" fmla="*/ 9735558 w 11821813"/>
              <a:gd name="connsiteY2" fmla="*/ 6722 h 6069884"/>
              <a:gd name="connsiteX3" fmla="*/ 11819551 w 11821813"/>
              <a:gd name="connsiteY3" fmla="*/ 1121522 h 6069884"/>
              <a:gd name="connsiteX4" fmla="*/ 11809581 w 11821813"/>
              <a:gd name="connsiteY4" fmla="*/ 6064799 h 6069884"/>
              <a:gd name="connsiteX5" fmla="*/ 1904026 w 11821813"/>
              <a:gd name="connsiteY5" fmla="*/ 6066819 h 6069884"/>
              <a:gd name="connsiteX6" fmla="*/ 7125 w 11821813"/>
              <a:gd name="connsiteY6" fmla="*/ 5495966 h 6069884"/>
              <a:gd name="connsiteX7" fmla="*/ 775 w 11821813"/>
              <a:gd name="connsiteY7" fmla="*/ 205812 h 6069884"/>
              <a:gd name="connsiteX0" fmla="*/ 775 w 11821813"/>
              <a:gd name="connsiteY0" fmla="*/ 205812 h 6069884"/>
              <a:gd name="connsiteX1" fmla="*/ 138726 w 11821813"/>
              <a:gd name="connsiteY1" fmla="*/ 1629 h 6069884"/>
              <a:gd name="connsiteX2" fmla="*/ 9735558 w 11821813"/>
              <a:gd name="connsiteY2" fmla="*/ 6722 h 6069884"/>
              <a:gd name="connsiteX3" fmla="*/ 11819551 w 11821813"/>
              <a:gd name="connsiteY3" fmla="*/ 1121522 h 6069884"/>
              <a:gd name="connsiteX4" fmla="*/ 11809581 w 11821813"/>
              <a:gd name="connsiteY4" fmla="*/ 6064799 h 6069884"/>
              <a:gd name="connsiteX5" fmla="*/ 1904026 w 11821813"/>
              <a:gd name="connsiteY5" fmla="*/ 6066819 h 6069884"/>
              <a:gd name="connsiteX6" fmla="*/ 7125 w 11821813"/>
              <a:gd name="connsiteY6" fmla="*/ 5495966 h 6069884"/>
              <a:gd name="connsiteX7" fmla="*/ 775 w 11821813"/>
              <a:gd name="connsiteY7" fmla="*/ 205812 h 6069884"/>
              <a:gd name="connsiteX0" fmla="*/ 775 w 11837957"/>
              <a:gd name="connsiteY0" fmla="*/ 205812 h 6069884"/>
              <a:gd name="connsiteX1" fmla="*/ 138726 w 11837957"/>
              <a:gd name="connsiteY1" fmla="*/ 1629 h 6069884"/>
              <a:gd name="connsiteX2" fmla="*/ 11192883 w 11837957"/>
              <a:gd name="connsiteY2" fmla="*/ 6722 h 6069884"/>
              <a:gd name="connsiteX3" fmla="*/ 11819551 w 11837957"/>
              <a:gd name="connsiteY3" fmla="*/ 1121522 h 6069884"/>
              <a:gd name="connsiteX4" fmla="*/ 11809581 w 11837957"/>
              <a:gd name="connsiteY4" fmla="*/ 6064799 h 6069884"/>
              <a:gd name="connsiteX5" fmla="*/ 1904026 w 11837957"/>
              <a:gd name="connsiteY5" fmla="*/ 6066819 h 6069884"/>
              <a:gd name="connsiteX6" fmla="*/ 7125 w 11837957"/>
              <a:gd name="connsiteY6" fmla="*/ 5495966 h 6069884"/>
              <a:gd name="connsiteX7" fmla="*/ 775 w 11837957"/>
              <a:gd name="connsiteY7" fmla="*/ 205812 h 6069884"/>
              <a:gd name="connsiteX0" fmla="*/ 775 w 11825545"/>
              <a:gd name="connsiteY0" fmla="*/ 205812 h 6069884"/>
              <a:gd name="connsiteX1" fmla="*/ 138726 w 11825545"/>
              <a:gd name="connsiteY1" fmla="*/ 1629 h 6069884"/>
              <a:gd name="connsiteX2" fmla="*/ 11192883 w 11825545"/>
              <a:gd name="connsiteY2" fmla="*/ 6722 h 6069884"/>
              <a:gd name="connsiteX3" fmla="*/ 11819551 w 11825545"/>
              <a:gd name="connsiteY3" fmla="*/ 1121522 h 6069884"/>
              <a:gd name="connsiteX4" fmla="*/ 11809581 w 11825545"/>
              <a:gd name="connsiteY4" fmla="*/ 6064799 h 6069884"/>
              <a:gd name="connsiteX5" fmla="*/ 1904026 w 11825545"/>
              <a:gd name="connsiteY5" fmla="*/ 6066819 h 6069884"/>
              <a:gd name="connsiteX6" fmla="*/ 7125 w 11825545"/>
              <a:gd name="connsiteY6" fmla="*/ 5495966 h 6069884"/>
              <a:gd name="connsiteX7" fmla="*/ 775 w 11825545"/>
              <a:gd name="connsiteY7" fmla="*/ 205812 h 6069884"/>
              <a:gd name="connsiteX0" fmla="*/ 775 w 11821813"/>
              <a:gd name="connsiteY0" fmla="*/ 205812 h 6069884"/>
              <a:gd name="connsiteX1" fmla="*/ 138726 w 11821813"/>
              <a:gd name="connsiteY1" fmla="*/ 1629 h 6069884"/>
              <a:gd name="connsiteX2" fmla="*/ 11192883 w 11821813"/>
              <a:gd name="connsiteY2" fmla="*/ 6722 h 6069884"/>
              <a:gd name="connsiteX3" fmla="*/ 11819551 w 11821813"/>
              <a:gd name="connsiteY3" fmla="*/ 1121522 h 6069884"/>
              <a:gd name="connsiteX4" fmla="*/ 11809581 w 11821813"/>
              <a:gd name="connsiteY4" fmla="*/ 6064799 h 6069884"/>
              <a:gd name="connsiteX5" fmla="*/ 1904026 w 11821813"/>
              <a:gd name="connsiteY5" fmla="*/ 6066819 h 6069884"/>
              <a:gd name="connsiteX6" fmla="*/ 7125 w 11821813"/>
              <a:gd name="connsiteY6" fmla="*/ 5495966 h 6069884"/>
              <a:gd name="connsiteX7" fmla="*/ 775 w 11821813"/>
              <a:gd name="connsiteY7" fmla="*/ 205812 h 6069884"/>
              <a:gd name="connsiteX0" fmla="*/ 775 w 11866535"/>
              <a:gd name="connsiteY0" fmla="*/ 205812 h 6069884"/>
              <a:gd name="connsiteX1" fmla="*/ 138726 w 11866535"/>
              <a:gd name="connsiteY1" fmla="*/ 1629 h 6069884"/>
              <a:gd name="connsiteX2" fmla="*/ 11700883 w 11866535"/>
              <a:gd name="connsiteY2" fmla="*/ 13832 h 6069884"/>
              <a:gd name="connsiteX3" fmla="*/ 11819551 w 11866535"/>
              <a:gd name="connsiteY3" fmla="*/ 1121522 h 6069884"/>
              <a:gd name="connsiteX4" fmla="*/ 11809581 w 11866535"/>
              <a:gd name="connsiteY4" fmla="*/ 6064799 h 6069884"/>
              <a:gd name="connsiteX5" fmla="*/ 1904026 w 11866535"/>
              <a:gd name="connsiteY5" fmla="*/ 6066819 h 6069884"/>
              <a:gd name="connsiteX6" fmla="*/ 7125 w 11866535"/>
              <a:gd name="connsiteY6" fmla="*/ 5495966 h 6069884"/>
              <a:gd name="connsiteX7" fmla="*/ 775 w 11866535"/>
              <a:gd name="connsiteY7" fmla="*/ 205812 h 6069884"/>
              <a:gd name="connsiteX0" fmla="*/ 775 w 11871795"/>
              <a:gd name="connsiteY0" fmla="*/ 205812 h 6069884"/>
              <a:gd name="connsiteX1" fmla="*/ 138726 w 11871795"/>
              <a:gd name="connsiteY1" fmla="*/ 1629 h 6069884"/>
              <a:gd name="connsiteX2" fmla="*/ 11700883 w 11871795"/>
              <a:gd name="connsiteY2" fmla="*/ 13832 h 6069884"/>
              <a:gd name="connsiteX3" fmla="*/ 11819551 w 11871795"/>
              <a:gd name="connsiteY3" fmla="*/ 1121522 h 6069884"/>
              <a:gd name="connsiteX4" fmla="*/ 11809581 w 11871795"/>
              <a:gd name="connsiteY4" fmla="*/ 6064799 h 6069884"/>
              <a:gd name="connsiteX5" fmla="*/ 1904026 w 11871795"/>
              <a:gd name="connsiteY5" fmla="*/ 6066819 h 6069884"/>
              <a:gd name="connsiteX6" fmla="*/ 7125 w 11871795"/>
              <a:gd name="connsiteY6" fmla="*/ 5495966 h 6069884"/>
              <a:gd name="connsiteX7" fmla="*/ 775 w 11871795"/>
              <a:gd name="connsiteY7" fmla="*/ 205812 h 6069884"/>
              <a:gd name="connsiteX0" fmla="*/ 775 w 11850218"/>
              <a:gd name="connsiteY0" fmla="*/ 205812 h 6069884"/>
              <a:gd name="connsiteX1" fmla="*/ 138726 w 11850218"/>
              <a:gd name="connsiteY1" fmla="*/ 1629 h 6069884"/>
              <a:gd name="connsiteX2" fmla="*/ 11659608 w 11850218"/>
              <a:gd name="connsiteY2" fmla="*/ 10277 h 6069884"/>
              <a:gd name="connsiteX3" fmla="*/ 11819551 w 11850218"/>
              <a:gd name="connsiteY3" fmla="*/ 1121522 h 6069884"/>
              <a:gd name="connsiteX4" fmla="*/ 11809581 w 11850218"/>
              <a:gd name="connsiteY4" fmla="*/ 6064799 h 6069884"/>
              <a:gd name="connsiteX5" fmla="*/ 1904026 w 11850218"/>
              <a:gd name="connsiteY5" fmla="*/ 6066819 h 6069884"/>
              <a:gd name="connsiteX6" fmla="*/ 7125 w 11850218"/>
              <a:gd name="connsiteY6" fmla="*/ 5495966 h 6069884"/>
              <a:gd name="connsiteX7" fmla="*/ 775 w 11850218"/>
              <a:gd name="connsiteY7" fmla="*/ 205812 h 6069884"/>
              <a:gd name="connsiteX0" fmla="*/ 775 w 11831396"/>
              <a:gd name="connsiteY0" fmla="*/ 205812 h 6069884"/>
              <a:gd name="connsiteX1" fmla="*/ 138726 w 11831396"/>
              <a:gd name="connsiteY1" fmla="*/ 1629 h 6069884"/>
              <a:gd name="connsiteX2" fmla="*/ 11659608 w 11831396"/>
              <a:gd name="connsiteY2" fmla="*/ 10277 h 6069884"/>
              <a:gd name="connsiteX3" fmla="*/ 11819551 w 11831396"/>
              <a:gd name="connsiteY3" fmla="*/ 1121522 h 6069884"/>
              <a:gd name="connsiteX4" fmla="*/ 11809581 w 11831396"/>
              <a:gd name="connsiteY4" fmla="*/ 6064799 h 6069884"/>
              <a:gd name="connsiteX5" fmla="*/ 1904026 w 11831396"/>
              <a:gd name="connsiteY5" fmla="*/ 6066819 h 6069884"/>
              <a:gd name="connsiteX6" fmla="*/ 7125 w 11831396"/>
              <a:gd name="connsiteY6" fmla="*/ 5495966 h 6069884"/>
              <a:gd name="connsiteX7" fmla="*/ 775 w 11831396"/>
              <a:gd name="connsiteY7" fmla="*/ 205812 h 6069884"/>
              <a:gd name="connsiteX0" fmla="*/ 775 w 11826314"/>
              <a:gd name="connsiteY0" fmla="*/ 205812 h 6069884"/>
              <a:gd name="connsiteX1" fmla="*/ 138726 w 11826314"/>
              <a:gd name="connsiteY1" fmla="*/ 1629 h 6069884"/>
              <a:gd name="connsiteX2" fmla="*/ 11659608 w 11826314"/>
              <a:gd name="connsiteY2" fmla="*/ 10277 h 6069884"/>
              <a:gd name="connsiteX3" fmla="*/ 11819551 w 11826314"/>
              <a:gd name="connsiteY3" fmla="*/ 1121522 h 6069884"/>
              <a:gd name="connsiteX4" fmla="*/ 11809581 w 11826314"/>
              <a:gd name="connsiteY4" fmla="*/ 6064799 h 6069884"/>
              <a:gd name="connsiteX5" fmla="*/ 1904026 w 11826314"/>
              <a:gd name="connsiteY5" fmla="*/ 6066819 h 6069884"/>
              <a:gd name="connsiteX6" fmla="*/ 7125 w 11826314"/>
              <a:gd name="connsiteY6" fmla="*/ 5495966 h 6069884"/>
              <a:gd name="connsiteX7" fmla="*/ 775 w 11826314"/>
              <a:gd name="connsiteY7" fmla="*/ 205812 h 6069884"/>
              <a:gd name="connsiteX0" fmla="*/ 775 w 11823476"/>
              <a:gd name="connsiteY0" fmla="*/ 205812 h 6069884"/>
              <a:gd name="connsiteX1" fmla="*/ 138726 w 11823476"/>
              <a:gd name="connsiteY1" fmla="*/ 1629 h 6069884"/>
              <a:gd name="connsiteX2" fmla="*/ 11659608 w 11823476"/>
              <a:gd name="connsiteY2" fmla="*/ 10277 h 6069884"/>
              <a:gd name="connsiteX3" fmla="*/ 11819551 w 11823476"/>
              <a:gd name="connsiteY3" fmla="*/ 1121522 h 6069884"/>
              <a:gd name="connsiteX4" fmla="*/ 11809581 w 11823476"/>
              <a:gd name="connsiteY4" fmla="*/ 6064799 h 6069884"/>
              <a:gd name="connsiteX5" fmla="*/ 1904026 w 11823476"/>
              <a:gd name="connsiteY5" fmla="*/ 6066819 h 6069884"/>
              <a:gd name="connsiteX6" fmla="*/ 7125 w 11823476"/>
              <a:gd name="connsiteY6" fmla="*/ 5495966 h 6069884"/>
              <a:gd name="connsiteX7" fmla="*/ 775 w 11823476"/>
              <a:gd name="connsiteY7" fmla="*/ 205812 h 6069884"/>
              <a:gd name="connsiteX0" fmla="*/ 775 w 12559042"/>
              <a:gd name="connsiteY0" fmla="*/ 205812 h 6069884"/>
              <a:gd name="connsiteX1" fmla="*/ 138726 w 12559042"/>
              <a:gd name="connsiteY1" fmla="*/ 1629 h 6069884"/>
              <a:gd name="connsiteX2" fmla="*/ 11659608 w 12559042"/>
              <a:gd name="connsiteY2" fmla="*/ 10277 h 6069884"/>
              <a:gd name="connsiteX3" fmla="*/ 11810026 w 12559042"/>
              <a:gd name="connsiteY3" fmla="*/ 122510 h 6069884"/>
              <a:gd name="connsiteX4" fmla="*/ 11819551 w 12559042"/>
              <a:gd name="connsiteY4" fmla="*/ 1121522 h 6069884"/>
              <a:gd name="connsiteX5" fmla="*/ 11809581 w 12559042"/>
              <a:gd name="connsiteY5" fmla="*/ 6064799 h 6069884"/>
              <a:gd name="connsiteX6" fmla="*/ 1904026 w 12559042"/>
              <a:gd name="connsiteY6" fmla="*/ 6066819 h 6069884"/>
              <a:gd name="connsiteX7" fmla="*/ 7125 w 12559042"/>
              <a:gd name="connsiteY7" fmla="*/ 5495966 h 6069884"/>
              <a:gd name="connsiteX8" fmla="*/ 775 w 12559042"/>
              <a:gd name="connsiteY8" fmla="*/ 205812 h 6069884"/>
              <a:gd name="connsiteX0" fmla="*/ 775 w 11825341"/>
              <a:gd name="connsiteY0" fmla="*/ 211183 h 6075255"/>
              <a:gd name="connsiteX1" fmla="*/ 138726 w 11825341"/>
              <a:gd name="connsiteY1" fmla="*/ 7000 h 6075255"/>
              <a:gd name="connsiteX2" fmla="*/ 11659608 w 11825341"/>
              <a:gd name="connsiteY2" fmla="*/ 15648 h 6075255"/>
              <a:gd name="connsiteX3" fmla="*/ 11810026 w 11825341"/>
              <a:gd name="connsiteY3" fmla="*/ 127881 h 6075255"/>
              <a:gd name="connsiteX4" fmla="*/ 11819551 w 11825341"/>
              <a:gd name="connsiteY4" fmla="*/ 1126893 h 6075255"/>
              <a:gd name="connsiteX5" fmla="*/ 11809581 w 11825341"/>
              <a:gd name="connsiteY5" fmla="*/ 6070170 h 6075255"/>
              <a:gd name="connsiteX6" fmla="*/ 1904026 w 11825341"/>
              <a:gd name="connsiteY6" fmla="*/ 6072190 h 6075255"/>
              <a:gd name="connsiteX7" fmla="*/ 7125 w 11825341"/>
              <a:gd name="connsiteY7" fmla="*/ 5501337 h 6075255"/>
              <a:gd name="connsiteX8" fmla="*/ 775 w 11825341"/>
              <a:gd name="connsiteY8" fmla="*/ 211183 h 6075255"/>
              <a:gd name="connsiteX0" fmla="*/ 775 w 11821813"/>
              <a:gd name="connsiteY0" fmla="*/ 211183 h 6075255"/>
              <a:gd name="connsiteX1" fmla="*/ 138726 w 11821813"/>
              <a:gd name="connsiteY1" fmla="*/ 7000 h 6075255"/>
              <a:gd name="connsiteX2" fmla="*/ 11659608 w 11821813"/>
              <a:gd name="connsiteY2" fmla="*/ 15648 h 6075255"/>
              <a:gd name="connsiteX3" fmla="*/ 11810026 w 11821813"/>
              <a:gd name="connsiteY3" fmla="*/ 127881 h 6075255"/>
              <a:gd name="connsiteX4" fmla="*/ 11819551 w 11821813"/>
              <a:gd name="connsiteY4" fmla="*/ 1126893 h 6075255"/>
              <a:gd name="connsiteX5" fmla="*/ 11809581 w 11821813"/>
              <a:gd name="connsiteY5" fmla="*/ 6070170 h 6075255"/>
              <a:gd name="connsiteX6" fmla="*/ 1904026 w 11821813"/>
              <a:gd name="connsiteY6" fmla="*/ 6072190 h 6075255"/>
              <a:gd name="connsiteX7" fmla="*/ 7125 w 11821813"/>
              <a:gd name="connsiteY7" fmla="*/ 5501337 h 6075255"/>
              <a:gd name="connsiteX8" fmla="*/ 775 w 11821813"/>
              <a:gd name="connsiteY8" fmla="*/ 211183 h 6075255"/>
              <a:gd name="connsiteX0" fmla="*/ 775 w 11821813"/>
              <a:gd name="connsiteY0" fmla="*/ 205812 h 6069884"/>
              <a:gd name="connsiteX1" fmla="*/ 138726 w 11821813"/>
              <a:gd name="connsiteY1" fmla="*/ 1629 h 6069884"/>
              <a:gd name="connsiteX2" fmla="*/ 11659608 w 11821813"/>
              <a:gd name="connsiteY2" fmla="*/ 10277 h 6069884"/>
              <a:gd name="connsiteX3" fmla="*/ 11816376 w 11821813"/>
              <a:gd name="connsiteY3" fmla="*/ 193614 h 6069884"/>
              <a:gd name="connsiteX4" fmla="*/ 11819551 w 11821813"/>
              <a:gd name="connsiteY4" fmla="*/ 1121522 h 6069884"/>
              <a:gd name="connsiteX5" fmla="*/ 11809581 w 11821813"/>
              <a:gd name="connsiteY5" fmla="*/ 6064799 h 6069884"/>
              <a:gd name="connsiteX6" fmla="*/ 1904026 w 11821813"/>
              <a:gd name="connsiteY6" fmla="*/ 6066819 h 6069884"/>
              <a:gd name="connsiteX7" fmla="*/ 7125 w 11821813"/>
              <a:gd name="connsiteY7" fmla="*/ 5495966 h 6069884"/>
              <a:gd name="connsiteX8" fmla="*/ 775 w 11821813"/>
              <a:gd name="connsiteY8" fmla="*/ 205812 h 6069884"/>
              <a:gd name="connsiteX0" fmla="*/ 775 w 11821813"/>
              <a:gd name="connsiteY0" fmla="*/ 205812 h 6069884"/>
              <a:gd name="connsiteX1" fmla="*/ 138726 w 11821813"/>
              <a:gd name="connsiteY1" fmla="*/ 1629 h 6069884"/>
              <a:gd name="connsiteX2" fmla="*/ 11659608 w 11821813"/>
              <a:gd name="connsiteY2" fmla="*/ 10277 h 6069884"/>
              <a:gd name="connsiteX3" fmla="*/ 11816376 w 11821813"/>
              <a:gd name="connsiteY3" fmla="*/ 193614 h 6069884"/>
              <a:gd name="connsiteX4" fmla="*/ 11819551 w 11821813"/>
              <a:gd name="connsiteY4" fmla="*/ 1121522 h 6069884"/>
              <a:gd name="connsiteX5" fmla="*/ 11809581 w 11821813"/>
              <a:gd name="connsiteY5" fmla="*/ 6064799 h 6069884"/>
              <a:gd name="connsiteX6" fmla="*/ 1904026 w 11821813"/>
              <a:gd name="connsiteY6" fmla="*/ 6066819 h 6069884"/>
              <a:gd name="connsiteX7" fmla="*/ 7125 w 11821813"/>
              <a:gd name="connsiteY7" fmla="*/ 5495966 h 6069884"/>
              <a:gd name="connsiteX8" fmla="*/ 775 w 11821813"/>
              <a:gd name="connsiteY8" fmla="*/ 205812 h 6069884"/>
              <a:gd name="connsiteX0" fmla="*/ 775 w 11821813"/>
              <a:gd name="connsiteY0" fmla="*/ 174049 h 6080783"/>
              <a:gd name="connsiteX1" fmla="*/ 138726 w 11821813"/>
              <a:gd name="connsiteY1" fmla="*/ 12528 h 6080783"/>
              <a:gd name="connsiteX2" fmla="*/ 11659608 w 11821813"/>
              <a:gd name="connsiteY2" fmla="*/ 21176 h 6080783"/>
              <a:gd name="connsiteX3" fmla="*/ 11816376 w 11821813"/>
              <a:gd name="connsiteY3" fmla="*/ 204513 h 6080783"/>
              <a:gd name="connsiteX4" fmla="*/ 11819551 w 11821813"/>
              <a:gd name="connsiteY4" fmla="*/ 1132421 h 6080783"/>
              <a:gd name="connsiteX5" fmla="*/ 11809581 w 11821813"/>
              <a:gd name="connsiteY5" fmla="*/ 6075698 h 6080783"/>
              <a:gd name="connsiteX6" fmla="*/ 1904026 w 11821813"/>
              <a:gd name="connsiteY6" fmla="*/ 6077718 h 6080783"/>
              <a:gd name="connsiteX7" fmla="*/ 7125 w 11821813"/>
              <a:gd name="connsiteY7" fmla="*/ 5506865 h 6080783"/>
              <a:gd name="connsiteX8" fmla="*/ 775 w 11821813"/>
              <a:gd name="connsiteY8" fmla="*/ 174049 h 6080783"/>
              <a:gd name="connsiteX0" fmla="*/ 2536 w 11823574"/>
              <a:gd name="connsiteY0" fmla="*/ 174049 h 6080783"/>
              <a:gd name="connsiteX1" fmla="*/ 140487 w 11823574"/>
              <a:gd name="connsiteY1" fmla="*/ 12528 h 6080783"/>
              <a:gd name="connsiteX2" fmla="*/ 11661369 w 11823574"/>
              <a:gd name="connsiteY2" fmla="*/ 21176 h 6080783"/>
              <a:gd name="connsiteX3" fmla="*/ 11818137 w 11823574"/>
              <a:gd name="connsiteY3" fmla="*/ 204513 h 6080783"/>
              <a:gd name="connsiteX4" fmla="*/ 11821312 w 11823574"/>
              <a:gd name="connsiteY4" fmla="*/ 1132421 h 6080783"/>
              <a:gd name="connsiteX5" fmla="*/ 11811342 w 11823574"/>
              <a:gd name="connsiteY5" fmla="*/ 6075698 h 6080783"/>
              <a:gd name="connsiteX6" fmla="*/ 1905787 w 11823574"/>
              <a:gd name="connsiteY6" fmla="*/ 6077718 h 6080783"/>
              <a:gd name="connsiteX7" fmla="*/ 8886 w 11823574"/>
              <a:gd name="connsiteY7" fmla="*/ 5506865 h 6080783"/>
              <a:gd name="connsiteX8" fmla="*/ 2536 w 11823574"/>
              <a:gd name="connsiteY8" fmla="*/ 174049 h 6080783"/>
              <a:gd name="connsiteX0" fmla="*/ 2536 w 11823574"/>
              <a:gd name="connsiteY0" fmla="*/ 163317 h 6070051"/>
              <a:gd name="connsiteX1" fmla="*/ 140487 w 11823574"/>
              <a:gd name="connsiteY1" fmla="*/ 1796 h 6070051"/>
              <a:gd name="connsiteX2" fmla="*/ 11661369 w 11823574"/>
              <a:gd name="connsiteY2" fmla="*/ 10444 h 6070051"/>
              <a:gd name="connsiteX3" fmla="*/ 11818137 w 11823574"/>
              <a:gd name="connsiteY3" fmla="*/ 193781 h 6070051"/>
              <a:gd name="connsiteX4" fmla="*/ 11821312 w 11823574"/>
              <a:gd name="connsiteY4" fmla="*/ 1121689 h 6070051"/>
              <a:gd name="connsiteX5" fmla="*/ 11811342 w 11823574"/>
              <a:gd name="connsiteY5" fmla="*/ 6064966 h 6070051"/>
              <a:gd name="connsiteX6" fmla="*/ 1905787 w 11823574"/>
              <a:gd name="connsiteY6" fmla="*/ 6066986 h 6070051"/>
              <a:gd name="connsiteX7" fmla="*/ 8886 w 11823574"/>
              <a:gd name="connsiteY7" fmla="*/ 5496133 h 6070051"/>
              <a:gd name="connsiteX8" fmla="*/ 2536 w 11823574"/>
              <a:gd name="connsiteY8" fmla="*/ 163317 h 6070051"/>
              <a:gd name="connsiteX0" fmla="*/ 1747 w 11822785"/>
              <a:gd name="connsiteY0" fmla="*/ 163317 h 6070051"/>
              <a:gd name="connsiteX1" fmla="*/ 158748 w 11822785"/>
              <a:gd name="connsiteY1" fmla="*/ 1796 h 6070051"/>
              <a:gd name="connsiteX2" fmla="*/ 11660580 w 11822785"/>
              <a:gd name="connsiteY2" fmla="*/ 10444 h 6070051"/>
              <a:gd name="connsiteX3" fmla="*/ 11817348 w 11822785"/>
              <a:gd name="connsiteY3" fmla="*/ 193781 h 6070051"/>
              <a:gd name="connsiteX4" fmla="*/ 11820523 w 11822785"/>
              <a:gd name="connsiteY4" fmla="*/ 1121689 h 6070051"/>
              <a:gd name="connsiteX5" fmla="*/ 11810553 w 11822785"/>
              <a:gd name="connsiteY5" fmla="*/ 6064966 h 6070051"/>
              <a:gd name="connsiteX6" fmla="*/ 1904998 w 11822785"/>
              <a:gd name="connsiteY6" fmla="*/ 6066986 h 6070051"/>
              <a:gd name="connsiteX7" fmla="*/ 8097 w 11822785"/>
              <a:gd name="connsiteY7" fmla="*/ 5496133 h 6070051"/>
              <a:gd name="connsiteX8" fmla="*/ 1747 w 11822785"/>
              <a:gd name="connsiteY8" fmla="*/ 163317 h 6070051"/>
              <a:gd name="connsiteX0" fmla="*/ 1747 w 11822785"/>
              <a:gd name="connsiteY0" fmla="*/ 163317 h 6069854"/>
              <a:gd name="connsiteX1" fmla="*/ 158748 w 11822785"/>
              <a:gd name="connsiteY1" fmla="*/ 1796 h 6069854"/>
              <a:gd name="connsiteX2" fmla="*/ 11660580 w 11822785"/>
              <a:gd name="connsiteY2" fmla="*/ 10444 h 6069854"/>
              <a:gd name="connsiteX3" fmla="*/ 11817348 w 11822785"/>
              <a:gd name="connsiteY3" fmla="*/ 193781 h 6069854"/>
              <a:gd name="connsiteX4" fmla="*/ 11820523 w 11822785"/>
              <a:gd name="connsiteY4" fmla="*/ 1121689 h 6069854"/>
              <a:gd name="connsiteX5" fmla="*/ 11810553 w 11822785"/>
              <a:gd name="connsiteY5" fmla="*/ 6064966 h 6069854"/>
              <a:gd name="connsiteX6" fmla="*/ 1904998 w 11822785"/>
              <a:gd name="connsiteY6" fmla="*/ 6066986 h 6069854"/>
              <a:gd name="connsiteX7" fmla="*/ 8097 w 11822785"/>
              <a:gd name="connsiteY7" fmla="*/ 5496133 h 6069854"/>
              <a:gd name="connsiteX8" fmla="*/ 1747 w 11822785"/>
              <a:gd name="connsiteY8" fmla="*/ 163317 h 6069854"/>
              <a:gd name="connsiteX0" fmla="*/ 1747 w 11822785"/>
              <a:gd name="connsiteY0" fmla="*/ 163317 h 6071616"/>
              <a:gd name="connsiteX1" fmla="*/ 158748 w 11822785"/>
              <a:gd name="connsiteY1" fmla="*/ 1796 h 6071616"/>
              <a:gd name="connsiteX2" fmla="*/ 11660580 w 11822785"/>
              <a:gd name="connsiteY2" fmla="*/ 10444 h 6071616"/>
              <a:gd name="connsiteX3" fmla="*/ 11817348 w 11822785"/>
              <a:gd name="connsiteY3" fmla="*/ 193781 h 6071616"/>
              <a:gd name="connsiteX4" fmla="*/ 11820523 w 11822785"/>
              <a:gd name="connsiteY4" fmla="*/ 1121689 h 6071616"/>
              <a:gd name="connsiteX5" fmla="*/ 11810553 w 11822785"/>
              <a:gd name="connsiteY5" fmla="*/ 6064966 h 6071616"/>
              <a:gd name="connsiteX6" fmla="*/ 1527173 w 11822785"/>
              <a:gd name="connsiteY6" fmla="*/ 6068764 h 6071616"/>
              <a:gd name="connsiteX7" fmla="*/ 8097 w 11822785"/>
              <a:gd name="connsiteY7" fmla="*/ 5496133 h 6071616"/>
              <a:gd name="connsiteX8" fmla="*/ 1747 w 11822785"/>
              <a:gd name="connsiteY8" fmla="*/ 163317 h 6071616"/>
              <a:gd name="connsiteX0" fmla="*/ 1747 w 11822785"/>
              <a:gd name="connsiteY0" fmla="*/ 163317 h 6072159"/>
              <a:gd name="connsiteX1" fmla="*/ 158748 w 11822785"/>
              <a:gd name="connsiteY1" fmla="*/ 1796 h 6072159"/>
              <a:gd name="connsiteX2" fmla="*/ 11660580 w 11822785"/>
              <a:gd name="connsiteY2" fmla="*/ 10444 h 6072159"/>
              <a:gd name="connsiteX3" fmla="*/ 11817348 w 11822785"/>
              <a:gd name="connsiteY3" fmla="*/ 193781 h 6072159"/>
              <a:gd name="connsiteX4" fmla="*/ 11820523 w 11822785"/>
              <a:gd name="connsiteY4" fmla="*/ 1121689 h 6072159"/>
              <a:gd name="connsiteX5" fmla="*/ 11810553 w 11822785"/>
              <a:gd name="connsiteY5" fmla="*/ 6064966 h 6072159"/>
              <a:gd name="connsiteX6" fmla="*/ 1527173 w 11822785"/>
              <a:gd name="connsiteY6" fmla="*/ 6068764 h 6072159"/>
              <a:gd name="connsiteX7" fmla="*/ 8097 w 11822785"/>
              <a:gd name="connsiteY7" fmla="*/ 5496133 h 6072159"/>
              <a:gd name="connsiteX8" fmla="*/ 1747 w 11822785"/>
              <a:gd name="connsiteY8" fmla="*/ 163317 h 6072159"/>
              <a:gd name="connsiteX0" fmla="*/ 1747 w 11822785"/>
              <a:gd name="connsiteY0" fmla="*/ 163317 h 6072036"/>
              <a:gd name="connsiteX1" fmla="*/ 158748 w 11822785"/>
              <a:gd name="connsiteY1" fmla="*/ 1796 h 6072036"/>
              <a:gd name="connsiteX2" fmla="*/ 11660580 w 11822785"/>
              <a:gd name="connsiteY2" fmla="*/ 10444 h 6072036"/>
              <a:gd name="connsiteX3" fmla="*/ 11817348 w 11822785"/>
              <a:gd name="connsiteY3" fmla="*/ 193781 h 6072036"/>
              <a:gd name="connsiteX4" fmla="*/ 11820523 w 11822785"/>
              <a:gd name="connsiteY4" fmla="*/ 1121689 h 6072036"/>
              <a:gd name="connsiteX5" fmla="*/ 11810553 w 11822785"/>
              <a:gd name="connsiteY5" fmla="*/ 6064966 h 6072036"/>
              <a:gd name="connsiteX6" fmla="*/ 1527173 w 11822785"/>
              <a:gd name="connsiteY6" fmla="*/ 6068764 h 6072036"/>
              <a:gd name="connsiteX7" fmla="*/ 8097 w 11822785"/>
              <a:gd name="connsiteY7" fmla="*/ 5483690 h 6072036"/>
              <a:gd name="connsiteX8" fmla="*/ 1747 w 11822785"/>
              <a:gd name="connsiteY8" fmla="*/ 163317 h 6072036"/>
              <a:gd name="connsiteX0" fmla="*/ 1747 w 11822785"/>
              <a:gd name="connsiteY0" fmla="*/ 163317 h 6071507"/>
              <a:gd name="connsiteX1" fmla="*/ 158748 w 11822785"/>
              <a:gd name="connsiteY1" fmla="*/ 1796 h 6071507"/>
              <a:gd name="connsiteX2" fmla="*/ 11660580 w 11822785"/>
              <a:gd name="connsiteY2" fmla="*/ 10444 h 6071507"/>
              <a:gd name="connsiteX3" fmla="*/ 11817348 w 11822785"/>
              <a:gd name="connsiteY3" fmla="*/ 193781 h 6071507"/>
              <a:gd name="connsiteX4" fmla="*/ 11820523 w 11822785"/>
              <a:gd name="connsiteY4" fmla="*/ 1121689 h 6071507"/>
              <a:gd name="connsiteX5" fmla="*/ 11810553 w 11822785"/>
              <a:gd name="connsiteY5" fmla="*/ 6064966 h 6071507"/>
              <a:gd name="connsiteX6" fmla="*/ 1527173 w 11822785"/>
              <a:gd name="connsiteY6" fmla="*/ 6068764 h 6071507"/>
              <a:gd name="connsiteX7" fmla="*/ 8097 w 11822785"/>
              <a:gd name="connsiteY7" fmla="*/ 5483690 h 6071507"/>
              <a:gd name="connsiteX8" fmla="*/ 1747 w 11822785"/>
              <a:gd name="connsiteY8" fmla="*/ 163317 h 6071507"/>
              <a:gd name="connsiteX0" fmla="*/ 1747 w 11822785"/>
              <a:gd name="connsiteY0" fmla="*/ 163317 h 6071988"/>
              <a:gd name="connsiteX1" fmla="*/ 158748 w 11822785"/>
              <a:gd name="connsiteY1" fmla="*/ 1796 h 6071988"/>
              <a:gd name="connsiteX2" fmla="*/ 11660580 w 11822785"/>
              <a:gd name="connsiteY2" fmla="*/ 10444 h 6071988"/>
              <a:gd name="connsiteX3" fmla="*/ 11817348 w 11822785"/>
              <a:gd name="connsiteY3" fmla="*/ 193781 h 6071988"/>
              <a:gd name="connsiteX4" fmla="*/ 11820523 w 11822785"/>
              <a:gd name="connsiteY4" fmla="*/ 1121689 h 6071988"/>
              <a:gd name="connsiteX5" fmla="*/ 11810553 w 11822785"/>
              <a:gd name="connsiteY5" fmla="*/ 6064966 h 6071988"/>
              <a:gd name="connsiteX6" fmla="*/ 1527173 w 11822785"/>
              <a:gd name="connsiteY6" fmla="*/ 6068764 h 6071988"/>
              <a:gd name="connsiteX7" fmla="*/ 8097 w 11822785"/>
              <a:gd name="connsiteY7" fmla="*/ 5483690 h 6071988"/>
              <a:gd name="connsiteX8" fmla="*/ 1747 w 11822785"/>
              <a:gd name="connsiteY8" fmla="*/ 163317 h 6071988"/>
              <a:gd name="connsiteX0" fmla="*/ 1747 w 11822785"/>
              <a:gd name="connsiteY0" fmla="*/ 163317 h 6071988"/>
              <a:gd name="connsiteX1" fmla="*/ 158748 w 11822785"/>
              <a:gd name="connsiteY1" fmla="*/ 1796 h 6071988"/>
              <a:gd name="connsiteX2" fmla="*/ 11660580 w 11822785"/>
              <a:gd name="connsiteY2" fmla="*/ 10444 h 6071988"/>
              <a:gd name="connsiteX3" fmla="*/ 11817348 w 11822785"/>
              <a:gd name="connsiteY3" fmla="*/ 193781 h 6071988"/>
              <a:gd name="connsiteX4" fmla="*/ 11820523 w 11822785"/>
              <a:gd name="connsiteY4" fmla="*/ 1121689 h 6071988"/>
              <a:gd name="connsiteX5" fmla="*/ 11810553 w 11822785"/>
              <a:gd name="connsiteY5" fmla="*/ 6064966 h 6071988"/>
              <a:gd name="connsiteX6" fmla="*/ 1417636 w 11822785"/>
              <a:gd name="connsiteY6" fmla="*/ 6068764 h 6071988"/>
              <a:gd name="connsiteX7" fmla="*/ 8097 w 11822785"/>
              <a:gd name="connsiteY7" fmla="*/ 5483690 h 6071988"/>
              <a:gd name="connsiteX8" fmla="*/ 1747 w 11822785"/>
              <a:gd name="connsiteY8" fmla="*/ 163317 h 6071988"/>
              <a:gd name="connsiteX0" fmla="*/ 1747 w 11822785"/>
              <a:gd name="connsiteY0" fmla="*/ 163317 h 6068782"/>
              <a:gd name="connsiteX1" fmla="*/ 158748 w 11822785"/>
              <a:gd name="connsiteY1" fmla="*/ 1796 h 6068782"/>
              <a:gd name="connsiteX2" fmla="*/ 11660580 w 11822785"/>
              <a:gd name="connsiteY2" fmla="*/ 10444 h 6068782"/>
              <a:gd name="connsiteX3" fmla="*/ 11817348 w 11822785"/>
              <a:gd name="connsiteY3" fmla="*/ 193781 h 6068782"/>
              <a:gd name="connsiteX4" fmla="*/ 11820523 w 11822785"/>
              <a:gd name="connsiteY4" fmla="*/ 1121689 h 6068782"/>
              <a:gd name="connsiteX5" fmla="*/ 11810553 w 11822785"/>
              <a:gd name="connsiteY5" fmla="*/ 6064966 h 6068782"/>
              <a:gd name="connsiteX6" fmla="*/ 1417636 w 11822785"/>
              <a:gd name="connsiteY6" fmla="*/ 6068764 h 6068782"/>
              <a:gd name="connsiteX7" fmla="*/ 8097 w 11822785"/>
              <a:gd name="connsiteY7" fmla="*/ 5483690 h 6068782"/>
              <a:gd name="connsiteX8" fmla="*/ 1747 w 11822785"/>
              <a:gd name="connsiteY8" fmla="*/ 163317 h 6068782"/>
              <a:gd name="connsiteX0" fmla="*/ 1747 w 11822785"/>
              <a:gd name="connsiteY0" fmla="*/ 161678 h 6067143"/>
              <a:gd name="connsiteX1" fmla="*/ 158748 w 11822785"/>
              <a:gd name="connsiteY1" fmla="*/ 157 h 6067143"/>
              <a:gd name="connsiteX2" fmla="*/ 11660580 w 11822785"/>
              <a:gd name="connsiteY2" fmla="*/ 8805 h 6067143"/>
              <a:gd name="connsiteX3" fmla="*/ 11817348 w 11822785"/>
              <a:gd name="connsiteY3" fmla="*/ 192142 h 6067143"/>
              <a:gd name="connsiteX4" fmla="*/ 11820523 w 11822785"/>
              <a:gd name="connsiteY4" fmla="*/ 1120050 h 6067143"/>
              <a:gd name="connsiteX5" fmla="*/ 11810553 w 11822785"/>
              <a:gd name="connsiteY5" fmla="*/ 6063327 h 6067143"/>
              <a:gd name="connsiteX6" fmla="*/ 1417636 w 11822785"/>
              <a:gd name="connsiteY6" fmla="*/ 6067125 h 6067143"/>
              <a:gd name="connsiteX7" fmla="*/ 8097 w 11822785"/>
              <a:gd name="connsiteY7" fmla="*/ 5482051 h 6067143"/>
              <a:gd name="connsiteX8" fmla="*/ 1747 w 11822785"/>
              <a:gd name="connsiteY8" fmla="*/ 161678 h 6067143"/>
              <a:gd name="connsiteX0" fmla="*/ 1747 w 11824170"/>
              <a:gd name="connsiteY0" fmla="*/ 161678 h 6067143"/>
              <a:gd name="connsiteX1" fmla="*/ 158748 w 11824170"/>
              <a:gd name="connsiteY1" fmla="*/ 157 h 6067143"/>
              <a:gd name="connsiteX2" fmla="*/ 11660580 w 11824170"/>
              <a:gd name="connsiteY2" fmla="*/ 8805 h 6067143"/>
              <a:gd name="connsiteX3" fmla="*/ 11820523 w 11824170"/>
              <a:gd name="connsiteY3" fmla="*/ 192143 h 6067143"/>
              <a:gd name="connsiteX4" fmla="*/ 11820523 w 11824170"/>
              <a:gd name="connsiteY4" fmla="*/ 1120050 h 6067143"/>
              <a:gd name="connsiteX5" fmla="*/ 11810553 w 11824170"/>
              <a:gd name="connsiteY5" fmla="*/ 6063327 h 6067143"/>
              <a:gd name="connsiteX6" fmla="*/ 1417636 w 11824170"/>
              <a:gd name="connsiteY6" fmla="*/ 6067125 h 6067143"/>
              <a:gd name="connsiteX7" fmla="*/ 8097 w 11824170"/>
              <a:gd name="connsiteY7" fmla="*/ 5482051 h 6067143"/>
              <a:gd name="connsiteX8" fmla="*/ 1747 w 11824170"/>
              <a:gd name="connsiteY8" fmla="*/ 161678 h 6067143"/>
              <a:gd name="connsiteX0" fmla="*/ 1747 w 11824170"/>
              <a:gd name="connsiteY0" fmla="*/ 161678 h 6067143"/>
              <a:gd name="connsiteX1" fmla="*/ 158748 w 11824170"/>
              <a:gd name="connsiteY1" fmla="*/ 157 h 6067143"/>
              <a:gd name="connsiteX2" fmla="*/ 11660580 w 11824170"/>
              <a:gd name="connsiteY2" fmla="*/ 8805 h 6067143"/>
              <a:gd name="connsiteX3" fmla="*/ 11820523 w 11824170"/>
              <a:gd name="connsiteY3" fmla="*/ 192143 h 6067143"/>
              <a:gd name="connsiteX4" fmla="*/ 11820523 w 11824170"/>
              <a:gd name="connsiteY4" fmla="*/ 1120050 h 6067143"/>
              <a:gd name="connsiteX5" fmla="*/ 11810553 w 11824170"/>
              <a:gd name="connsiteY5" fmla="*/ 6063327 h 6067143"/>
              <a:gd name="connsiteX6" fmla="*/ 1417636 w 11824170"/>
              <a:gd name="connsiteY6" fmla="*/ 6067125 h 6067143"/>
              <a:gd name="connsiteX7" fmla="*/ 8097 w 11824170"/>
              <a:gd name="connsiteY7" fmla="*/ 5482051 h 6067143"/>
              <a:gd name="connsiteX8" fmla="*/ 1747 w 11824170"/>
              <a:gd name="connsiteY8" fmla="*/ 161678 h 6067143"/>
              <a:gd name="connsiteX0" fmla="*/ 1747 w 11822785"/>
              <a:gd name="connsiteY0" fmla="*/ 161678 h 6067143"/>
              <a:gd name="connsiteX1" fmla="*/ 158748 w 11822785"/>
              <a:gd name="connsiteY1" fmla="*/ 157 h 6067143"/>
              <a:gd name="connsiteX2" fmla="*/ 11660580 w 11822785"/>
              <a:gd name="connsiteY2" fmla="*/ 8805 h 6067143"/>
              <a:gd name="connsiteX3" fmla="*/ 11820523 w 11822785"/>
              <a:gd name="connsiteY3" fmla="*/ 192143 h 6067143"/>
              <a:gd name="connsiteX4" fmla="*/ 11820523 w 11822785"/>
              <a:gd name="connsiteY4" fmla="*/ 1120050 h 6067143"/>
              <a:gd name="connsiteX5" fmla="*/ 11810553 w 11822785"/>
              <a:gd name="connsiteY5" fmla="*/ 6063327 h 6067143"/>
              <a:gd name="connsiteX6" fmla="*/ 1417636 w 11822785"/>
              <a:gd name="connsiteY6" fmla="*/ 6067125 h 6067143"/>
              <a:gd name="connsiteX7" fmla="*/ 8097 w 11822785"/>
              <a:gd name="connsiteY7" fmla="*/ 5482051 h 6067143"/>
              <a:gd name="connsiteX8" fmla="*/ 1747 w 11822785"/>
              <a:gd name="connsiteY8" fmla="*/ 161678 h 6067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22785" h="6067143">
                <a:moveTo>
                  <a:pt x="1747" y="161678"/>
                </a:moveTo>
                <a:cubicBezTo>
                  <a:pt x="-9419" y="-21337"/>
                  <a:pt x="31802" y="1855"/>
                  <a:pt x="158748" y="157"/>
                </a:cubicBezTo>
                <a:lnTo>
                  <a:pt x="11660580" y="8805"/>
                </a:lnTo>
                <a:cubicBezTo>
                  <a:pt x="11839967" y="5251"/>
                  <a:pt x="11816091" y="10491"/>
                  <a:pt x="11820523" y="192143"/>
                </a:cubicBezTo>
                <a:cubicBezTo>
                  <a:pt x="11821780" y="388017"/>
                  <a:pt x="11821656" y="162850"/>
                  <a:pt x="11820523" y="1120050"/>
                </a:cubicBezTo>
                <a:cubicBezTo>
                  <a:pt x="11828585" y="1709622"/>
                  <a:pt x="11812670" y="4906106"/>
                  <a:pt x="11810553" y="6063327"/>
                </a:cubicBezTo>
                <a:lnTo>
                  <a:pt x="1417636" y="6067125"/>
                </a:lnTo>
                <a:cubicBezTo>
                  <a:pt x="644049" y="6070006"/>
                  <a:pt x="243522" y="5731592"/>
                  <a:pt x="8097" y="5482051"/>
                </a:cubicBezTo>
                <a:cubicBezTo>
                  <a:pt x="9155" y="3262415"/>
                  <a:pt x="689" y="2381314"/>
                  <a:pt x="1747" y="161678"/>
                </a:cubicBez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3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3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lägga in bild   </a:t>
            </a:r>
          </a:p>
          <a:p>
            <a:pPr marL="0" marR="0" lvl="0" indent="0" algn="ctr" defTabSz="914400" rtl="0" eaLnBrk="1" fontAlgn="auto" latinLnBrk="0" hangingPunct="1">
              <a:lnSpc>
                <a:spcPct val="3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   </a:t>
            </a:r>
          </a:p>
          <a:p>
            <a:endParaRPr lang="sv-SE" dirty="0"/>
          </a:p>
        </p:txBody>
      </p:sp>
      <p:sp>
        <p:nvSpPr>
          <p:cNvPr id="6" name="Platshållare för text 8">
            <a:extLst>
              <a:ext uri="{FF2B5EF4-FFF2-40B4-BE49-F238E27FC236}">
                <a16:creationId xmlns:a16="http://schemas.microsoft.com/office/drawing/2014/main" id="{E622E4C8-152B-42E0-8E3F-85BC4C913B8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10537" y="6371498"/>
            <a:ext cx="6713034" cy="2768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10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0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sv-SE" dirty="0"/>
              <a:t>Klicka här för att lägga in datum, författare och </a:t>
            </a:r>
            <a:r>
              <a:rPr lang="sv-SE" dirty="0" err="1"/>
              <a:t>ev</a:t>
            </a:r>
            <a:r>
              <a:rPr lang="sv-SE" dirty="0"/>
              <a:t> projektbeskrivning</a:t>
            </a:r>
          </a:p>
        </p:txBody>
      </p:sp>
    </p:spTree>
    <p:extLst>
      <p:ext uri="{BB962C8B-B14F-4D97-AF65-F5344CB8AC3E}">
        <p14:creationId xmlns:p14="http://schemas.microsoft.com/office/powerpoint/2010/main" val="2216663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vbild med text och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293196" y="5869693"/>
            <a:ext cx="9554189" cy="486704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400">
                <a:solidFill>
                  <a:srgbClr val="DB0D1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Detta rubrikfält används vid </a:t>
            </a:r>
            <a:r>
              <a:rPr lang="sv-SE" dirty="0" err="1"/>
              <a:t>halvbild</a:t>
            </a:r>
            <a:endParaRPr lang="sv-SE" dirty="0"/>
          </a:p>
        </p:txBody>
      </p:sp>
      <p:sp>
        <p:nvSpPr>
          <p:cNvPr id="9" name="Platshållare för bild 9">
            <a:extLst>
              <a:ext uri="{FF2B5EF4-FFF2-40B4-BE49-F238E27FC236}">
                <a16:creationId xmlns:a16="http://schemas.microsoft.com/office/drawing/2014/main" id="{347E835F-CBD4-4961-833E-DF753E0BB00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88644" y="177224"/>
            <a:ext cx="5813861" cy="5420085"/>
          </a:xfrm>
          <a:custGeom>
            <a:avLst/>
            <a:gdLst>
              <a:gd name="connsiteX0" fmla="*/ 0 w 5468938"/>
              <a:gd name="connsiteY0" fmla="*/ 0 h 6858000"/>
              <a:gd name="connsiteX1" fmla="*/ 2734469 w 5468938"/>
              <a:gd name="connsiteY1" fmla="*/ 0 h 6858000"/>
              <a:gd name="connsiteX2" fmla="*/ 5468938 w 5468938"/>
              <a:gd name="connsiteY2" fmla="*/ 3429000 h 6858000"/>
              <a:gd name="connsiteX3" fmla="*/ 2734469 w 5468938"/>
              <a:gd name="connsiteY3" fmla="*/ 6858000 h 6858000"/>
              <a:gd name="connsiteX4" fmla="*/ 0 w 5468938"/>
              <a:gd name="connsiteY4" fmla="*/ 6858000 h 6858000"/>
              <a:gd name="connsiteX5" fmla="*/ 0 w 5468938"/>
              <a:gd name="connsiteY5" fmla="*/ 0 h 6858000"/>
              <a:gd name="connsiteX0" fmla="*/ 0 w 5792556"/>
              <a:gd name="connsiteY0" fmla="*/ 0 h 6858000"/>
              <a:gd name="connsiteX1" fmla="*/ 4724633 w 5792556"/>
              <a:gd name="connsiteY1" fmla="*/ 0 h 6858000"/>
              <a:gd name="connsiteX2" fmla="*/ 5468938 w 5792556"/>
              <a:gd name="connsiteY2" fmla="*/ 3429000 h 6858000"/>
              <a:gd name="connsiteX3" fmla="*/ 2734469 w 5792556"/>
              <a:gd name="connsiteY3" fmla="*/ 6858000 h 6858000"/>
              <a:gd name="connsiteX4" fmla="*/ 0 w 5792556"/>
              <a:gd name="connsiteY4" fmla="*/ 6858000 h 6858000"/>
              <a:gd name="connsiteX5" fmla="*/ 0 w 5792556"/>
              <a:gd name="connsiteY5" fmla="*/ 0 h 6858000"/>
              <a:gd name="connsiteX0" fmla="*/ 0 w 5715582"/>
              <a:gd name="connsiteY0" fmla="*/ 0 h 6858000"/>
              <a:gd name="connsiteX1" fmla="*/ 4724633 w 5715582"/>
              <a:gd name="connsiteY1" fmla="*/ 0 h 6858000"/>
              <a:gd name="connsiteX2" fmla="*/ 5468938 w 5715582"/>
              <a:gd name="connsiteY2" fmla="*/ 3429000 h 6858000"/>
              <a:gd name="connsiteX3" fmla="*/ 4814281 w 5715582"/>
              <a:gd name="connsiteY3" fmla="*/ 6858000 h 6858000"/>
              <a:gd name="connsiteX4" fmla="*/ 0 w 5715582"/>
              <a:gd name="connsiteY4" fmla="*/ 6858000 h 6858000"/>
              <a:gd name="connsiteX5" fmla="*/ 0 w 5715582"/>
              <a:gd name="connsiteY5" fmla="*/ 0 h 6858000"/>
              <a:gd name="connsiteX0" fmla="*/ 0 w 5657592"/>
              <a:gd name="connsiteY0" fmla="*/ 0 h 6858000"/>
              <a:gd name="connsiteX1" fmla="*/ 4724633 w 5657592"/>
              <a:gd name="connsiteY1" fmla="*/ 0 h 6858000"/>
              <a:gd name="connsiteX2" fmla="*/ 5468938 w 5657592"/>
              <a:gd name="connsiteY2" fmla="*/ 3429000 h 6858000"/>
              <a:gd name="connsiteX3" fmla="*/ 4814281 w 5657592"/>
              <a:gd name="connsiteY3" fmla="*/ 6858000 h 6858000"/>
              <a:gd name="connsiteX4" fmla="*/ 0 w 5657592"/>
              <a:gd name="connsiteY4" fmla="*/ 6858000 h 6858000"/>
              <a:gd name="connsiteX5" fmla="*/ 0 w 5657592"/>
              <a:gd name="connsiteY5" fmla="*/ 0 h 6858000"/>
              <a:gd name="connsiteX0" fmla="*/ 0 w 5540797"/>
              <a:gd name="connsiteY0" fmla="*/ 0 h 6858000"/>
              <a:gd name="connsiteX1" fmla="*/ 4724633 w 5540797"/>
              <a:gd name="connsiteY1" fmla="*/ 0 h 6858000"/>
              <a:gd name="connsiteX2" fmla="*/ 5468938 w 5540797"/>
              <a:gd name="connsiteY2" fmla="*/ 3429000 h 6858000"/>
              <a:gd name="connsiteX3" fmla="*/ 4814281 w 5540797"/>
              <a:gd name="connsiteY3" fmla="*/ 6858000 h 6858000"/>
              <a:gd name="connsiteX4" fmla="*/ 0 w 5540797"/>
              <a:gd name="connsiteY4" fmla="*/ 6858000 h 6858000"/>
              <a:gd name="connsiteX5" fmla="*/ 0 w 5540797"/>
              <a:gd name="connsiteY5" fmla="*/ 0 h 6858000"/>
              <a:gd name="connsiteX0" fmla="*/ 0 w 5367229"/>
              <a:gd name="connsiteY0" fmla="*/ 0 h 6858000"/>
              <a:gd name="connsiteX1" fmla="*/ 4724633 w 5367229"/>
              <a:gd name="connsiteY1" fmla="*/ 0 h 6858000"/>
              <a:gd name="connsiteX2" fmla="*/ 4814281 w 5367229"/>
              <a:gd name="connsiteY2" fmla="*/ 6858000 h 6858000"/>
              <a:gd name="connsiteX3" fmla="*/ 0 w 5367229"/>
              <a:gd name="connsiteY3" fmla="*/ 6858000 h 6858000"/>
              <a:gd name="connsiteX4" fmla="*/ 0 w 5367229"/>
              <a:gd name="connsiteY4" fmla="*/ 0 h 6858000"/>
              <a:gd name="connsiteX0" fmla="*/ 0 w 5373612"/>
              <a:gd name="connsiteY0" fmla="*/ 0 h 6858000"/>
              <a:gd name="connsiteX1" fmla="*/ 4724633 w 5373612"/>
              <a:gd name="connsiteY1" fmla="*/ 0 h 6858000"/>
              <a:gd name="connsiteX2" fmla="*/ 4814281 w 5373612"/>
              <a:gd name="connsiteY2" fmla="*/ 6858000 h 6858000"/>
              <a:gd name="connsiteX3" fmla="*/ 0 w 5373612"/>
              <a:gd name="connsiteY3" fmla="*/ 6858000 h 6858000"/>
              <a:gd name="connsiteX4" fmla="*/ 0 w 5373612"/>
              <a:gd name="connsiteY4" fmla="*/ 0 h 6858000"/>
              <a:gd name="connsiteX0" fmla="*/ 0 w 5409044"/>
              <a:gd name="connsiteY0" fmla="*/ 0 h 6858000"/>
              <a:gd name="connsiteX1" fmla="*/ 4724633 w 5409044"/>
              <a:gd name="connsiteY1" fmla="*/ 0 h 6858000"/>
              <a:gd name="connsiteX2" fmla="*/ 4814281 w 5409044"/>
              <a:gd name="connsiteY2" fmla="*/ 6858000 h 6858000"/>
              <a:gd name="connsiteX3" fmla="*/ 0 w 5409044"/>
              <a:gd name="connsiteY3" fmla="*/ 6858000 h 6858000"/>
              <a:gd name="connsiteX4" fmla="*/ 0 w 5409044"/>
              <a:gd name="connsiteY4" fmla="*/ 0 h 6858000"/>
              <a:gd name="connsiteX0" fmla="*/ 0 w 5409044"/>
              <a:gd name="connsiteY0" fmla="*/ 0 h 6858000"/>
              <a:gd name="connsiteX1" fmla="*/ 4724633 w 5409044"/>
              <a:gd name="connsiteY1" fmla="*/ 0 h 6858000"/>
              <a:gd name="connsiteX2" fmla="*/ 4814281 w 5409044"/>
              <a:gd name="connsiteY2" fmla="*/ 6858000 h 6858000"/>
              <a:gd name="connsiteX3" fmla="*/ 0 w 5409044"/>
              <a:gd name="connsiteY3" fmla="*/ 6858000 h 6858000"/>
              <a:gd name="connsiteX4" fmla="*/ 0 w 5409044"/>
              <a:gd name="connsiteY4" fmla="*/ 0 h 6858000"/>
              <a:gd name="connsiteX0" fmla="*/ 0 w 5409044"/>
              <a:gd name="connsiteY0" fmla="*/ 0 h 7446632"/>
              <a:gd name="connsiteX1" fmla="*/ 4724633 w 5409044"/>
              <a:gd name="connsiteY1" fmla="*/ 0 h 7446632"/>
              <a:gd name="connsiteX2" fmla="*/ 4814281 w 5409044"/>
              <a:gd name="connsiteY2" fmla="*/ 6858000 h 7446632"/>
              <a:gd name="connsiteX3" fmla="*/ 2262026 w 5409044"/>
              <a:gd name="connsiteY3" fmla="*/ 7446629 h 7446632"/>
              <a:gd name="connsiteX4" fmla="*/ 0 w 5409044"/>
              <a:gd name="connsiteY4" fmla="*/ 6858000 h 7446632"/>
              <a:gd name="connsiteX5" fmla="*/ 0 w 5409044"/>
              <a:gd name="connsiteY5" fmla="*/ 0 h 7446632"/>
              <a:gd name="connsiteX0" fmla="*/ 0 w 5409044"/>
              <a:gd name="connsiteY0" fmla="*/ 334 h 7446966"/>
              <a:gd name="connsiteX1" fmla="*/ 357026 w 5409044"/>
              <a:gd name="connsiteY1" fmla="*/ 2352 h 7446966"/>
              <a:gd name="connsiteX2" fmla="*/ 4724633 w 5409044"/>
              <a:gd name="connsiteY2" fmla="*/ 334 h 7446966"/>
              <a:gd name="connsiteX3" fmla="*/ 4814281 w 5409044"/>
              <a:gd name="connsiteY3" fmla="*/ 6858334 h 7446966"/>
              <a:gd name="connsiteX4" fmla="*/ 2262026 w 5409044"/>
              <a:gd name="connsiteY4" fmla="*/ 7446963 h 7446966"/>
              <a:gd name="connsiteX5" fmla="*/ 0 w 5409044"/>
              <a:gd name="connsiteY5" fmla="*/ 6858334 h 7446966"/>
              <a:gd name="connsiteX6" fmla="*/ 0 w 5409044"/>
              <a:gd name="connsiteY6" fmla="*/ 334 h 7446966"/>
              <a:gd name="connsiteX0" fmla="*/ 3175 w 5409044"/>
              <a:gd name="connsiteY0" fmla="*/ 199091 h 7446632"/>
              <a:gd name="connsiteX1" fmla="*/ 357026 w 5409044"/>
              <a:gd name="connsiteY1" fmla="*/ 2018 h 7446632"/>
              <a:gd name="connsiteX2" fmla="*/ 4724633 w 5409044"/>
              <a:gd name="connsiteY2" fmla="*/ 0 h 7446632"/>
              <a:gd name="connsiteX3" fmla="*/ 4814281 w 5409044"/>
              <a:gd name="connsiteY3" fmla="*/ 6858000 h 7446632"/>
              <a:gd name="connsiteX4" fmla="*/ 2262026 w 5409044"/>
              <a:gd name="connsiteY4" fmla="*/ 7446629 h 7446632"/>
              <a:gd name="connsiteX5" fmla="*/ 0 w 5409044"/>
              <a:gd name="connsiteY5" fmla="*/ 6858000 h 7446632"/>
              <a:gd name="connsiteX6" fmla="*/ 3175 w 5409044"/>
              <a:gd name="connsiteY6" fmla="*/ 199091 h 7446632"/>
              <a:gd name="connsiteX0" fmla="*/ 3175 w 5409044"/>
              <a:gd name="connsiteY0" fmla="*/ 199867 h 7447408"/>
              <a:gd name="connsiteX1" fmla="*/ 357026 w 5409044"/>
              <a:gd name="connsiteY1" fmla="*/ 2794 h 7447408"/>
              <a:gd name="connsiteX2" fmla="*/ 4724633 w 5409044"/>
              <a:gd name="connsiteY2" fmla="*/ 776 h 7447408"/>
              <a:gd name="connsiteX3" fmla="*/ 4814281 w 5409044"/>
              <a:gd name="connsiteY3" fmla="*/ 6858776 h 7447408"/>
              <a:gd name="connsiteX4" fmla="*/ 2262026 w 5409044"/>
              <a:gd name="connsiteY4" fmla="*/ 7447405 h 7447408"/>
              <a:gd name="connsiteX5" fmla="*/ 0 w 5409044"/>
              <a:gd name="connsiteY5" fmla="*/ 6858776 h 7447408"/>
              <a:gd name="connsiteX6" fmla="*/ 3175 w 5409044"/>
              <a:gd name="connsiteY6" fmla="*/ 199867 h 7447408"/>
              <a:gd name="connsiteX0" fmla="*/ 3175 w 5409044"/>
              <a:gd name="connsiteY0" fmla="*/ 202804 h 7450345"/>
              <a:gd name="connsiteX1" fmla="*/ 103026 w 5409044"/>
              <a:gd name="connsiteY1" fmla="*/ 2176 h 7450345"/>
              <a:gd name="connsiteX2" fmla="*/ 4724633 w 5409044"/>
              <a:gd name="connsiteY2" fmla="*/ 3713 h 7450345"/>
              <a:gd name="connsiteX3" fmla="*/ 4814281 w 5409044"/>
              <a:gd name="connsiteY3" fmla="*/ 6861713 h 7450345"/>
              <a:gd name="connsiteX4" fmla="*/ 2262026 w 5409044"/>
              <a:gd name="connsiteY4" fmla="*/ 7450342 h 7450345"/>
              <a:gd name="connsiteX5" fmla="*/ 0 w 5409044"/>
              <a:gd name="connsiteY5" fmla="*/ 6861713 h 7450345"/>
              <a:gd name="connsiteX6" fmla="*/ 3175 w 5409044"/>
              <a:gd name="connsiteY6" fmla="*/ 202804 h 7450345"/>
              <a:gd name="connsiteX0" fmla="*/ 3175 w 5409044"/>
              <a:gd name="connsiteY0" fmla="*/ 205811 h 7449797"/>
              <a:gd name="connsiteX1" fmla="*/ 103026 w 5409044"/>
              <a:gd name="connsiteY1" fmla="*/ 1628 h 7449797"/>
              <a:gd name="connsiteX2" fmla="*/ 4724633 w 5409044"/>
              <a:gd name="connsiteY2" fmla="*/ 3165 h 7449797"/>
              <a:gd name="connsiteX3" fmla="*/ 4814281 w 5409044"/>
              <a:gd name="connsiteY3" fmla="*/ 6861165 h 7449797"/>
              <a:gd name="connsiteX4" fmla="*/ 2262026 w 5409044"/>
              <a:gd name="connsiteY4" fmla="*/ 7449794 h 7449797"/>
              <a:gd name="connsiteX5" fmla="*/ 0 w 5409044"/>
              <a:gd name="connsiteY5" fmla="*/ 6861165 h 7449797"/>
              <a:gd name="connsiteX6" fmla="*/ 3175 w 5409044"/>
              <a:gd name="connsiteY6" fmla="*/ 205811 h 7449797"/>
              <a:gd name="connsiteX0" fmla="*/ 3175 w 5409044"/>
              <a:gd name="connsiteY0" fmla="*/ 205811 h 7449797"/>
              <a:gd name="connsiteX1" fmla="*/ 141126 w 5409044"/>
              <a:gd name="connsiteY1" fmla="*/ 1628 h 7449797"/>
              <a:gd name="connsiteX2" fmla="*/ 4724633 w 5409044"/>
              <a:gd name="connsiteY2" fmla="*/ 3165 h 7449797"/>
              <a:gd name="connsiteX3" fmla="*/ 4814281 w 5409044"/>
              <a:gd name="connsiteY3" fmla="*/ 6861165 h 7449797"/>
              <a:gd name="connsiteX4" fmla="*/ 2262026 w 5409044"/>
              <a:gd name="connsiteY4" fmla="*/ 7449794 h 7449797"/>
              <a:gd name="connsiteX5" fmla="*/ 0 w 5409044"/>
              <a:gd name="connsiteY5" fmla="*/ 6861165 h 7449797"/>
              <a:gd name="connsiteX6" fmla="*/ 3175 w 5409044"/>
              <a:gd name="connsiteY6" fmla="*/ 205811 h 7449797"/>
              <a:gd name="connsiteX0" fmla="*/ 9525 w 5415394"/>
              <a:gd name="connsiteY0" fmla="*/ 205811 h 7449797"/>
              <a:gd name="connsiteX1" fmla="*/ 147476 w 5415394"/>
              <a:gd name="connsiteY1" fmla="*/ 1628 h 7449797"/>
              <a:gd name="connsiteX2" fmla="*/ 4730983 w 5415394"/>
              <a:gd name="connsiteY2" fmla="*/ 3165 h 7449797"/>
              <a:gd name="connsiteX3" fmla="*/ 4820631 w 5415394"/>
              <a:gd name="connsiteY3" fmla="*/ 6861165 h 7449797"/>
              <a:gd name="connsiteX4" fmla="*/ 2268376 w 5415394"/>
              <a:gd name="connsiteY4" fmla="*/ 7449794 h 7449797"/>
              <a:gd name="connsiteX5" fmla="*/ 0 w 5415394"/>
              <a:gd name="connsiteY5" fmla="*/ 5211548 h 7449797"/>
              <a:gd name="connsiteX6" fmla="*/ 9525 w 5415394"/>
              <a:gd name="connsiteY6" fmla="*/ 205811 h 7449797"/>
              <a:gd name="connsiteX0" fmla="*/ 9525 w 5415394"/>
              <a:gd name="connsiteY0" fmla="*/ 205811 h 6861165"/>
              <a:gd name="connsiteX1" fmla="*/ 147476 w 5415394"/>
              <a:gd name="connsiteY1" fmla="*/ 1628 h 6861165"/>
              <a:gd name="connsiteX2" fmla="*/ 4730983 w 5415394"/>
              <a:gd name="connsiteY2" fmla="*/ 3165 h 6861165"/>
              <a:gd name="connsiteX3" fmla="*/ 4820631 w 5415394"/>
              <a:gd name="connsiteY3" fmla="*/ 6861165 h 6861165"/>
              <a:gd name="connsiteX4" fmla="*/ 2042951 w 5415394"/>
              <a:gd name="connsiteY4" fmla="*/ 5558423 h 6861165"/>
              <a:gd name="connsiteX5" fmla="*/ 0 w 5415394"/>
              <a:gd name="connsiteY5" fmla="*/ 5211548 h 6861165"/>
              <a:gd name="connsiteX6" fmla="*/ 9525 w 5415394"/>
              <a:gd name="connsiteY6" fmla="*/ 205811 h 6861165"/>
              <a:gd name="connsiteX0" fmla="*/ 3175 w 5409044"/>
              <a:gd name="connsiteY0" fmla="*/ 205811 h 6861165"/>
              <a:gd name="connsiteX1" fmla="*/ 141126 w 5409044"/>
              <a:gd name="connsiteY1" fmla="*/ 1628 h 6861165"/>
              <a:gd name="connsiteX2" fmla="*/ 4724633 w 5409044"/>
              <a:gd name="connsiteY2" fmla="*/ 3165 h 6861165"/>
              <a:gd name="connsiteX3" fmla="*/ 4814281 w 5409044"/>
              <a:gd name="connsiteY3" fmla="*/ 6861165 h 6861165"/>
              <a:gd name="connsiteX4" fmla="*/ 2036601 w 5409044"/>
              <a:gd name="connsiteY4" fmla="*/ 5558423 h 6861165"/>
              <a:gd name="connsiteX5" fmla="*/ 0 w 5409044"/>
              <a:gd name="connsiteY5" fmla="*/ 5222214 h 6861165"/>
              <a:gd name="connsiteX6" fmla="*/ 3175 w 5409044"/>
              <a:gd name="connsiteY6" fmla="*/ 205811 h 6861165"/>
              <a:gd name="connsiteX0" fmla="*/ 3175 w 5409044"/>
              <a:gd name="connsiteY0" fmla="*/ 205811 h 6861165"/>
              <a:gd name="connsiteX1" fmla="*/ 141126 w 5409044"/>
              <a:gd name="connsiteY1" fmla="*/ 1628 h 6861165"/>
              <a:gd name="connsiteX2" fmla="*/ 4724633 w 5409044"/>
              <a:gd name="connsiteY2" fmla="*/ 3165 h 6861165"/>
              <a:gd name="connsiteX3" fmla="*/ 4814281 w 5409044"/>
              <a:gd name="connsiteY3" fmla="*/ 6861165 h 6861165"/>
              <a:gd name="connsiteX4" fmla="*/ 1906426 w 5409044"/>
              <a:gd name="connsiteY4" fmla="*/ 6066818 h 6861165"/>
              <a:gd name="connsiteX5" fmla="*/ 0 w 5409044"/>
              <a:gd name="connsiteY5" fmla="*/ 5222214 h 6861165"/>
              <a:gd name="connsiteX6" fmla="*/ 3175 w 5409044"/>
              <a:gd name="connsiteY6" fmla="*/ 205811 h 6861165"/>
              <a:gd name="connsiteX0" fmla="*/ 3175 w 6997717"/>
              <a:gd name="connsiteY0" fmla="*/ 205811 h 6068353"/>
              <a:gd name="connsiteX1" fmla="*/ 141126 w 6997717"/>
              <a:gd name="connsiteY1" fmla="*/ 1628 h 6068353"/>
              <a:gd name="connsiteX2" fmla="*/ 4724633 w 6997717"/>
              <a:gd name="connsiteY2" fmla="*/ 3165 h 6068353"/>
              <a:gd name="connsiteX3" fmla="*/ 6789131 w 6997717"/>
              <a:gd name="connsiteY3" fmla="*/ 6068353 h 6068353"/>
              <a:gd name="connsiteX4" fmla="*/ 1906426 w 6997717"/>
              <a:gd name="connsiteY4" fmla="*/ 6066818 h 6068353"/>
              <a:gd name="connsiteX5" fmla="*/ 0 w 6997717"/>
              <a:gd name="connsiteY5" fmla="*/ 5222214 h 6068353"/>
              <a:gd name="connsiteX6" fmla="*/ 3175 w 6997717"/>
              <a:gd name="connsiteY6" fmla="*/ 205811 h 6068353"/>
              <a:gd name="connsiteX0" fmla="*/ 3175 w 6997717"/>
              <a:gd name="connsiteY0" fmla="*/ 205811 h 6068353"/>
              <a:gd name="connsiteX1" fmla="*/ 141126 w 6997717"/>
              <a:gd name="connsiteY1" fmla="*/ 1628 h 6068353"/>
              <a:gd name="connsiteX2" fmla="*/ 4724633 w 6997717"/>
              <a:gd name="connsiteY2" fmla="*/ 3165 h 6068353"/>
              <a:gd name="connsiteX3" fmla="*/ 6789131 w 6997717"/>
              <a:gd name="connsiteY3" fmla="*/ 6068353 h 6068353"/>
              <a:gd name="connsiteX4" fmla="*/ 1906426 w 6997717"/>
              <a:gd name="connsiteY4" fmla="*/ 6066818 h 6068353"/>
              <a:gd name="connsiteX5" fmla="*/ 0 w 6997717"/>
              <a:gd name="connsiteY5" fmla="*/ 5222214 h 6068353"/>
              <a:gd name="connsiteX6" fmla="*/ 3175 w 6997717"/>
              <a:gd name="connsiteY6" fmla="*/ 205811 h 6068353"/>
              <a:gd name="connsiteX0" fmla="*/ 3175 w 6997717"/>
              <a:gd name="connsiteY0" fmla="*/ 205811 h 6068353"/>
              <a:gd name="connsiteX1" fmla="*/ 141126 w 6997717"/>
              <a:gd name="connsiteY1" fmla="*/ 1628 h 6068353"/>
              <a:gd name="connsiteX2" fmla="*/ 4724633 w 6997717"/>
              <a:gd name="connsiteY2" fmla="*/ 3165 h 6068353"/>
              <a:gd name="connsiteX3" fmla="*/ 6789131 w 6997717"/>
              <a:gd name="connsiteY3" fmla="*/ 6068353 h 6068353"/>
              <a:gd name="connsiteX4" fmla="*/ 1906426 w 6997717"/>
              <a:gd name="connsiteY4" fmla="*/ 6066818 h 6068353"/>
              <a:gd name="connsiteX5" fmla="*/ 0 w 6997717"/>
              <a:gd name="connsiteY5" fmla="*/ 5222214 h 6068353"/>
              <a:gd name="connsiteX6" fmla="*/ 3175 w 6997717"/>
              <a:gd name="connsiteY6" fmla="*/ 205811 h 6068353"/>
              <a:gd name="connsiteX0" fmla="*/ 775 w 6995317"/>
              <a:gd name="connsiteY0" fmla="*/ 205811 h 6068353"/>
              <a:gd name="connsiteX1" fmla="*/ 138726 w 6995317"/>
              <a:gd name="connsiteY1" fmla="*/ 1628 h 6068353"/>
              <a:gd name="connsiteX2" fmla="*/ 4722233 w 6995317"/>
              <a:gd name="connsiteY2" fmla="*/ 3165 h 6068353"/>
              <a:gd name="connsiteX3" fmla="*/ 6786731 w 6995317"/>
              <a:gd name="connsiteY3" fmla="*/ 6068353 h 6068353"/>
              <a:gd name="connsiteX4" fmla="*/ 1904026 w 6995317"/>
              <a:gd name="connsiteY4" fmla="*/ 6066818 h 6068353"/>
              <a:gd name="connsiteX5" fmla="*/ 7125 w 6995317"/>
              <a:gd name="connsiteY5" fmla="*/ 5495965 h 6068353"/>
              <a:gd name="connsiteX6" fmla="*/ 775 w 6995317"/>
              <a:gd name="connsiteY6" fmla="*/ 205811 h 6068353"/>
              <a:gd name="connsiteX0" fmla="*/ 775 w 6995317"/>
              <a:gd name="connsiteY0" fmla="*/ 205811 h 6068572"/>
              <a:gd name="connsiteX1" fmla="*/ 138726 w 6995317"/>
              <a:gd name="connsiteY1" fmla="*/ 1628 h 6068572"/>
              <a:gd name="connsiteX2" fmla="*/ 4722233 w 6995317"/>
              <a:gd name="connsiteY2" fmla="*/ 3165 h 6068572"/>
              <a:gd name="connsiteX3" fmla="*/ 6786731 w 6995317"/>
              <a:gd name="connsiteY3" fmla="*/ 6068353 h 6068572"/>
              <a:gd name="connsiteX4" fmla="*/ 1904026 w 6995317"/>
              <a:gd name="connsiteY4" fmla="*/ 6066818 h 6068572"/>
              <a:gd name="connsiteX5" fmla="*/ 7125 w 6995317"/>
              <a:gd name="connsiteY5" fmla="*/ 5495965 h 6068572"/>
              <a:gd name="connsiteX6" fmla="*/ 775 w 6995317"/>
              <a:gd name="connsiteY6" fmla="*/ 205811 h 6068572"/>
              <a:gd name="connsiteX0" fmla="*/ 775 w 6995317"/>
              <a:gd name="connsiteY0" fmla="*/ 205811 h 6070189"/>
              <a:gd name="connsiteX1" fmla="*/ 138726 w 6995317"/>
              <a:gd name="connsiteY1" fmla="*/ 1628 h 6070189"/>
              <a:gd name="connsiteX2" fmla="*/ 4722233 w 6995317"/>
              <a:gd name="connsiteY2" fmla="*/ 3165 h 6070189"/>
              <a:gd name="connsiteX3" fmla="*/ 6786731 w 6995317"/>
              <a:gd name="connsiteY3" fmla="*/ 6068353 h 6070189"/>
              <a:gd name="connsiteX4" fmla="*/ 1904026 w 6995317"/>
              <a:gd name="connsiteY4" fmla="*/ 6066818 h 6070189"/>
              <a:gd name="connsiteX5" fmla="*/ 7125 w 6995317"/>
              <a:gd name="connsiteY5" fmla="*/ 5495965 h 6070189"/>
              <a:gd name="connsiteX6" fmla="*/ 775 w 6995317"/>
              <a:gd name="connsiteY6" fmla="*/ 205811 h 6070189"/>
              <a:gd name="connsiteX0" fmla="*/ 775 w 6995317"/>
              <a:gd name="connsiteY0" fmla="*/ 205811 h 6069883"/>
              <a:gd name="connsiteX1" fmla="*/ 138726 w 6995317"/>
              <a:gd name="connsiteY1" fmla="*/ 1628 h 6069883"/>
              <a:gd name="connsiteX2" fmla="*/ 4722233 w 6995317"/>
              <a:gd name="connsiteY2" fmla="*/ 3165 h 6069883"/>
              <a:gd name="connsiteX3" fmla="*/ 6786731 w 6995317"/>
              <a:gd name="connsiteY3" fmla="*/ 6068353 h 6069883"/>
              <a:gd name="connsiteX4" fmla="*/ 1904026 w 6995317"/>
              <a:gd name="connsiteY4" fmla="*/ 6066818 h 6069883"/>
              <a:gd name="connsiteX5" fmla="*/ 7125 w 6995317"/>
              <a:gd name="connsiteY5" fmla="*/ 5495965 h 6069883"/>
              <a:gd name="connsiteX6" fmla="*/ 775 w 6995317"/>
              <a:gd name="connsiteY6" fmla="*/ 205811 h 6069883"/>
              <a:gd name="connsiteX0" fmla="*/ 775 w 8098398"/>
              <a:gd name="connsiteY0" fmla="*/ 205811 h 6069883"/>
              <a:gd name="connsiteX1" fmla="*/ 138726 w 8098398"/>
              <a:gd name="connsiteY1" fmla="*/ 1628 h 6069883"/>
              <a:gd name="connsiteX2" fmla="*/ 7782933 w 8098398"/>
              <a:gd name="connsiteY2" fmla="*/ 6721 h 6069883"/>
              <a:gd name="connsiteX3" fmla="*/ 6786731 w 8098398"/>
              <a:gd name="connsiteY3" fmla="*/ 6068353 h 6069883"/>
              <a:gd name="connsiteX4" fmla="*/ 1904026 w 8098398"/>
              <a:gd name="connsiteY4" fmla="*/ 6066818 h 6069883"/>
              <a:gd name="connsiteX5" fmla="*/ 7125 w 8098398"/>
              <a:gd name="connsiteY5" fmla="*/ 5495965 h 6069883"/>
              <a:gd name="connsiteX6" fmla="*/ 775 w 8098398"/>
              <a:gd name="connsiteY6" fmla="*/ 205811 h 6069883"/>
              <a:gd name="connsiteX0" fmla="*/ 775 w 11796917"/>
              <a:gd name="connsiteY0" fmla="*/ 205811 h 6069883"/>
              <a:gd name="connsiteX1" fmla="*/ 138726 w 11796917"/>
              <a:gd name="connsiteY1" fmla="*/ 1628 h 6069883"/>
              <a:gd name="connsiteX2" fmla="*/ 11704058 w 11796917"/>
              <a:gd name="connsiteY2" fmla="*/ 10276 h 6069883"/>
              <a:gd name="connsiteX3" fmla="*/ 6786731 w 11796917"/>
              <a:gd name="connsiteY3" fmla="*/ 6068353 h 6069883"/>
              <a:gd name="connsiteX4" fmla="*/ 1904026 w 11796917"/>
              <a:gd name="connsiteY4" fmla="*/ 6066818 h 6069883"/>
              <a:gd name="connsiteX5" fmla="*/ 7125 w 11796917"/>
              <a:gd name="connsiteY5" fmla="*/ 5495965 h 6069883"/>
              <a:gd name="connsiteX6" fmla="*/ 775 w 11796917"/>
              <a:gd name="connsiteY6" fmla="*/ 205811 h 6069883"/>
              <a:gd name="connsiteX0" fmla="*/ 775 w 12397281"/>
              <a:gd name="connsiteY0" fmla="*/ 205811 h 6069883"/>
              <a:gd name="connsiteX1" fmla="*/ 138726 w 12397281"/>
              <a:gd name="connsiteY1" fmla="*/ 1628 h 6069883"/>
              <a:gd name="connsiteX2" fmla="*/ 11704058 w 12397281"/>
              <a:gd name="connsiteY2" fmla="*/ 10276 h 6069883"/>
              <a:gd name="connsiteX3" fmla="*/ 11809581 w 12397281"/>
              <a:gd name="connsiteY3" fmla="*/ 6064798 h 6069883"/>
              <a:gd name="connsiteX4" fmla="*/ 1904026 w 12397281"/>
              <a:gd name="connsiteY4" fmla="*/ 6066818 h 6069883"/>
              <a:gd name="connsiteX5" fmla="*/ 7125 w 12397281"/>
              <a:gd name="connsiteY5" fmla="*/ 5495965 h 6069883"/>
              <a:gd name="connsiteX6" fmla="*/ 775 w 12397281"/>
              <a:gd name="connsiteY6" fmla="*/ 205811 h 6069883"/>
              <a:gd name="connsiteX0" fmla="*/ 775 w 12104055"/>
              <a:gd name="connsiteY0" fmla="*/ 205811 h 6069883"/>
              <a:gd name="connsiteX1" fmla="*/ 138726 w 12104055"/>
              <a:gd name="connsiteY1" fmla="*/ 1628 h 6069883"/>
              <a:gd name="connsiteX2" fmla="*/ 11704058 w 12104055"/>
              <a:gd name="connsiteY2" fmla="*/ 10276 h 6069883"/>
              <a:gd name="connsiteX3" fmla="*/ 11809581 w 12104055"/>
              <a:gd name="connsiteY3" fmla="*/ 6064798 h 6069883"/>
              <a:gd name="connsiteX4" fmla="*/ 1904026 w 12104055"/>
              <a:gd name="connsiteY4" fmla="*/ 6066818 h 6069883"/>
              <a:gd name="connsiteX5" fmla="*/ 7125 w 12104055"/>
              <a:gd name="connsiteY5" fmla="*/ 5495965 h 6069883"/>
              <a:gd name="connsiteX6" fmla="*/ 775 w 12104055"/>
              <a:gd name="connsiteY6" fmla="*/ 205811 h 6069883"/>
              <a:gd name="connsiteX0" fmla="*/ 775 w 12100788"/>
              <a:gd name="connsiteY0" fmla="*/ 205811 h 6069883"/>
              <a:gd name="connsiteX1" fmla="*/ 138726 w 12100788"/>
              <a:gd name="connsiteY1" fmla="*/ 1628 h 6069883"/>
              <a:gd name="connsiteX2" fmla="*/ 11704058 w 12100788"/>
              <a:gd name="connsiteY2" fmla="*/ 10276 h 6069883"/>
              <a:gd name="connsiteX3" fmla="*/ 11809581 w 12100788"/>
              <a:gd name="connsiteY3" fmla="*/ 6064798 h 6069883"/>
              <a:gd name="connsiteX4" fmla="*/ 1904026 w 12100788"/>
              <a:gd name="connsiteY4" fmla="*/ 6066818 h 6069883"/>
              <a:gd name="connsiteX5" fmla="*/ 7125 w 12100788"/>
              <a:gd name="connsiteY5" fmla="*/ 5495965 h 6069883"/>
              <a:gd name="connsiteX6" fmla="*/ 775 w 12100788"/>
              <a:gd name="connsiteY6" fmla="*/ 205811 h 6069883"/>
              <a:gd name="connsiteX0" fmla="*/ 775 w 11811571"/>
              <a:gd name="connsiteY0" fmla="*/ 205811 h 6069883"/>
              <a:gd name="connsiteX1" fmla="*/ 138726 w 11811571"/>
              <a:gd name="connsiteY1" fmla="*/ 1628 h 6069883"/>
              <a:gd name="connsiteX2" fmla="*/ 11704058 w 11811571"/>
              <a:gd name="connsiteY2" fmla="*/ 10276 h 6069883"/>
              <a:gd name="connsiteX3" fmla="*/ 11809581 w 11811571"/>
              <a:gd name="connsiteY3" fmla="*/ 6064798 h 6069883"/>
              <a:gd name="connsiteX4" fmla="*/ 1904026 w 11811571"/>
              <a:gd name="connsiteY4" fmla="*/ 6066818 h 6069883"/>
              <a:gd name="connsiteX5" fmla="*/ 7125 w 11811571"/>
              <a:gd name="connsiteY5" fmla="*/ 5495965 h 6069883"/>
              <a:gd name="connsiteX6" fmla="*/ 775 w 11811571"/>
              <a:gd name="connsiteY6" fmla="*/ 205811 h 6069883"/>
              <a:gd name="connsiteX0" fmla="*/ 775 w 12594111"/>
              <a:gd name="connsiteY0" fmla="*/ 499933 h 6364005"/>
              <a:gd name="connsiteX1" fmla="*/ 138726 w 12594111"/>
              <a:gd name="connsiteY1" fmla="*/ 295750 h 6364005"/>
              <a:gd name="connsiteX2" fmla="*/ 11704058 w 12594111"/>
              <a:gd name="connsiteY2" fmla="*/ 304398 h 6364005"/>
              <a:gd name="connsiteX3" fmla="*/ 11816376 w 12594111"/>
              <a:gd name="connsiteY3" fmla="*/ 413074 h 6364005"/>
              <a:gd name="connsiteX4" fmla="*/ 11809581 w 12594111"/>
              <a:gd name="connsiteY4" fmla="*/ 6358920 h 6364005"/>
              <a:gd name="connsiteX5" fmla="*/ 1904026 w 12594111"/>
              <a:gd name="connsiteY5" fmla="*/ 6360940 h 6364005"/>
              <a:gd name="connsiteX6" fmla="*/ 7125 w 12594111"/>
              <a:gd name="connsiteY6" fmla="*/ 5790087 h 6364005"/>
              <a:gd name="connsiteX7" fmla="*/ 775 w 12594111"/>
              <a:gd name="connsiteY7" fmla="*/ 499933 h 6364005"/>
              <a:gd name="connsiteX0" fmla="*/ 775 w 12594111"/>
              <a:gd name="connsiteY0" fmla="*/ 499933 h 6364005"/>
              <a:gd name="connsiteX1" fmla="*/ 138726 w 12594111"/>
              <a:gd name="connsiteY1" fmla="*/ 295750 h 6364005"/>
              <a:gd name="connsiteX2" fmla="*/ 11704058 w 12594111"/>
              <a:gd name="connsiteY2" fmla="*/ 304398 h 6364005"/>
              <a:gd name="connsiteX3" fmla="*/ 11816376 w 12594111"/>
              <a:gd name="connsiteY3" fmla="*/ 413074 h 6364005"/>
              <a:gd name="connsiteX4" fmla="*/ 11809581 w 12594111"/>
              <a:gd name="connsiteY4" fmla="*/ 6358920 h 6364005"/>
              <a:gd name="connsiteX5" fmla="*/ 1904026 w 12594111"/>
              <a:gd name="connsiteY5" fmla="*/ 6360940 h 6364005"/>
              <a:gd name="connsiteX6" fmla="*/ 7125 w 12594111"/>
              <a:gd name="connsiteY6" fmla="*/ 5790087 h 6364005"/>
              <a:gd name="connsiteX7" fmla="*/ 775 w 12594111"/>
              <a:gd name="connsiteY7" fmla="*/ 499933 h 6364005"/>
              <a:gd name="connsiteX0" fmla="*/ 775 w 12594111"/>
              <a:gd name="connsiteY0" fmla="*/ 499933 h 6364005"/>
              <a:gd name="connsiteX1" fmla="*/ 138726 w 12594111"/>
              <a:gd name="connsiteY1" fmla="*/ 295750 h 6364005"/>
              <a:gd name="connsiteX2" fmla="*/ 11704058 w 12594111"/>
              <a:gd name="connsiteY2" fmla="*/ 304398 h 6364005"/>
              <a:gd name="connsiteX3" fmla="*/ 11816376 w 12594111"/>
              <a:gd name="connsiteY3" fmla="*/ 413074 h 6364005"/>
              <a:gd name="connsiteX4" fmla="*/ 11809581 w 12594111"/>
              <a:gd name="connsiteY4" fmla="*/ 6358920 h 6364005"/>
              <a:gd name="connsiteX5" fmla="*/ 1904026 w 12594111"/>
              <a:gd name="connsiteY5" fmla="*/ 6360940 h 6364005"/>
              <a:gd name="connsiteX6" fmla="*/ 7125 w 12594111"/>
              <a:gd name="connsiteY6" fmla="*/ 5790087 h 6364005"/>
              <a:gd name="connsiteX7" fmla="*/ 775 w 12594111"/>
              <a:gd name="connsiteY7" fmla="*/ 499933 h 6364005"/>
              <a:gd name="connsiteX0" fmla="*/ 775 w 12594111"/>
              <a:gd name="connsiteY0" fmla="*/ 499933 h 6364005"/>
              <a:gd name="connsiteX1" fmla="*/ 138726 w 12594111"/>
              <a:gd name="connsiteY1" fmla="*/ 295750 h 6364005"/>
              <a:gd name="connsiteX2" fmla="*/ 11704058 w 12594111"/>
              <a:gd name="connsiteY2" fmla="*/ 304398 h 6364005"/>
              <a:gd name="connsiteX3" fmla="*/ 11816376 w 12594111"/>
              <a:gd name="connsiteY3" fmla="*/ 413074 h 6364005"/>
              <a:gd name="connsiteX4" fmla="*/ 11809581 w 12594111"/>
              <a:gd name="connsiteY4" fmla="*/ 6358920 h 6364005"/>
              <a:gd name="connsiteX5" fmla="*/ 1904026 w 12594111"/>
              <a:gd name="connsiteY5" fmla="*/ 6360940 h 6364005"/>
              <a:gd name="connsiteX6" fmla="*/ 7125 w 12594111"/>
              <a:gd name="connsiteY6" fmla="*/ 5790087 h 6364005"/>
              <a:gd name="connsiteX7" fmla="*/ 775 w 12594111"/>
              <a:gd name="connsiteY7" fmla="*/ 499933 h 6364005"/>
              <a:gd name="connsiteX0" fmla="*/ 775 w 12594986"/>
              <a:gd name="connsiteY0" fmla="*/ 205812 h 6069884"/>
              <a:gd name="connsiteX1" fmla="*/ 138726 w 12594986"/>
              <a:gd name="connsiteY1" fmla="*/ 1629 h 6069884"/>
              <a:gd name="connsiteX2" fmla="*/ 11704058 w 12594986"/>
              <a:gd name="connsiteY2" fmla="*/ 10277 h 6069884"/>
              <a:gd name="connsiteX3" fmla="*/ 11819551 w 12594986"/>
              <a:gd name="connsiteY3" fmla="*/ 1121522 h 6069884"/>
              <a:gd name="connsiteX4" fmla="*/ 11809581 w 12594986"/>
              <a:gd name="connsiteY4" fmla="*/ 6064799 h 6069884"/>
              <a:gd name="connsiteX5" fmla="*/ 1904026 w 12594986"/>
              <a:gd name="connsiteY5" fmla="*/ 6066819 h 6069884"/>
              <a:gd name="connsiteX6" fmla="*/ 7125 w 12594986"/>
              <a:gd name="connsiteY6" fmla="*/ 5495966 h 6069884"/>
              <a:gd name="connsiteX7" fmla="*/ 775 w 12594986"/>
              <a:gd name="connsiteY7" fmla="*/ 205812 h 6069884"/>
              <a:gd name="connsiteX0" fmla="*/ 775 w 11821813"/>
              <a:gd name="connsiteY0" fmla="*/ 205812 h 6069884"/>
              <a:gd name="connsiteX1" fmla="*/ 138726 w 11821813"/>
              <a:gd name="connsiteY1" fmla="*/ 1629 h 6069884"/>
              <a:gd name="connsiteX2" fmla="*/ 9735558 w 11821813"/>
              <a:gd name="connsiteY2" fmla="*/ 6722 h 6069884"/>
              <a:gd name="connsiteX3" fmla="*/ 11819551 w 11821813"/>
              <a:gd name="connsiteY3" fmla="*/ 1121522 h 6069884"/>
              <a:gd name="connsiteX4" fmla="*/ 11809581 w 11821813"/>
              <a:gd name="connsiteY4" fmla="*/ 6064799 h 6069884"/>
              <a:gd name="connsiteX5" fmla="*/ 1904026 w 11821813"/>
              <a:gd name="connsiteY5" fmla="*/ 6066819 h 6069884"/>
              <a:gd name="connsiteX6" fmla="*/ 7125 w 11821813"/>
              <a:gd name="connsiteY6" fmla="*/ 5495966 h 6069884"/>
              <a:gd name="connsiteX7" fmla="*/ 775 w 11821813"/>
              <a:gd name="connsiteY7" fmla="*/ 205812 h 6069884"/>
              <a:gd name="connsiteX0" fmla="*/ 775 w 11821813"/>
              <a:gd name="connsiteY0" fmla="*/ 205812 h 6069884"/>
              <a:gd name="connsiteX1" fmla="*/ 138726 w 11821813"/>
              <a:gd name="connsiteY1" fmla="*/ 1629 h 6069884"/>
              <a:gd name="connsiteX2" fmla="*/ 9735558 w 11821813"/>
              <a:gd name="connsiteY2" fmla="*/ 6722 h 6069884"/>
              <a:gd name="connsiteX3" fmla="*/ 11819551 w 11821813"/>
              <a:gd name="connsiteY3" fmla="*/ 1121522 h 6069884"/>
              <a:gd name="connsiteX4" fmla="*/ 11809581 w 11821813"/>
              <a:gd name="connsiteY4" fmla="*/ 6064799 h 6069884"/>
              <a:gd name="connsiteX5" fmla="*/ 1904026 w 11821813"/>
              <a:gd name="connsiteY5" fmla="*/ 6066819 h 6069884"/>
              <a:gd name="connsiteX6" fmla="*/ 7125 w 11821813"/>
              <a:gd name="connsiteY6" fmla="*/ 5495966 h 6069884"/>
              <a:gd name="connsiteX7" fmla="*/ 775 w 11821813"/>
              <a:gd name="connsiteY7" fmla="*/ 205812 h 6069884"/>
              <a:gd name="connsiteX0" fmla="*/ 775 w 11837957"/>
              <a:gd name="connsiteY0" fmla="*/ 205812 h 6069884"/>
              <a:gd name="connsiteX1" fmla="*/ 138726 w 11837957"/>
              <a:gd name="connsiteY1" fmla="*/ 1629 h 6069884"/>
              <a:gd name="connsiteX2" fmla="*/ 11192883 w 11837957"/>
              <a:gd name="connsiteY2" fmla="*/ 6722 h 6069884"/>
              <a:gd name="connsiteX3" fmla="*/ 11819551 w 11837957"/>
              <a:gd name="connsiteY3" fmla="*/ 1121522 h 6069884"/>
              <a:gd name="connsiteX4" fmla="*/ 11809581 w 11837957"/>
              <a:gd name="connsiteY4" fmla="*/ 6064799 h 6069884"/>
              <a:gd name="connsiteX5" fmla="*/ 1904026 w 11837957"/>
              <a:gd name="connsiteY5" fmla="*/ 6066819 h 6069884"/>
              <a:gd name="connsiteX6" fmla="*/ 7125 w 11837957"/>
              <a:gd name="connsiteY6" fmla="*/ 5495966 h 6069884"/>
              <a:gd name="connsiteX7" fmla="*/ 775 w 11837957"/>
              <a:gd name="connsiteY7" fmla="*/ 205812 h 6069884"/>
              <a:gd name="connsiteX0" fmla="*/ 775 w 11825545"/>
              <a:gd name="connsiteY0" fmla="*/ 205812 h 6069884"/>
              <a:gd name="connsiteX1" fmla="*/ 138726 w 11825545"/>
              <a:gd name="connsiteY1" fmla="*/ 1629 h 6069884"/>
              <a:gd name="connsiteX2" fmla="*/ 11192883 w 11825545"/>
              <a:gd name="connsiteY2" fmla="*/ 6722 h 6069884"/>
              <a:gd name="connsiteX3" fmla="*/ 11819551 w 11825545"/>
              <a:gd name="connsiteY3" fmla="*/ 1121522 h 6069884"/>
              <a:gd name="connsiteX4" fmla="*/ 11809581 w 11825545"/>
              <a:gd name="connsiteY4" fmla="*/ 6064799 h 6069884"/>
              <a:gd name="connsiteX5" fmla="*/ 1904026 w 11825545"/>
              <a:gd name="connsiteY5" fmla="*/ 6066819 h 6069884"/>
              <a:gd name="connsiteX6" fmla="*/ 7125 w 11825545"/>
              <a:gd name="connsiteY6" fmla="*/ 5495966 h 6069884"/>
              <a:gd name="connsiteX7" fmla="*/ 775 w 11825545"/>
              <a:gd name="connsiteY7" fmla="*/ 205812 h 6069884"/>
              <a:gd name="connsiteX0" fmla="*/ 775 w 11821813"/>
              <a:gd name="connsiteY0" fmla="*/ 205812 h 6069884"/>
              <a:gd name="connsiteX1" fmla="*/ 138726 w 11821813"/>
              <a:gd name="connsiteY1" fmla="*/ 1629 h 6069884"/>
              <a:gd name="connsiteX2" fmla="*/ 11192883 w 11821813"/>
              <a:gd name="connsiteY2" fmla="*/ 6722 h 6069884"/>
              <a:gd name="connsiteX3" fmla="*/ 11819551 w 11821813"/>
              <a:gd name="connsiteY3" fmla="*/ 1121522 h 6069884"/>
              <a:gd name="connsiteX4" fmla="*/ 11809581 w 11821813"/>
              <a:gd name="connsiteY4" fmla="*/ 6064799 h 6069884"/>
              <a:gd name="connsiteX5" fmla="*/ 1904026 w 11821813"/>
              <a:gd name="connsiteY5" fmla="*/ 6066819 h 6069884"/>
              <a:gd name="connsiteX6" fmla="*/ 7125 w 11821813"/>
              <a:gd name="connsiteY6" fmla="*/ 5495966 h 6069884"/>
              <a:gd name="connsiteX7" fmla="*/ 775 w 11821813"/>
              <a:gd name="connsiteY7" fmla="*/ 205812 h 6069884"/>
              <a:gd name="connsiteX0" fmla="*/ 775 w 11866535"/>
              <a:gd name="connsiteY0" fmla="*/ 205812 h 6069884"/>
              <a:gd name="connsiteX1" fmla="*/ 138726 w 11866535"/>
              <a:gd name="connsiteY1" fmla="*/ 1629 h 6069884"/>
              <a:gd name="connsiteX2" fmla="*/ 11700883 w 11866535"/>
              <a:gd name="connsiteY2" fmla="*/ 13832 h 6069884"/>
              <a:gd name="connsiteX3" fmla="*/ 11819551 w 11866535"/>
              <a:gd name="connsiteY3" fmla="*/ 1121522 h 6069884"/>
              <a:gd name="connsiteX4" fmla="*/ 11809581 w 11866535"/>
              <a:gd name="connsiteY4" fmla="*/ 6064799 h 6069884"/>
              <a:gd name="connsiteX5" fmla="*/ 1904026 w 11866535"/>
              <a:gd name="connsiteY5" fmla="*/ 6066819 h 6069884"/>
              <a:gd name="connsiteX6" fmla="*/ 7125 w 11866535"/>
              <a:gd name="connsiteY6" fmla="*/ 5495966 h 6069884"/>
              <a:gd name="connsiteX7" fmla="*/ 775 w 11866535"/>
              <a:gd name="connsiteY7" fmla="*/ 205812 h 6069884"/>
              <a:gd name="connsiteX0" fmla="*/ 775 w 11871795"/>
              <a:gd name="connsiteY0" fmla="*/ 205812 h 6069884"/>
              <a:gd name="connsiteX1" fmla="*/ 138726 w 11871795"/>
              <a:gd name="connsiteY1" fmla="*/ 1629 h 6069884"/>
              <a:gd name="connsiteX2" fmla="*/ 11700883 w 11871795"/>
              <a:gd name="connsiteY2" fmla="*/ 13832 h 6069884"/>
              <a:gd name="connsiteX3" fmla="*/ 11819551 w 11871795"/>
              <a:gd name="connsiteY3" fmla="*/ 1121522 h 6069884"/>
              <a:gd name="connsiteX4" fmla="*/ 11809581 w 11871795"/>
              <a:gd name="connsiteY4" fmla="*/ 6064799 h 6069884"/>
              <a:gd name="connsiteX5" fmla="*/ 1904026 w 11871795"/>
              <a:gd name="connsiteY5" fmla="*/ 6066819 h 6069884"/>
              <a:gd name="connsiteX6" fmla="*/ 7125 w 11871795"/>
              <a:gd name="connsiteY6" fmla="*/ 5495966 h 6069884"/>
              <a:gd name="connsiteX7" fmla="*/ 775 w 11871795"/>
              <a:gd name="connsiteY7" fmla="*/ 205812 h 6069884"/>
              <a:gd name="connsiteX0" fmla="*/ 775 w 11850218"/>
              <a:gd name="connsiteY0" fmla="*/ 205812 h 6069884"/>
              <a:gd name="connsiteX1" fmla="*/ 138726 w 11850218"/>
              <a:gd name="connsiteY1" fmla="*/ 1629 h 6069884"/>
              <a:gd name="connsiteX2" fmla="*/ 11659608 w 11850218"/>
              <a:gd name="connsiteY2" fmla="*/ 10277 h 6069884"/>
              <a:gd name="connsiteX3" fmla="*/ 11819551 w 11850218"/>
              <a:gd name="connsiteY3" fmla="*/ 1121522 h 6069884"/>
              <a:gd name="connsiteX4" fmla="*/ 11809581 w 11850218"/>
              <a:gd name="connsiteY4" fmla="*/ 6064799 h 6069884"/>
              <a:gd name="connsiteX5" fmla="*/ 1904026 w 11850218"/>
              <a:gd name="connsiteY5" fmla="*/ 6066819 h 6069884"/>
              <a:gd name="connsiteX6" fmla="*/ 7125 w 11850218"/>
              <a:gd name="connsiteY6" fmla="*/ 5495966 h 6069884"/>
              <a:gd name="connsiteX7" fmla="*/ 775 w 11850218"/>
              <a:gd name="connsiteY7" fmla="*/ 205812 h 6069884"/>
              <a:gd name="connsiteX0" fmla="*/ 775 w 11831396"/>
              <a:gd name="connsiteY0" fmla="*/ 205812 h 6069884"/>
              <a:gd name="connsiteX1" fmla="*/ 138726 w 11831396"/>
              <a:gd name="connsiteY1" fmla="*/ 1629 h 6069884"/>
              <a:gd name="connsiteX2" fmla="*/ 11659608 w 11831396"/>
              <a:gd name="connsiteY2" fmla="*/ 10277 h 6069884"/>
              <a:gd name="connsiteX3" fmla="*/ 11819551 w 11831396"/>
              <a:gd name="connsiteY3" fmla="*/ 1121522 h 6069884"/>
              <a:gd name="connsiteX4" fmla="*/ 11809581 w 11831396"/>
              <a:gd name="connsiteY4" fmla="*/ 6064799 h 6069884"/>
              <a:gd name="connsiteX5" fmla="*/ 1904026 w 11831396"/>
              <a:gd name="connsiteY5" fmla="*/ 6066819 h 6069884"/>
              <a:gd name="connsiteX6" fmla="*/ 7125 w 11831396"/>
              <a:gd name="connsiteY6" fmla="*/ 5495966 h 6069884"/>
              <a:gd name="connsiteX7" fmla="*/ 775 w 11831396"/>
              <a:gd name="connsiteY7" fmla="*/ 205812 h 6069884"/>
              <a:gd name="connsiteX0" fmla="*/ 775 w 11826314"/>
              <a:gd name="connsiteY0" fmla="*/ 205812 h 6069884"/>
              <a:gd name="connsiteX1" fmla="*/ 138726 w 11826314"/>
              <a:gd name="connsiteY1" fmla="*/ 1629 h 6069884"/>
              <a:gd name="connsiteX2" fmla="*/ 11659608 w 11826314"/>
              <a:gd name="connsiteY2" fmla="*/ 10277 h 6069884"/>
              <a:gd name="connsiteX3" fmla="*/ 11819551 w 11826314"/>
              <a:gd name="connsiteY3" fmla="*/ 1121522 h 6069884"/>
              <a:gd name="connsiteX4" fmla="*/ 11809581 w 11826314"/>
              <a:gd name="connsiteY4" fmla="*/ 6064799 h 6069884"/>
              <a:gd name="connsiteX5" fmla="*/ 1904026 w 11826314"/>
              <a:gd name="connsiteY5" fmla="*/ 6066819 h 6069884"/>
              <a:gd name="connsiteX6" fmla="*/ 7125 w 11826314"/>
              <a:gd name="connsiteY6" fmla="*/ 5495966 h 6069884"/>
              <a:gd name="connsiteX7" fmla="*/ 775 w 11826314"/>
              <a:gd name="connsiteY7" fmla="*/ 205812 h 6069884"/>
              <a:gd name="connsiteX0" fmla="*/ 775 w 11823476"/>
              <a:gd name="connsiteY0" fmla="*/ 205812 h 6069884"/>
              <a:gd name="connsiteX1" fmla="*/ 138726 w 11823476"/>
              <a:gd name="connsiteY1" fmla="*/ 1629 h 6069884"/>
              <a:gd name="connsiteX2" fmla="*/ 11659608 w 11823476"/>
              <a:gd name="connsiteY2" fmla="*/ 10277 h 6069884"/>
              <a:gd name="connsiteX3" fmla="*/ 11819551 w 11823476"/>
              <a:gd name="connsiteY3" fmla="*/ 1121522 h 6069884"/>
              <a:gd name="connsiteX4" fmla="*/ 11809581 w 11823476"/>
              <a:gd name="connsiteY4" fmla="*/ 6064799 h 6069884"/>
              <a:gd name="connsiteX5" fmla="*/ 1904026 w 11823476"/>
              <a:gd name="connsiteY5" fmla="*/ 6066819 h 6069884"/>
              <a:gd name="connsiteX6" fmla="*/ 7125 w 11823476"/>
              <a:gd name="connsiteY6" fmla="*/ 5495966 h 6069884"/>
              <a:gd name="connsiteX7" fmla="*/ 775 w 11823476"/>
              <a:gd name="connsiteY7" fmla="*/ 205812 h 6069884"/>
              <a:gd name="connsiteX0" fmla="*/ 775 w 12559042"/>
              <a:gd name="connsiteY0" fmla="*/ 205812 h 6069884"/>
              <a:gd name="connsiteX1" fmla="*/ 138726 w 12559042"/>
              <a:gd name="connsiteY1" fmla="*/ 1629 h 6069884"/>
              <a:gd name="connsiteX2" fmla="*/ 11659608 w 12559042"/>
              <a:gd name="connsiteY2" fmla="*/ 10277 h 6069884"/>
              <a:gd name="connsiteX3" fmla="*/ 11810026 w 12559042"/>
              <a:gd name="connsiteY3" fmla="*/ 122510 h 6069884"/>
              <a:gd name="connsiteX4" fmla="*/ 11819551 w 12559042"/>
              <a:gd name="connsiteY4" fmla="*/ 1121522 h 6069884"/>
              <a:gd name="connsiteX5" fmla="*/ 11809581 w 12559042"/>
              <a:gd name="connsiteY5" fmla="*/ 6064799 h 6069884"/>
              <a:gd name="connsiteX6" fmla="*/ 1904026 w 12559042"/>
              <a:gd name="connsiteY6" fmla="*/ 6066819 h 6069884"/>
              <a:gd name="connsiteX7" fmla="*/ 7125 w 12559042"/>
              <a:gd name="connsiteY7" fmla="*/ 5495966 h 6069884"/>
              <a:gd name="connsiteX8" fmla="*/ 775 w 12559042"/>
              <a:gd name="connsiteY8" fmla="*/ 205812 h 6069884"/>
              <a:gd name="connsiteX0" fmla="*/ 775 w 11825341"/>
              <a:gd name="connsiteY0" fmla="*/ 211183 h 6075255"/>
              <a:gd name="connsiteX1" fmla="*/ 138726 w 11825341"/>
              <a:gd name="connsiteY1" fmla="*/ 7000 h 6075255"/>
              <a:gd name="connsiteX2" fmla="*/ 11659608 w 11825341"/>
              <a:gd name="connsiteY2" fmla="*/ 15648 h 6075255"/>
              <a:gd name="connsiteX3" fmla="*/ 11810026 w 11825341"/>
              <a:gd name="connsiteY3" fmla="*/ 127881 h 6075255"/>
              <a:gd name="connsiteX4" fmla="*/ 11819551 w 11825341"/>
              <a:gd name="connsiteY4" fmla="*/ 1126893 h 6075255"/>
              <a:gd name="connsiteX5" fmla="*/ 11809581 w 11825341"/>
              <a:gd name="connsiteY5" fmla="*/ 6070170 h 6075255"/>
              <a:gd name="connsiteX6" fmla="*/ 1904026 w 11825341"/>
              <a:gd name="connsiteY6" fmla="*/ 6072190 h 6075255"/>
              <a:gd name="connsiteX7" fmla="*/ 7125 w 11825341"/>
              <a:gd name="connsiteY7" fmla="*/ 5501337 h 6075255"/>
              <a:gd name="connsiteX8" fmla="*/ 775 w 11825341"/>
              <a:gd name="connsiteY8" fmla="*/ 211183 h 6075255"/>
              <a:gd name="connsiteX0" fmla="*/ 775 w 11821813"/>
              <a:gd name="connsiteY0" fmla="*/ 211183 h 6075255"/>
              <a:gd name="connsiteX1" fmla="*/ 138726 w 11821813"/>
              <a:gd name="connsiteY1" fmla="*/ 7000 h 6075255"/>
              <a:gd name="connsiteX2" fmla="*/ 11659608 w 11821813"/>
              <a:gd name="connsiteY2" fmla="*/ 15648 h 6075255"/>
              <a:gd name="connsiteX3" fmla="*/ 11810026 w 11821813"/>
              <a:gd name="connsiteY3" fmla="*/ 127881 h 6075255"/>
              <a:gd name="connsiteX4" fmla="*/ 11819551 w 11821813"/>
              <a:gd name="connsiteY4" fmla="*/ 1126893 h 6075255"/>
              <a:gd name="connsiteX5" fmla="*/ 11809581 w 11821813"/>
              <a:gd name="connsiteY5" fmla="*/ 6070170 h 6075255"/>
              <a:gd name="connsiteX6" fmla="*/ 1904026 w 11821813"/>
              <a:gd name="connsiteY6" fmla="*/ 6072190 h 6075255"/>
              <a:gd name="connsiteX7" fmla="*/ 7125 w 11821813"/>
              <a:gd name="connsiteY7" fmla="*/ 5501337 h 6075255"/>
              <a:gd name="connsiteX8" fmla="*/ 775 w 11821813"/>
              <a:gd name="connsiteY8" fmla="*/ 211183 h 6075255"/>
              <a:gd name="connsiteX0" fmla="*/ 775 w 11821813"/>
              <a:gd name="connsiteY0" fmla="*/ 205812 h 6069884"/>
              <a:gd name="connsiteX1" fmla="*/ 138726 w 11821813"/>
              <a:gd name="connsiteY1" fmla="*/ 1629 h 6069884"/>
              <a:gd name="connsiteX2" fmla="*/ 11659608 w 11821813"/>
              <a:gd name="connsiteY2" fmla="*/ 10277 h 6069884"/>
              <a:gd name="connsiteX3" fmla="*/ 11816376 w 11821813"/>
              <a:gd name="connsiteY3" fmla="*/ 193614 h 6069884"/>
              <a:gd name="connsiteX4" fmla="*/ 11819551 w 11821813"/>
              <a:gd name="connsiteY4" fmla="*/ 1121522 h 6069884"/>
              <a:gd name="connsiteX5" fmla="*/ 11809581 w 11821813"/>
              <a:gd name="connsiteY5" fmla="*/ 6064799 h 6069884"/>
              <a:gd name="connsiteX6" fmla="*/ 1904026 w 11821813"/>
              <a:gd name="connsiteY6" fmla="*/ 6066819 h 6069884"/>
              <a:gd name="connsiteX7" fmla="*/ 7125 w 11821813"/>
              <a:gd name="connsiteY7" fmla="*/ 5495966 h 6069884"/>
              <a:gd name="connsiteX8" fmla="*/ 775 w 11821813"/>
              <a:gd name="connsiteY8" fmla="*/ 205812 h 6069884"/>
              <a:gd name="connsiteX0" fmla="*/ 775 w 11821813"/>
              <a:gd name="connsiteY0" fmla="*/ 205812 h 6069884"/>
              <a:gd name="connsiteX1" fmla="*/ 138726 w 11821813"/>
              <a:gd name="connsiteY1" fmla="*/ 1629 h 6069884"/>
              <a:gd name="connsiteX2" fmla="*/ 11659608 w 11821813"/>
              <a:gd name="connsiteY2" fmla="*/ 10277 h 6069884"/>
              <a:gd name="connsiteX3" fmla="*/ 11816376 w 11821813"/>
              <a:gd name="connsiteY3" fmla="*/ 193614 h 6069884"/>
              <a:gd name="connsiteX4" fmla="*/ 11819551 w 11821813"/>
              <a:gd name="connsiteY4" fmla="*/ 1121522 h 6069884"/>
              <a:gd name="connsiteX5" fmla="*/ 11809581 w 11821813"/>
              <a:gd name="connsiteY5" fmla="*/ 6064799 h 6069884"/>
              <a:gd name="connsiteX6" fmla="*/ 1904026 w 11821813"/>
              <a:gd name="connsiteY6" fmla="*/ 6066819 h 6069884"/>
              <a:gd name="connsiteX7" fmla="*/ 7125 w 11821813"/>
              <a:gd name="connsiteY7" fmla="*/ 5495966 h 6069884"/>
              <a:gd name="connsiteX8" fmla="*/ 775 w 11821813"/>
              <a:gd name="connsiteY8" fmla="*/ 205812 h 6069884"/>
              <a:gd name="connsiteX0" fmla="*/ 775 w 11821813"/>
              <a:gd name="connsiteY0" fmla="*/ 174049 h 6080783"/>
              <a:gd name="connsiteX1" fmla="*/ 138726 w 11821813"/>
              <a:gd name="connsiteY1" fmla="*/ 12528 h 6080783"/>
              <a:gd name="connsiteX2" fmla="*/ 11659608 w 11821813"/>
              <a:gd name="connsiteY2" fmla="*/ 21176 h 6080783"/>
              <a:gd name="connsiteX3" fmla="*/ 11816376 w 11821813"/>
              <a:gd name="connsiteY3" fmla="*/ 204513 h 6080783"/>
              <a:gd name="connsiteX4" fmla="*/ 11819551 w 11821813"/>
              <a:gd name="connsiteY4" fmla="*/ 1132421 h 6080783"/>
              <a:gd name="connsiteX5" fmla="*/ 11809581 w 11821813"/>
              <a:gd name="connsiteY5" fmla="*/ 6075698 h 6080783"/>
              <a:gd name="connsiteX6" fmla="*/ 1904026 w 11821813"/>
              <a:gd name="connsiteY6" fmla="*/ 6077718 h 6080783"/>
              <a:gd name="connsiteX7" fmla="*/ 7125 w 11821813"/>
              <a:gd name="connsiteY7" fmla="*/ 5506865 h 6080783"/>
              <a:gd name="connsiteX8" fmla="*/ 775 w 11821813"/>
              <a:gd name="connsiteY8" fmla="*/ 174049 h 6080783"/>
              <a:gd name="connsiteX0" fmla="*/ 2536 w 11823574"/>
              <a:gd name="connsiteY0" fmla="*/ 174049 h 6080783"/>
              <a:gd name="connsiteX1" fmla="*/ 140487 w 11823574"/>
              <a:gd name="connsiteY1" fmla="*/ 12528 h 6080783"/>
              <a:gd name="connsiteX2" fmla="*/ 11661369 w 11823574"/>
              <a:gd name="connsiteY2" fmla="*/ 21176 h 6080783"/>
              <a:gd name="connsiteX3" fmla="*/ 11818137 w 11823574"/>
              <a:gd name="connsiteY3" fmla="*/ 204513 h 6080783"/>
              <a:gd name="connsiteX4" fmla="*/ 11821312 w 11823574"/>
              <a:gd name="connsiteY4" fmla="*/ 1132421 h 6080783"/>
              <a:gd name="connsiteX5" fmla="*/ 11811342 w 11823574"/>
              <a:gd name="connsiteY5" fmla="*/ 6075698 h 6080783"/>
              <a:gd name="connsiteX6" fmla="*/ 1905787 w 11823574"/>
              <a:gd name="connsiteY6" fmla="*/ 6077718 h 6080783"/>
              <a:gd name="connsiteX7" fmla="*/ 8886 w 11823574"/>
              <a:gd name="connsiteY7" fmla="*/ 5506865 h 6080783"/>
              <a:gd name="connsiteX8" fmla="*/ 2536 w 11823574"/>
              <a:gd name="connsiteY8" fmla="*/ 174049 h 6080783"/>
              <a:gd name="connsiteX0" fmla="*/ 2536 w 11823574"/>
              <a:gd name="connsiteY0" fmla="*/ 163317 h 6070051"/>
              <a:gd name="connsiteX1" fmla="*/ 140487 w 11823574"/>
              <a:gd name="connsiteY1" fmla="*/ 1796 h 6070051"/>
              <a:gd name="connsiteX2" fmla="*/ 11661369 w 11823574"/>
              <a:gd name="connsiteY2" fmla="*/ 10444 h 6070051"/>
              <a:gd name="connsiteX3" fmla="*/ 11818137 w 11823574"/>
              <a:gd name="connsiteY3" fmla="*/ 193781 h 6070051"/>
              <a:gd name="connsiteX4" fmla="*/ 11821312 w 11823574"/>
              <a:gd name="connsiteY4" fmla="*/ 1121689 h 6070051"/>
              <a:gd name="connsiteX5" fmla="*/ 11811342 w 11823574"/>
              <a:gd name="connsiteY5" fmla="*/ 6064966 h 6070051"/>
              <a:gd name="connsiteX6" fmla="*/ 1905787 w 11823574"/>
              <a:gd name="connsiteY6" fmla="*/ 6066986 h 6070051"/>
              <a:gd name="connsiteX7" fmla="*/ 8886 w 11823574"/>
              <a:gd name="connsiteY7" fmla="*/ 5496133 h 6070051"/>
              <a:gd name="connsiteX8" fmla="*/ 2536 w 11823574"/>
              <a:gd name="connsiteY8" fmla="*/ 163317 h 6070051"/>
              <a:gd name="connsiteX0" fmla="*/ 1747 w 11822785"/>
              <a:gd name="connsiteY0" fmla="*/ 163317 h 6070051"/>
              <a:gd name="connsiteX1" fmla="*/ 158748 w 11822785"/>
              <a:gd name="connsiteY1" fmla="*/ 1796 h 6070051"/>
              <a:gd name="connsiteX2" fmla="*/ 11660580 w 11822785"/>
              <a:gd name="connsiteY2" fmla="*/ 10444 h 6070051"/>
              <a:gd name="connsiteX3" fmla="*/ 11817348 w 11822785"/>
              <a:gd name="connsiteY3" fmla="*/ 193781 h 6070051"/>
              <a:gd name="connsiteX4" fmla="*/ 11820523 w 11822785"/>
              <a:gd name="connsiteY4" fmla="*/ 1121689 h 6070051"/>
              <a:gd name="connsiteX5" fmla="*/ 11810553 w 11822785"/>
              <a:gd name="connsiteY5" fmla="*/ 6064966 h 6070051"/>
              <a:gd name="connsiteX6" fmla="*/ 1904998 w 11822785"/>
              <a:gd name="connsiteY6" fmla="*/ 6066986 h 6070051"/>
              <a:gd name="connsiteX7" fmla="*/ 8097 w 11822785"/>
              <a:gd name="connsiteY7" fmla="*/ 5496133 h 6070051"/>
              <a:gd name="connsiteX8" fmla="*/ 1747 w 11822785"/>
              <a:gd name="connsiteY8" fmla="*/ 163317 h 6070051"/>
              <a:gd name="connsiteX0" fmla="*/ 1747 w 11822213"/>
              <a:gd name="connsiteY0" fmla="*/ 163317 h 6070300"/>
              <a:gd name="connsiteX1" fmla="*/ 158748 w 11822213"/>
              <a:gd name="connsiteY1" fmla="*/ 1796 h 6070300"/>
              <a:gd name="connsiteX2" fmla="*/ 11660580 w 11822213"/>
              <a:gd name="connsiteY2" fmla="*/ 10444 h 6070300"/>
              <a:gd name="connsiteX3" fmla="*/ 11817348 w 11822213"/>
              <a:gd name="connsiteY3" fmla="*/ 193781 h 6070300"/>
              <a:gd name="connsiteX4" fmla="*/ 11820523 w 11822213"/>
              <a:gd name="connsiteY4" fmla="*/ 1121689 h 6070300"/>
              <a:gd name="connsiteX5" fmla="*/ 5762178 w 11822213"/>
              <a:gd name="connsiteY5" fmla="*/ 6070300 h 6070300"/>
              <a:gd name="connsiteX6" fmla="*/ 1904998 w 11822213"/>
              <a:gd name="connsiteY6" fmla="*/ 6066986 h 6070300"/>
              <a:gd name="connsiteX7" fmla="*/ 8097 w 11822213"/>
              <a:gd name="connsiteY7" fmla="*/ 5496133 h 6070300"/>
              <a:gd name="connsiteX8" fmla="*/ 1747 w 11822213"/>
              <a:gd name="connsiteY8" fmla="*/ 163317 h 6070300"/>
              <a:gd name="connsiteX0" fmla="*/ 1747 w 11817348"/>
              <a:gd name="connsiteY0" fmla="*/ 163317 h 6070300"/>
              <a:gd name="connsiteX1" fmla="*/ 158748 w 11817348"/>
              <a:gd name="connsiteY1" fmla="*/ 1796 h 6070300"/>
              <a:gd name="connsiteX2" fmla="*/ 11660580 w 11817348"/>
              <a:gd name="connsiteY2" fmla="*/ 10444 h 6070300"/>
              <a:gd name="connsiteX3" fmla="*/ 11817348 w 11817348"/>
              <a:gd name="connsiteY3" fmla="*/ 193781 h 6070300"/>
              <a:gd name="connsiteX4" fmla="*/ 5762178 w 11817348"/>
              <a:gd name="connsiteY4" fmla="*/ 6070300 h 6070300"/>
              <a:gd name="connsiteX5" fmla="*/ 1904998 w 11817348"/>
              <a:gd name="connsiteY5" fmla="*/ 6066986 h 6070300"/>
              <a:gd name="connsiteX6" fmla="*/ 8097 w 11817348"/>
              <a:gd name="connsiteY6" fmla="*/ 5496133 h 6070300"/>
              <a:gd name="connsiteX7" fmla="*/ 1747 w 11817348"/>
              <a:gd name="connsiteY7" fmla="*/ 163317 h 6070300"/>
              <a:gd name="connsiteX0" fmla="*/ 1747 w 11771826"/>
              <a:gd name="connsiteY0" fmla="*/ 163317 h 6070300"/>
              <a:gd name="connsiteX1" fmla="*/ 158748 w 11771826"/>
              <a:gd name="connsiteY1" fmla="*/ 1796 h 6070300"/>
              <a:gd name="connsiteX2" fmla="*/ 11660580 w 11771826"/>
              <a:gd name="connsiteY2" fmla="*/ 10444 h 6070300"/>
              <a:gd name="connsiteX3" fmla="*/ 5762178 w 11771826"/>
              <a:gd name="connsiteY3" fmla="*/ 6070300 h 6070300"/>
              <a:gd name="connsiteX4" fmla="*/ 1904998 w 11771826"/>
              <a:gd name="connsiteY4" fmla="*/ 6066986 h 6070300"/>
              <a:gd name="connsiteX5" fmla="*/ 8097 w 11771826"/>
              <a:gd name="connsiteY5" fmla="*/ 5496133 h 6070300"/>
              <a:gd name="connsiteX6" fmla="*/ 1747 w 11771826"/>
              <a:gd name="connsiteY6" fmla="*/ 163317 h 6070300"/>
              <a:gd name="connsiteX0" fmla="*/ 1747 w 11765947"/>
              <a:gd name="connsiteY0" fmla="*/ 163317 h 6070300"/>
              <a:gd name="connsiteX1" fmla="*/ 158748 w 11765947"/>
              <a:gd name="connsiteY1" fmla="*/ 1796 h 6070300"/>
              <a:gd name="connsiteX2" fmla="*/ 11660580 w 11765947"/>
              <a:gd name="connsiteY2" fmla="*/ 10444 h 6070300"/>
              <a:gd name="connsiteX3" fmla="*/ 5762178 w 11765947"/>
              <a:gd name="connsiteY3" fmla="*/ 6070300 h 6070300"/>
              <a:gd name="connsiteX4" fmla="*/ 1904998 w 11765947"/>
              <a:gd name="connsiteY4" fmla="*/ 6066986 h 6070300"/>
              <a:gd name="connsiteX5" fmla="*/ 8097 w 11765947"/>
              <a:gd name="connsiteY5" fmla="*/ 5496133 h 6070300"/>
              <a:gd name="connsiteX6" fmla="*/ 1747 w 11765947"/>
              <a:gd name="connsiteY6" fmla="*/ 163317 h 6070300"/>
              <a:gd name="connsiteX0" fmla="*/ 1747 w 12679266"/>
              <a:gd name="connsiteY0" fmla="*/ 163317 h 6070300"/>
              <a:gd name="connsiteX1" fmla="*/ 158748 w 12679266"/>
              <a:gd name="connsiteY1" fmla="*/ 1796 h 6070300"/>
              <a:gd name="connsiteX2" fmla="*/ 11660580 w 12679266"/>
              <a:gd name="connsiteY2" fmla="*/ 10444 h 6070300"/>
              <a:gd name="connsiteX3" fmla="*/ 5762178 w 12679266"/>
              <a:gd name="connsiteY3" fmla="*/ 6070300 h 6070300"/>
              <a:gd name="connsiteX4" fmla="*/ 1904998 w 12679266"/>
              <a:gd name="connsiteY4" fmla="*/ 6066986 h 6070300"/>
              <a:gd name="connsiteX5" fmla="*/ 8097 w 12679266"/>
              <a:gd name="connsiteY5" fmla="*/ 5496133 h 6070300"/>
              <a:gd name="connsiteX6" fmla="*/ 1747 w 12679266"/>
              <a:gd name="connsiteY6" fmla="*/ 163317 h 6070300"/>
              <a:gd name="connsiteX0" fmla="*/ 1747 w 7662612"/>
              <a:gd name="connsiteY0" fmla="*/ 163317 h 6518320"/>
              <a:gd name="connsiteX1" fmla="*/ 158748 w 7662612"/>
              <a:gd name="connsiteY1" fmla="*/ 1796 h 6518320"/>
              <a:gd name="connsiteX2" fmla="*/ 5821755 w 7662612"/>
              <a:gd name="connsiteY2" fmla="*/ 10444 h 6518320"/>
              <a:gd name="connsiteX3" fmla="*/ 5762178 w 7662612"/>
              <a:gd name="connsiteY3" fmla="*/ 6070300 h 6518320"/>
              <a:gd name="connsiteX4" fmla="*/ 1904998 w 7662612"/>
              <a:gd name="connsiteY4" fmla="*/ 6066986 h 6518320"/>
              <a:gd name="connsiteX5" fmla="*/ 8097 w 7662612"/>
              <a:gd name="connsiteY5" fmla="*/ 5496133 h 6518320"/>
              <a:gd name="connsiteX6" fmla="*/ 1747 w 7662612"/>
              <a:gd name="connsiteY6" fmla="*/ 163317 h 6518320"/>
              <a:gd name="connsiteX0" fmla="*/ 1747 w 7516956"/>
              <a:gd name="connsiteY0" fmla="*/ 163317 h 6518320"/>
              <a:gd name="connsiteX1" fmla="*/ 158748 w 7516956"/>
              <a:gd name="connsiteY1" fmla="*/ 1796 h 6518320"/>
              <a:gd name="connsiteX2" fmla="*/ 5821755 w 7516956"/>
              <a:gd name="connsiteY2" fmla="*/ 10444 h 6518320"/>
              <a:gd name="connsiteX3" fmla="*/ 5762178 w 7516956"/>
              <a:gd name="connsiteY3" fmla="*/ 6070300 h 6518320"/>
              <a:gd name="connsiteX4" fmla="*/ 1904998 w 7516956"/>
              <a:gd name="connsiteY4" fmla="*/ 6066986 h 6518320"/>
              <a:gd name="connsiteX5" fmla="*/ 8097 w 7516956"/>
              <a:gd name="connsiteY5" fmla="*/ 5496133 h 6518320"/>
              <a:gd name="connsiteX6" fmla="*/ 1747 w 7516956"/>
              <a:gd name="connsiteY6" fmla="*/ 163317 h 6518320"/>
              <a:gd name="connsiteX0" fmla="*/ 1747 w 5821755"/>
              <a:gd name="connsiteY0" fmla="*/ 163317 h 6518320"/>
              <a:gd name="connsiteX1" fmla="*/ 158748 w 5821755"/>
              <a:gd name="connsiteY1" fmla="*/ 1796 h 6518320"/>
              <a:gd name="connsiteX2" fmla="*/ 5821755 w 5821755"/>
              <a:gd name="connsiteY2" fmla="*/ 10444 h 6518320"/>
              <a:gd name="connsiteX3" fmla="*/ 5762178 w 5821755"/>
              <a:gd name="connsiteY3" fmla="*/ 6070300 h 6518320"/>
              <a:gd name="connsiteX4" fmla="*/ 1904998 w 5821755"/>
              <a:gd name="connsiteY4" fmla="*/ 6066986 h 6518320"/>
              <a:gd name="connsiteX5" fmla="*/ 8097 w 5821755"/>
              <a:gd name="connsiteY5" fmla="*/ 5496133 h 6518320"/>
              <a:gd name="connsiteX6" fmla="*/ 1747 w 5821755"/>
              <a:gd name="connsiteY6" fmla="*/ 163317 h 6518320"/>
              <a:gd name="connsiteX0" fmla="*/ 1747 w 5821755"/>
              <a:gd name="connsiteY0" fmla="*/ 163317 h 6070300"/>
              <a:gd name="connsiteX1" fmla="*/ 158748 w 5821755"/>
              <a:gd name="connsiteY1" fmla="*/ 1796 h 6070300"/>
              <a:gd name="connsiteX2" fmla="*/ 5821755 w 5821755"/>
              <a:gd name="connsiteY2" fmla="*/ 10444 h 6070300"/>
              <a:gd name="connsiteX3" fmla="*/ 5762178 w 5821755"/>
              <a:gd name="connsiteY3" fmla="*/ 6070300 h 6070300"/>
              <a:gd name="connsiteX4" fmla="*/ 1904998 w 5821755"/>
              <a:gd name="connsiteY4" fmla="*/ 6066986 h 6070300"/>
              <a:gd name="connsiteX5" fmla="*/ 8097 w 5821755"/>
              <a:gd name="connsiteY5" fmla="*/ 5496133 h 6070300"/>
              <a:gd name="connsiteX6" fmla="*/ 1747 w 5821755"/>
              <a:gd name="connsiteY6" fmla="*/ 163317 h 6070300"/>
              <a:gd name="connsiteX0" fmla="*/ 1747 w 5821755"/>
              <a:gd name="connsiteY0" fmla="*/ 163317 h 6070300"/>
              <a:gd name="connsiteX1" fmla="*/ 158748 w 5821755"/>
              <a:gd name="connsiteY1" fmla="*/ 1796 h 6070300"/>
              <a:gd name="connsiteX2" fmla="*/ 5821755 w 5821755"/>
              <a:gd name="connsiteY2" fmla="*/ 10444 h 6070300"/>
              <a:gd name="connsiteX3" fmla="*/ 5762178 w 5821755"/>
              <a:gd name="connsiteY3" fmla="*/ 6070300 h 6070300"/>
              <a:gd name="connsiteX4" fmla="*/ 1904998 w 5821755"/>
              <a:gd name="connsiteY4" fmla="*/ 6066986 h 6070300"/>
              <a:gd name="connsiteX5" fmla="*/ 8097 w 5821755"/>
              <a:gd name="connsiteY5" fmla="*/ 5496133 h 6070300"/>
              <a:gd name="connsiteX6" fmla="*/ 1747 w 5821755"/>
              <a:gd name="connsiteY6" fmla="*/ 163317 h 6070300"/>
              <a:gd name="connsiteX0" fmla="*/ 1747 w 5821755"/>
              <a:gd name="connsiteY0" fmla="*/ 163317 h 6070300"/>
              <a:gd name="connsiteX1" fmla="*/ 158748 w 5821755"/>
              <a:gd name="connsiteY1" fmla="*/ 1796 h 6070300"/>
              <a:gd name="connsiteX2" fmla="*/ 5821755 w 5821755"/>
              <a:gd name="connsiteY2" fmla="*/ 10444 h 6070300"/>
              <a:gd name="connsiteX3" fmla="*/ 5762178 w 5821755"/>
              <a:gd name="connsiteY3" fmla="*/ 6070300 h 6070300"/>
              <a:gd name="connsiteX4" fmla="*/ 1904998 w 5821755"/>
              <a:gd name="connsiteY4" fmla="*/ 6066986 h 6070300"/>
              <a:gd name="connsiteX5" fmla="*/ 6510 w 5821755"/>
              <a:gd name="connsiteY5" fmla="*/ 5492578 h 6070300"/>
              <a:gd name="connsiteX6" fmla="*/ 1747 w 5821755"/>
              <a:gd name="connsiteY6" fmla="*/ 163317 h 6070300"/>
              <a:gd name="connsiteX0" fmla="*/ 1747 w 5821755"/>
              <a:gd name="connsiteY0" fmla="*/ 163317 h 6070300"/>
              <a:gd name="connsiteX1" fmla="*/ 158748 w 5821755"/>
              <a:gd name="connsiteY1" fmla="*/ 1796 h 6070300"/>
              <a:gd name="connsiteX2" fmla="*/ 5821755 w 5821755"/>
              <a:gd name="connsiteY2" fmla="*/ 10444 h 6070300"/>
              <a:gd name="connsiteX3" fmla="*/ 5762178 w 5821755"/>
              <a:gd name="connsiteY3" fmla="*/ 6070300 h 6070300"/>
              <a:gd name="connsiteX4" fmla="*/ 1904998 w 5821755"/>
              <a:gd name="connsiteY4" fmla="*/ 6066986 h 6070300"/>
              <a:gd name="connsiteX5" fmla="*/ 6510 w 5821755"/>
              <a:gd name="connsiteY5" fmla="*/ 5489023 h 6070300"/>
              <a:gd name="connsiteX6" fmla="*/ 1747 w 5821755"/>
              <a:gd name="connsiteY6" fmla="*/ 163317 h 6070300"/>
              <a:gd name="connsiteX0" fmla="*/ 1747 w 5821755"/>
              <a:gd name="connsiteY0" fmla="*/ 163317 h 6070300"/>
              <a:gd name="connsiteX1" fmla="*/ 158748 w 5821755"/>
              <a:gd name="connsiteY1" fmla="*/ 1796 h 6070300"/>
              <a:gd name="connsiteX2" fmla="*/ 5821755 w 5821755"/>
              <a:gd name="connsiteY2" fmla="*/ 10444 h 6070300"/>
              <a:gd name="connsiteX3" fmla="*/ 5762178 w 5821755"/>
              <a:gd name="connsiteY3" fmla="*/ 6070300 h 6070300"/>
              <a:gd name="connsiteX4" fmla="*/ 1492248 w 5821755"/>
              <a:gd name="connsiteY4" fmla="*/ 6066987 h 6070300"/>
              <a:gd name="connsiteX5" fmla="*/ 6510 w 5821755"/>
              <a:gd name="connsiteY5" fmla="*/ 5489023 h 6070300"/>
              <a:gd name="connsiteX6" fmla="*/ 1747 w 5821755"/>
              <a:gd name="connsiteY6" fmla="*/ 163317 h 6070300"/>
              <a:gd name="connsiteX0" fmla="*/ 1747 w 5821755"/>
              <a:gd name="connsiteY0" fmla="*/ 163317 h 6071460"/>
              <a:gd name="connsiteX1" fmla="*/ 158748 w 5821755"/>
              <a:gd name="connsiteY1" fmla="*/ 1796 h 6071460"/>
              <a:gd name="connsiteX2" fmla="*/ 5821755 w 5821755"/>
              <a:gd name="connsiteY2" fmla="*/ 10444 h 6071460"/>
              <a:gd name="connsiteX3" fmla="*/ 5762178 w 5821755"/>
              <a:gd name="connsiteY3" fmla="*/ 6070300 h 6071460"/>
              <a:gd name="connsiteX4" fmla="*/ 1492248 w 5821755"/>
              <a:gd name="connsiteY4" fmla="*/ 6066987 h 6071460"/>
              <a:gd name="connsiteX5" fmla="*/ 6510 w 5821755"/>
              <a:gd name="connsiteY5" fmla="*/ 5489023 h 6071460"/>
              <a:gd name="connsiteX6" fmla="*/ 1747 w 5821755"/>
              <a:gd name="connsiteY6" fmla="*/ 163317 h 6071460"/>
              <a:gd name="connsiteX0" fmla="*/ 1747 w 5821755"/>
              <a:gd name="connsiteY0" fmla="*/ 163317 h 6071641"/>
              <a:gd name="connsiteX1" fmla="*/ 158748 w 5821755"/>
              <a:gd name="connsiteY1" fmla="*/ 1796 h 6071641"/>
              <a:gd name="connsiteX2" fmla="*/ 5821755 w 5821755"/>
              <a:gd name="connsiteY2" fmla="*/ 10444 h 6071641"/>
              <a:gd name="connsiteX3" fmla="*/ 5762178 w 5821755"/>
              <a:gd name="connsiteY3" fmla="*/ 6070300 h 6071641"/>
              <a:gd name="connsiteX4" fmla="*/ 1492248 w 5821755"/>
              <a:gd name="connsiteY4" fmla="*/ 6066987 h 6071641"/>
              <a:gd name="connsiteX5" fmla="*/ 6510 w 5821755"/>
              <a:gd name="connsiteY5" fmla="*/ 5489023 h 6071641"/>
              <a:gd name="connsiteX6" fmla="*/ 1747 w 5821755"/>
              <a:gd name="connsiteY6" fmla="*/ 163317 h 6071641"/>
              <a:gd name="connsiteX0" fmla="*/ 1747 w 5821755"/>
              <a:gd name="connsiteY0" fmla="*/ 163317 h 6070723"/>
              <a:gd name="connsiteX1" fmla="*/ 158748 w 5821755"/>
              <a:gd name="connsiteY1" fmla="*/ 1796 h 6070723"/>
              <a:gd name="connsiteX2" fmla="*/ 5821755 w 5821755"/>
              <a:gd name="connsiteY2" fmla="*/ 10444 h 6070723"/>
              <a:gd name="connsiteX3" fmla="*/ 5762178 w 5821755"/>
              <a:gd name="connsiteY3" fmla="*/ 6070300 h 6070723"/>
              <a:gd name="connsiteX4" fmla="*/ 1492248 w 5821755"/>
              <a:gd name="connsiteY4" fmla="*/ 6066987 h 6070723"/>
              <a:gd name="connsiteX5" fmla="*/ 6510 w 5821755"/>
              <a:gd name="connsiteY5" fmla="*/ 5489023 h 6070723"/>
              <a:gd name="connsiteX6" fmla="*/ 1747 w 5821755"/>
              <a:gd name="connsiteY6" fmla="*/ 163317 h 6070723"/>
              <a:gd name="connsiteX0" fmla="*/ 1747 w 5821755"/>
              <a:gd name="connsiteY0" fmla="*/ 163317 h 6070723"/>
              <a:gd name="connsiteX1" fmla="*/ 158748 w 5821755"/>
              <a:gd name="connsiteY1" fmla="*/ 1796 h 6070723"/>
              <a:gd name="connsiteX2" fmla="*/ 5821755 w 5821755"/>
              <a:gd name="connsiteY2" fmla="*/ 10444 h 6070723"/>
              <a:gd name="connsiteX3" fmla="*/ 5762178 w 5821755"/>
              <a:gd name="connsiteY3" fmla="*/ 6070300 h 6070723"/>
              <a:gd name="connsiteX4" fmla="*/ 1492248 w 5821755"/>
              <a:gd name="connsiteY4" fmla="*/ 6066987 h 6070723"/>
              <a:gd name="connsiteX5" fmla="*/ 6510 w 5821755"/>
              <a:gd name="connsiteY5" fmla="*/ 5489023 h 6070723"/>
              <a:gd name="connsiteX6" fmla="*/ 1747 w 5821755"/>
              <a:gd name="connsiteY6" fmla="*/ 163317 h 6070723"/>
              <a:gd name="connsiteX0" fmla="*/ 1747 w 5821755"/>
              <a:gd name="connsiteY0" fmla="*/ 163317 h 6070300"/>
              <a:gd name="connsiteX1" fmla="*/ 158748 w 5821755"/>
              <a:gd name="connsiteY1" fmla="*/ 1796 h 6070300"/>
              <a:gd name="connsiteX2" fmla="*/ 5821755 w 5821755"/>
              <a:gd name="connsiteY2" fmla="*/ 10444 h 6070300"/>
              <a:gd name="connsiteX3" fmla="*/ 5762178 w 5821755"/>
              <a:gd name="connsiteY3" fmla="*/ 6070300 h 6070300"/>
              <a:gd name="connsiteX4" fmla="*/ 1358898 w 5821755"/>
              <a:gd name="connsiteY4" fmla="*/ 6065210 h 6070300"/>
              <a:gd name="connsiteX5" fmla="*/ 6510 w 5821755"/>
              <a:gd name="connsiteY5" fmla="*/ 5489023 h 6070300"/>
              <a:gd name="connsiteX6" fmla="*/ 1747 w 5821755"/>
              <a:gd name="connsiteY6" fmla="*/ 163317 h 6070300"/>
              <a:gd name="connsiteX0" fmla="*/ 1747 w 5821755"/>
              <a:gd name="connsiteY0" fmla="*/ 163317 h 6070300"/>
              <a:gd name="connsiteX1" fmla="*/ 158748 w 5821755"/>
              <a:gd name="connsiteY1" fmla="*/ 1796 h 6070300"/>
              <a:gd name="connsiteX2" fmla="*/ 5821755 w 5821755"/>
              <a:gd name="connsiteY2" fmla="*/ 10444 h 6070300"/>
              <a:gd name="connsiteX3" fmla="*/ 5762178 w 5821755"/>
              <a:gd name="connsiteY3" fmla="*/ 6070300 h 6070300"/>
              <a:gd name="connsiteX4" fmla="*/ 1358898 w 5821755"/>
              <a:gd name="connsiteY4" fmla="*/ 6063433 h 6070300"/>
              <a:gd name="connsiteX5" fmla="*/ 6510 w 5821755"/>
              <a:gd name="connsiteY5" fmla="*/ 5489023 h 6070300"/>
              <a:gd name="connsiteX6" fmla="*/ 1747 w 5821755"/>
              <a:gd name="connsiteY6" fmla="*/ 163317 h 6070300"/>
              <a:gd name="connsiteX0" fmla="*/ 1747 w 5821755"/>
              <a:gd name="connsiteY0" fmla="*/ 163317 h 6070300"/>
              <a:gd name="connsiteX1" fmla="*/ 158748 w 5821755"/>
              <a:gd name="connsiteY1" fmla="*/ 1796 h 6070300"/>
              <a:gd name="connsiteX2" fmla="*/ 5821755 w 5821755"/>
              <a:gd name="connsiteY2" fmla="*/ 10444 h 6070300"/>
              <a:gd name="connsiteX3" fmla="*/ 5762178 w 5821755"/>
              <a:gd name="connsiteY3" fmla="*/ 6070300 h 6070300"/>
              <a:gd name="connsiteX4" fmla="*/ 1358898 w 5821755"/>
              <a:gd name="connsiteY4" fmla="*/ 6063433 h 6070300"/>
              <a:gd name="connsiteX5" fmla="*/ 6510 w 5821755"/>
              <a:gd name="connsiteY5" fmla="*/ 5489023 h 6070300"/>
              <a:gd name="connsiteX6" fmla="*/ 1747 w 5821755"/>
              <a:gd name="connsiteY6" fmla="*/ 163317 h 6070300"/>
              <a:gd name="connsiteX0" fmla="*/ 1747 w 5821755"/>
              <a:gd name="connsiteY0" fmla="*/ 163317 h 6070300"/>
              <a:gd name="connsiteX1" fmla="*/ 158748 w 5821755"/>
              <a:gd name="connsiteY1" fmla="*/ 1796 h 6070300"/>
              <a:gd name="connsiteX2" fmla="*/ 5821755 w 5821755"/>
              <a:gd name="connsiteY2" fmla="*/ 10444 h 6070300"/>
              <a:gd name="connsiteX3" fmla="*/ 5762178 w 5821755"/>
              <a:gd name="connsiteY3" fmla="*/ 6070300 h 6070300"/>
              <a:gd name="connsiteX4" fmla="*/ 1314448 w 5821755"/>
              <a:gd name="connsiteY4" fmla="*/ 6063434 h 6070300"/>
              <a:gd name="connsiteX5" fmla="*/ 6510 w 5821755"/>
              <a:gd name="connsiteY5" fmla="*/ 5489023 h 6070300"/>
              <a:gd name="connsiteX6" fmla="*/ 1747 w 5821755"/>
              <a:gd name="connsiteY6" fmla="*/ 163317 h 6070300"/>
              <a:gd name="connsiteX0" fmla="*/ 1747 w 5821755"/>
              <a:gd name="connsiteY0" fmla="*/ 163317 h 6070300"/>
              <a:gd name="connsiteX1" fmla="*/ 158748 w 5821755"/>
              <a:gd name="connsiteY1" fmla="*/ 1796 h 6070300"/>
              <a:gd name="connsiteX2" fmla="*/ 5821755 w 5821755"/>
              <a:gd name="connsiteY2" fmla="*/ 10444 h 6070300"/>
              <a:gd name="connsiteX3" fmla="*/ 5762178 w 5821755"/>
              <a:gd name="connsiteY3" fmla="*/ 6070300 h 6070300"/>
              <a:gd name="connsiteX4" fmla="*/ 1268410 w 5821755"/>
              <a:gd name="connsiteY4" fmla="*/ 6063435 h 6070300"/>
              <a:gd name="connsiteX5" fmla="*/ 6510 w 5821755"/>
              <a:gd name="connsiteY5" fmla="*/ 5489023 h 6070300"/>
              <a:gd name="connsiteX6" fmla="*/ 1747 w 5821755"/>
              <a:gd name="connsiteY6" fmla="*/ 163317 h 6070300"/>
              <a:gd name="connsiteX0" fmla="*/ 1747 w 5821755"/>
              <a:gd name="connsiteY0" fmla="*/ 163317 h 6070300"/>
              <a:gd name="connsiteX1" fmla="*/ 158748 w 5821755"/>
              <a:gd name="connsiteY1" fmla="*/ 1796 h 6070300"/>
              <a:gd name="connsiteX2" fmla="*/ 5821755 w 5821755"/>
              <a:gd name="connsiteY2" fmla="*/ 10444 h 6070300"/>
              <a:gd name="connsiteX3" fmla="*/ 5762178 w 5821755"/>
              <a:gd name="connsiteY3" fmla="*/ 6070300 h 6070300"/>
              <a:gd name="connsiteX4" fmla="*/ 1268410 w 5821755"/>
              <a:gd name="connsiteY4" fmla="*/ 6063435 h 6070300"/>
              <a:gd name="connsiteX5" fmla="*/ 6510 w 5821755"/>
              <a:gd name="connsiteY5" fmla="*/ 5489023 h 6070300"/>
              <a:gd name="connsiteX6" fmla="*/ 1747 w 5821755"/>
              <a:gd name="connsiteY6" fmla="*/ 163317 h 6070300"/>
              <a:gd name="connsiteX0" fmla="*/ 1747 w 5821755"/>
              <a:gd name="connsiteY0" fmla="*/ 163317 h 6070300"/>
              <a:gd name="connsiteX1" fmla="*/ 158748 w 5821755"/>
              <a:gd name="connsiteY1" fmla="*/ 1796 h 6070300"/>
              <a:gd name="connsiteX2" fmla="*/ 5821755 w 5821755"/>
              <a:gd name="connsiteY2" fmla="*/ 10444 h 6070300"/>
              <a:gd name="connsiteX3" fmla="*/ 5814565 w 5821755"/>
              <a:gd name="connsiteY3" fmla="*/ 6070300 h 6070300"/>
              <a:gd name="connsiteX4" fmla="*/ 1268410 w 5821755"/>
              <a:gd name="connsiteY4" fmla="*/ 6063435 h 6070300"/>
              <a:gd name="connsiteX5" fmla="*/ 6510 w 5821755"/>
              <a:gd name="connsiteY5" fmla="*/ 5489023 h 6070300"/>
              <a:gd name="connsiteX6" fmla="*/ 1747 w 5821755"/>
              <a:gd name="connsiteY6" fmla="*/ 163317 h 6070300"/>
              <a:gd name="connsiteX0" fmla="*/ 1747 w 5815180"/>
              <a:gd name="connsiteY0" fmla="*/ 163317 h 6070300"/>
              <a:gd name="connsiteX1" fmla="*/ 158748 w 5815180"/>
              <a:gd name="connsiteY1" fmla="*/ 1796 h 6070300"/>
              <a:gd name="connsiteX2" fmla="*/ 5813817 w 5815180"/>
              <a:gd name="connsiteY2" fmla="*/ 10444 h 6070300"/>
              <a:gd name="connsiteX3" fmla="*/ 5814565 w 5815180"/>
              <a:gd name="connsiteY3" fmla="*/ 6070300 h 6070300"/>
              <a:gd name="connsiteX4" fmla="*/ 1268410 w 5815180"/>
              <a:gd name="connsiteY4" fmla="*/ 6063435 h 6070300"/>
              <a:gd name="connsiteX5" fmla="*/ 6510 w 5815180"/>
              <a:gd name="connsiteY5" fmla="*/ 5489023 h 6070300"/>
              <a:gd name="connsiteX6" fmla="*/ 1747 w 5815180"/>
              <a:gd name="connsiteY6" fmla="*/ 163317 h 6070300"/>
              <a:gd name="connsiteX0" fmla="*/ 428 w 5813861"/>
              <a:gd name="connsiteY0" fmla="*/ 162163 h 6069146"/>
              <a:gd name="connsiteX1" fmla="*/ 157429 w 5813861"/>
              <a:gd name="connsiteY1" fmla="*/ 642 h 6069146"/>
              <a:gd name="connsiteX2" fmla="*/ 5812498 w 5813861"/>
              <a:gd name="connsiteY2" fmla="*/ 9290 h 6069146"/>
              <a:gd name="connsiteX3" fmla="*/ 5813246 w 5813861"/>
              <a:gd name="connsiteY3" fmla="*/ 6069146 h 6069146"/>
              <a:gd name="connsiteX4" fmla="*/ 1267091 w 5813861"/>
              <a:gd name="connsiteY4" fmla="*/ 6062281 h 6069146"/>
              <a:gd name="connsiteX5" fmla="*/ 5191 w 5813861"/>
              <a:gd name="connsiteY5" fmla="*/ 5487869 h 6069146"/>
              <a:gd name="connsiteX6" fmla="*/ 428 w 5813861"/>
              <a:gd name="connsiteY6" fmla="*/ 162163 h 6069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13861" h="6069146">
                <a:moveTo>
                  <a:pt x="428" y="162163"/>
                </a:moveTo>
                <a:cubicBezTo>
                  <a:pt x="-4388" y="-26184"/>
                  <a:pt x="30483" y="2340"/>
                  <a:pt x="157429" y="642"/>
                </a:cubicBezTo>
                <a:lnTo>
                  <a:pt x="5812498" y="9290"/>
                </a:lnTo>
                <a:cubicBezTo>
                  <a:pt x="5810101" y="2029242"/>
                  <a:pt x="5815643" y="4049194"/>
                  <a:pt x="5813246" y="6069146"/>
                </a:cubicBezTo>
                <a:cubicBezTo>
                  <a:pt x="5084253" y="6060002"/>
                  <a:pt x="2552818" y="6063386"/>
                  <a:pt x="1267091" y="6062281"/>
                </a:cubicBezTo>
                <a:cubicBezTo>
                  <a:pt x="710990" y="6042055"/>
                  <a:pt x="345391" y="5815623"/>
                  <a:pt x="5191" y="5487869"/>
                </a:cubicBezTo>
                <a:cubicBezTo>
                  <a:pt x="6249" y="3268233"/>
                  <a:pt x="-630" y="2381799"/>
                  <a:pt x="428" y="162163"/>
                </a:cubicBez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3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3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lägga in bild   </a:t>
            </a:r>
          </a:p>
          <a:p>
            <a:pPr marL="0" marR="0" lvl="0" indent="0" algn="ctr" defTabSz="914400" rtl="0" eaLnBrk="1" fontAlgn="auto" latinLnBrk="0" hangingPunct="1">
              <a:lnSpc>
                <a:spcPct val="3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                      </a:t>
            </a:r>
          </a:p>
          <a:p>
            <a:endParaRPr lang="sv-SE" dirty="0"/>
          </a:p>
        </p:txBody>
      </p:sp>
      <p:sp>
        <p:nvSpPr>
          <p:cNvPr id="7" name="Platshållare för text 8">
            <a:extLst>
              <a:ext uri="{FF2B5EF4-FFF2-40B4-BE49-F238E27FC236}">
                <a16:creationId xmlns:a16="http://schemas.microsoft.com/office/drawing/2014/main" id="{A0DC9DB3-C6CE-4C03-A72B-856577E2032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10537" y="6371498"/>
            <a:ext cx="6713034" cy="2768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10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0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sv-SE" dirty="0"/>
              <a:t>Klicka här för att lägga in datum, författare och </a:t>
            </a:r>
            <a:r>
              <a:rPr lang="sv-SE" dirty="0" err="1"/>
              <a:t>ev</a:t>
            </a:r>
            <a:r>
              <a:rPr lang="sv-SE" dirty="0"/>
              <a:t> projektbeskrivning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E83620DD-DA98-4275-991F-5E42BBF29D4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70688" y="674688"/>
            <a:ext cx="4687887" cy="432593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800"/>
            </a:lvl1pPr>
            <a:lvl2pPr marL="457200" indent="0">
              <a:lnSpc>
                <a:spcPct val="100000"/>
              </a:lnSpc>
              <a:buFontTx/>
              <a:buNone/>
              <a:defRPr sz="1600"/>
            </a:lvl2pPr>
            <a:lvl3pPr marL="914400" indent="0">
              <a:lnSpc>
                <a:spcPct val="100000"/>
              </a:lnSpc>
              <a:buFontTx/>
              <a:buNone/>
              <a:defRPr sz="1400"/>
            </a:lvl3pPr>
            <a:lvl4pPr marL="1371600" indent="0">
              <a:lnSpc>
                <a:spcPct val="100000"/>
              </a:lnSpc>
              <a:buFontTx/>
              <a:buNone/>
              <a:defRPr sz="1200"/>
            </a:lvl4pPr>
            <a:lvl5pPr marL="1828800" indent="0">
              <a:lnSpc>
                <a:spcPct val="100000"/>
              </a:lnSpc>
              <a:buFontTx/>
              <a:buNone/>
              <a:defRPr sz="1000"/>
            </a:lvl5pPr>
          </a:lstStyle>
          <a:p>
            <a:pPr lvl="0"/>
            <a:r>
              <a:rPr lang="sv-SE" dirty="0"/>
              <a:t>Klicka här för att lägga in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757397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två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77960" y="371181"/>
            <a:ext cx="10975839" cy="1325563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400">
                <a:solidFill>
                  <a:srgbClr val="DB0D1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Rubrik i överkant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 hasCustomPrompt="1"/>
          </p:nvPr>
        </p:nvSpPr>
        <p:spPr>
          <a:xfrm>
            <a:off x="1325619" y="1825623"/>
            <a:ext cx="4454431" cy="306732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v-SE" dirty="0"/>
              <a:t>Klicka här för att skriva in text</a:t>
            </a:r>
          </a:p>
          <a:p>
            <a:pPr lvl="1"/>
            <a:r>
              <a:rPr lang="sv-SE" dirty="0"/>
              <a:t>Nivå 2</a:t>
            </a:r>
          </a:p>
          <a:p>
            <a:pPr lvl="2"/>
            <a:r>
              <a:rPr lang="sv-SE" dirty="0"/>
              <a:t>Nivå 3</a:t>
            </a:r>
          </a:p>
          <a:p>
            <a:pPr lvl="3"/>
            <a:r>
              <a:rPr lang="sv-SE" dirty="0"/>
              <a:t>Nivå 4</a:t>
            </a:r>
          </a:p>
          <a:p>
            <a:pPr lvl="4"/>
            <a:r>
              <a:rPr lang="sv-SE" dirty="0"/>
              <a:t>Nivå 5</a:t>
            </a:r>
          </a:p>
        </p:txBody>
      </p:sp>
      <p:sp>
        <p:nvSpPr>
          <p:cNvPr id="7" name="Platshållare för innehåll 2"/>
          <p:cNvSpPr>
            <a:spLocks noGrp="1"/>
          </p:cNvSpPr>
          <p:nvPr>
            <p:ph sz="half" idx="10" hasCustomPrompt="1"/>
          </p:nvPr>
        </p:nvSpPr>
        <p:spPr>
          <a:xfrm>
            <a:off x="6196536" y="1825622"/>
            <a:ext cx="4454431" cy="306732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v-SE" dirty="0"/>
              <a:t>Klicka här för att skriva in text</a:t>
            </a:r>
          </a:p>
          <a:p>
            <a:pPr lvl="1"/>
            <a:r>
              <a:rPr lang="sv-SE" dirty="0"/>
              <a:t>Nivå 2</a:t>
            </a:r>
          </a:p>
          <a:p>
            <a:pPr lvl="2"/>
            <a:r>
              <a:rPr lang="sv-SE" dirty="0"/>
              <a:t>Nivå 3</a:t>
            </a:r>
          </a:p>
          <a:p>
            <a:pPr lvl="3"/>
            <a:r>
              <a:rPr lang="sv-SE" dirty="0"/>
              <a:t>Nivå 4</a:t>
            </a:r>
          </a:p>
          <a:p>
            <a:pPr lvl="4"/>
            <a:r>
              <a:rPr lang="sv-SE" dirty="0"/>
              <a:t>Nivå 5</a:t>
            </a:r>
          </a:p>
        </p:txBody>
      </p:sp>
      <p:sp>
        <p:nvSpPr>
          <p:cNvPr id="8" name="Platshållare för text 8">
            <a:extLst>
              <a:ext uri="{FF2B5EF4-FFF2-40B4-BE49-F238E27FC236}">
                <a16:creationId xmlns:a16="http://schemas.microsoft.com/office/drawing/2014/main" id="{23365A08-A021-49CA-9229-23403CDB4B8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10537" y="6371498"/>
            <a:ext cx="6713034" cy="2768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10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0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sv-SE" dirty="0"/>
              <a:t>Klicka här för att lägga in datum, författare och </a:t>
            </a:r>
            <a:r>
              <a:rPr lang="sv-SE" dirty="0" err="1"/>
              <a:t>ev</a:t>
            </a:r>
            <a:r>
              <a:rPr lang="sv-SE" dirty="0"/>
              <a:t> projektbeskrivning</a:t>
            </a:r>
          </a:p>
        </p:txBody>
      </p:sp>
    </p:spTree>
    <p:extLst>
      <p:ext uri="{BB962C8B-B14F-4D97-AF65-F5344CB8AC3E}">
        <p14:creationId xmlns:p14="http://schemas.microsoft.com/office/powerpoint/2010/main" val="886535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bild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852162" y="584067"/>
            <a:ext cx="10474907" cy="4361352"/>
          </a:xfrm>
          <a:prstGeom prst="rect">
            <a:avLst/>
          </a:prstGeom>
          <a:solidFill>
            <a:schemeClr val="bg1"/>
          </a:solidFill>
        </p:spPr>
        <p:txBody>
          <a:bodyPr tIns="1188000" anchor="t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dirty="0"/>
              <a:t>Klicka på ikonerna för att infoga tabeller, video, </a:t>
            </a:r>
            <a:r>
              <a:rPr lang="sv-SE"/>
              <a:t>smartart </a:t>
            </a:r>
            <a:r>
              <a:rPr lang="sv-SE" dirty="0"/>
              <a:t>och diagram</a:t>
            </a:r>
          </a:p>
        </p:txBody>
      </p:sp>
      <p:sp>
        <p:nvSpPr>
          <p:cNvPr id="10" name="Rubrik 1"/>
          <p:cNvSpPr>
            <a:spLocks noGrp="1"/>
          </p:cNvSpPr>
          <p:nvPr>
            <p:ph type="title" hasCustomPrompt="1"/>
          </p:nvPr>
        </p:nvSpPr>
        <p:spPr>
          <a:xfrm>
            <a:off x="293196" y="5869693"/>
            <a:ext cx="9521364" cy="486704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400" baseline="0">
                <a:solidFill>
                  <a:srgbClr val="DB0D1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Detta rubrikfält används när man använder helsidesdiagram</a:t>
            </a:r>
          </a:p>
        </p:txBody>
      </p:sp>
      <p:sp>
        <p:nvSpPr>
          <p:cNvPr id="6" name="Platshållare för text 8">
            <a:extLst>
              <a:ext uri="{FF2B5EF4-FFF2-40B4-BE49-F238E27FC236}">
                <a16:creationId xmlns:a16="http://schemas.microsoft.com/office/drawing/2014/main" id="{B3F58145-C7E7-4CD0-B68A-C3A5BA02C89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10537" y="6371498"/>
            <a:ext cx="6713034" cy="2768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10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0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sv-SE" dirty="0"/>
              <a:t>Klicka här för att lägga in datum, författare och </a:t>
            </a:r>
            <a:r>
              <a:rPr lang="sv-SE" dirty="0" err="1"/>
              <a:t>ev</a:t>
            </a:r>
            <a:r>
              <a:rPr lang="sv-SE" dirty="0"/>
              <a:t> projektbeskrivning</a:t>
            </a:r>
          </a:p>
        </p:txBody>
      </p:sp>
    </p:spTree>
    <p:extLst>
      <p:ext uri="{BB962C8B-B14F-4D97-AF65-F5344CB8AC3E}">
        <p14:creationId xmlns:p14="http://schemas.microsoft.com/office/powerpoint/2010/main" val="4237194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ak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73" y="143622"/>
            <a:ext cx="11887200" cy="6551055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239" y="3279035"/>
            <a:ext cx="2453344" cy="1493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025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ruta 7"/>
          <p:cNvSpPr txBox="1"/>
          <p:nvPr userDrawn="1"/>
        </p:nvSpPr>
        <p:spPr>
          <a:xfrm>
            <a:off x="319358" y="6356397"/>
            <a:ext cx="119776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regionkalmar.se  |</a:t>
            </a:r>
          </a:p>
        </p:txBody>
      </p:sp>
    </p:spTree>
    <p:extLst>
      <p:ext uri="{BB962C8B-B14F-4D97-AF65-F5344CB8AC3E}">
        <p14:creationId xmlns:p14="http://schemas.microsoft.com/office/powerpoint/2010/main" val="3982196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7" r:id="rId4"/>
    <p:sldLayoutId id="2147483652" r:id="rId5"/>
    <p:sldLayoutId id="2147483651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tshållare för bild 3">
            <a:extLst>
              <a:ext uri="{FF2B5EF4-FFF2-40B4-BE49-F238E27FC236}">
                <a16:creationId xmlns:a16="http://schemas.microsoft.com/office/drawing/2014/main" id="{7C8D61F4-E00F-4884-9D43-0CF394555E5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8" b="8218"/>
          <a:stretch>
            <a:fillRect/>
          </a:stretch>
        </p:blipFill>
        <p:spPr>
          <a:xfrm>
            <a:off x="187326" y="172870"/>
            <a:ext cx="11822785" cy="5418298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6DA4644-5D73-4851-B8A5-D89E45A2399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Rubrik 1">
            <a:extLst>
              <a:ext uri="{FF2B5EF4-FFF2-40B4-BE49-F238E27FC236}">
                <a16:creationId xmlns:a16="http://schemas.microsoft.com/office/drawing/2014/main" id="{F2579FCF-59DA-484F-8A65-DF3D9C875EA3}"/>
              </a:ext>
            </a:extLst>
          </p:cNvPr>
          <p:cNvSpPr txBox="1">
            <a:spLocks/>
          </p:cNvSpPr>
          <p:nvPr/>
        </p:nvSpPr>
        <p:spPr>
          <a:xfrm>
            <a:off x="187326" y="2729140"/>
            <a:ext cx="11822785" cy="593809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rgbClr val="DB0D1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sv-SE" sz="3200" dirty="0">
                <a:solidFill>
                  <a:schemeClr val="bg1"/>
                </a:solidFill>
              </a:rPr>
              <a:t>Patientkontrakt/överenskommelse – i Cosmic och på 1177 </a:t>
            </a:r>
          </a:p>
        </p:txBody>
      </p:sp>
    </p:spTree>
    <p:extLst>
      <p:ext uri="{BB962C8B-B14F-4D97-AF65-F5344CB8AC3E}">
        <p14:creationId xmlns:p14="http://schemas.microsoft.com/office/powerpoint/2010/main" val="14786969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77509CC-0285-8B80-79F8-9733687CA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Läsa </a:t>
            </a:r>
            <a:r>
              <a:rPr lang="sv-SE" dirty="0" err="1"/>
              <a:t>patientkontrakt</a:t>
            </a:r>
            <a:r>
              <a:rPr lang="sv-SE" dirty="0"/>
              <a:t> på 1177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DE9D4F0-C253-BEB5-733E-16221293A3E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28F0CEFA-0905-44DE-4D26-E1CADDB41E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0880" y="157038"/>
            <a:ext cx="8204478" cy="5697554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39F4A18C-907F-8732-872B-C18BCBA4EE26}"/>
              </a:ext>
            </a:extLst>
          </p:cNvPr>
          <p:cNvSpPr txBox="1"/>
          <p:nvPr/>
        </p:nvSpPr>
        <p:spPr>
          <a:xfrm>
            <a:off x="3088433" y="4926563"/>
            <a:ext cx="26324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/>
              <a:t>Bild från Region Jönköping</a:t>
            </a:r>
          </a:p>
        </p:txBody>
      </p:sp>
    </p:spTree>
    <p:extLst>
      <p:ext uri="{BB962C8B-B14F-4D97-AF65-F5344CB8AC3E}">
        <p14:creationId xmlns:p14="http://schemas.microsoft.com/office/powerpoint/2010/main" val="29414213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AF0D6EDE-DCF7-E3E7-D744-81028040A4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Läsa i journal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33D438E8-94CA-AFBD-0AFA-1AEAABC116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9042" y="1209189"/>
            <a:ext cx="3981407" cy="3341406"/>
          </a:xfrm>
        </p:spPr>
        <p:txBody>
          <a:bodyPr/>
          <a:lstStyle/>
          <a:p>
            <a:r>
              <a:rPr lang="sv-SE" dirty="0"/>
              <a:t>I kronologiska journalen. I den mapp i enhetsträdet där anteckningen gjorts. Blir del i hela anteckningen i mallen.</a:t>
            </a:r>
          </a:p>
          <a:p>
            <a:r>
              <a:rPr lang="sv-SE" dirty="0"/>
              <a:t>Varje uppdatering av patientkontraktet blir en ny anteckning. Så kan finnas både aktuella och inaktuella överenskommelser.</a:t>
            </a:r>
          </a:p>
          <a:p>
            <a:r>
              <a:rPr lang="sv-SE" dirty="0"/>
              <a:t>En patient kan ha överenskommelser med flera enheter, som hamnar i respektive enhets mapp. Får leta eller fråga patient.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BB30E193-375F-D46F-CEC1-6934A946576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EB668249-E48F-CD43-7A71-57BEFF7685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209" t="4537" r="1967" b="-4537"/>
          <a:stretch/>
        </p:blipFill>
        <p:spPr>
          <a:xfrm>
            <a:off x="7171711" y="374277"/>
            <a:ext cx="4146329" cy="5696820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5B25B57D-C979-63A0-1907-07F531766A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94" t="-501" r="74375" b="501"/>
          <a:stretch/>
        </p:blipFill>
        <p:spPr>
          <a:xfrm>
            <a:off x="5069665" y="425595"/>
            <a:ext cx="2102046" cy="5696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3562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D4FEB3DA-2234-ABB6-32A5-1D32642193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Patientkontrakt/överenskommelse 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D4B9BE4F-ADCD-AEFA-9A0F-293E7C6896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9724" y="805070"/>
            <a:ext cx="11766927" cy="4622607"/>
          </a:xfrm>
        </p:spPr>
        <p:txBody>
          <a:bodyPr/>
          <a:lstStyle/>
          <a:p>
            <a:r>
              <a:rPr lang="sv-SE" dirty="0"/>
              <a:t>Gemensamt arbete i sydöstra sjukvårdsregionen och genom lokal arbetsgrupp inom regionen</a:t>
            </a:r>
          </a:p>
          <a:p>
            <a:r>
              <a:rPr lang="sv-SE" dirty="0"/>
              <a:t>Använda sökord överenskommelse som läggs in i de vanligaste mallarna som används i Cosmic: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sv-SE" sz="1800" dirty="0">
              <a:effectLst/>
              <a:latin typeface="Calibri" panose="020F0502020204030204" pitchFamily="34" charset="0"/>
            </a:endParaRPr>
          </a:p>
          <a:p>
            <a:pPr marL="285750" indent="-28575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dirty="0"/>
              <a:t>Patienten ansvarar för</a:t>
            </a:r>
          </a:p>
          <a:p>
            <a:pPr marL="285750" indent="-28575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dirty="0"/>
              <a:t>Vid försämring kan patienten……. </a:t>
            </a:r>
          </a:p>
          <a:p>
            <a:pPr marL="285750" indent="-28575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dirty="0"/>
              <a:t>Vården ansvarar för </a:t>
            </a:r>
          </a:p>
          <a:p>
            <a:pPr marL="285750" indent="-28575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dirty="0"/>
              <a:t>Fast läkarkontakt i primärvården</a:t>
            </a:r>
          </a:p>
          <a:p>
            <a:pPr marL="285750" indent="-28575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dirty="0"/>
              <a:t>Fast vårdkontakt</a:t>
            </a:r>
          </a:p>
          <a:p>
            <a:pPr marL="285750" indent="-28575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dirty="0"/>
              <a:t>Patienten kan kontakta vården…</a:t>
            </a:r>
          </a:p>
          <a:p>
            <a:pPr marL="285750" indent="-28575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dirty="0"/>
              <a:t>Fortsatt planering</a:t>
            </a:r>
          </a:p>
          <a:p>
            <a:pPr marL="285750" indent="-28575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dirty="0"/>
              <a:t>Tid för uppföljning</a:t>
            </a:r>
          </a:p>
          <a:p>
            <a:pPr marL="285750" indent="-28575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sv-SE" dirty="0"/>
          </a:p>
          <a:p>
            <a:pPr rtl="0" fontAlgn="ctr">
              <a:spcBef>
                <a:spcPts val="0"/>
              </a:spcBef>
              <a:spcAft>
                <a:spcPts val="0"/>
              </a:spcAft>
            </a:pPr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E688D0C4-23A0-C351-A865-E29047F9FBD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768912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09B03F5F-7D3A-2436-8ED7-B03A561DA8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Hur gör vi då? 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9FFC6790-2D38-7FF8-4ED1-3DDB34A22D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1683" y="1249960"/>
            <a:ext cx="10826285" cy="3723296"/>
          </a:xfrm>
        </p:spPr>
        <p:txBody>
          <a:bodyPr/>
          <a:lstStyle/>
          <a:p>
            <a:endParaRPr lang="sv-SE" dirty="0"/>
          </a:p>
          <a:p>
            <a:r>
              <a:rPr lang="sv-SE" dirty="0"/>
              <a:t>Beslut av sjukvårdsledningen i augusti utifrån framtaget underlag att vi gör enligt det förslag som finns framtaget. </a:t>
            </a:r>
          </a:p>
          <a:p>
            <a:r>
              <a:rPr lang="sv-SE" dirty="0"/>
              <a:t>Sökord ”överenskommelse ” läggs till i vanligaste mallarna med möjlighet att också lägga till manuellt </a:t>
            </a:r>
          </a:p>
          <a:p>
            <a:r>
              <a:rPr lang="sv-SE" dirty="0"/>
              <a:t>Utbildningspaket är under framtagande – kommer att finnas i </a:t>
            </a:r>
            <a:r>
              <a:rPr lang="sv-SE" dirty="0" err="1"/>
              <a:t>Ping</a:t>
            </a:r>
            <a:r>
              <a:rPr lang="sv-SE" dirty="0"/>
              <a:t> </a:t>
            </a:r>
            <a:r>
              <a:rPr lang="sv-SE" dirty="0" err="1"/>
              <a:t>Pong</a:t>
            </a:r>
            <a:r>
              <a:rPr lang="sv-SE" dirty="0"/>
              <a:t> (kompetensportalen)</a:t>
            </a:r>
          </a:p>
          <a:p>
            <a:r>
              <a:rPr lang="sv-SE" dirty="0"/>
              <a:t>Några personer kommer erbjudas att testa  (Strokeenheten Västervik, DBT teamet Oskarshamn, läkare på </a:t>
            </a:r>
            <a:r>
              <a:rPr lang="sv-SE" dirty="0" err="1"/>
              <a:t>Smedby</a:t>
            </a:r>
            <a:r>
              <a:rPr lang="sv-SE" dirty="0"/>
              <a:t> hälsocentral, </a:t>
            </a:r>
            <a:r>
              <a:rPr lang="sv-SE" dirty="0" err="1"/>
              <a:t>diab</a:t>
            </a:r>
            <a:r>
              <a:rPr lang="sv-SE" dirty="0"/>
              <a:t> </a:t>
            </a:r>
            <a:r>
              <a:rPr lang="sv-SE" dirty="0" err="1"/>
              <a:t>ssk</a:t>
            </a:r>
            <a:r>
              <a:rPr lang="sv-SE" dirty="0"/>
              <a:t> på Hultsfreds hälsocentral, </a:t>
            </a:r>
            <a:r>
              <a:rPr lang="sv-SE" dirty="0" err="1"/>
              <a:t>Rebhab</a:t>
            </a:r>
            <a:r>
              <a:rPr lang="sv-SE" dirty="0"/>
              <a:t> </a:t>
            </a:r>
            <a:r>
              <a:rPr lang="sv-SE" dirty="0" err="1"/>
              <a:t>Oskarsham</a:t>
            </a:r>
            <a:r>
              <a:rPr lang="sv-SE" dirty="0"/>
              <a:t> - med start i oktober)</a:t>
            </a:r>
          </a:p>
          <a:p>
            <a:r>
              <a:rPr lang="sv-SE" dirty="0"/>
              <a:t>Synkning till 1177 – sökord överenskommelse i journalen visar alla överenskommelser som patienten gjort med vården. </a:t>
            </a:r>
          </a:p>
          <a:p>
            <a:r>
              <a:rPr lang="sv-SE" dirty="0"/>
              <a:t>Spridning till invånare när ovanstående är genomfört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AC4B1090-67E5-84CE-49C7-195AEF02DEB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011859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9487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5FF507F5-9C93-828D-0449-042D03D3FF7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sv-SE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br>
              <a:rPr lang="sv-SE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sv-SE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Införande av patientkontrakt – handlingsplan för nära vård 2023-2025</a:t>
            </a:r>
            <a:endParaRPr lang="sv-SE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9A0C1B6C-AAF4-DA55-C5C5-E032BD0F9A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7217" y="1249960"/>
            <a:ext cx="11148969" cy="357229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sv-SE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Beskrivning:</a:t>
            </a:r>
            <a:endParaRPr lang="sv-S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sv-SE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Planera och genomföra gemensamma insatser för implementering, uppföljning och utvärdering av patientkontrakt.</a:t>
            </a:r>
            <a:endParaRPr lang="sv-S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sv-SE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Tillgängliggöra information och utbildning. </a:t>
            </a:r>
            <a:endParaRPr lang="sv-S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sv-SE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Möjliggöra strukturerad dokumentation av patientkontrakt i lämpliga IT-stöd.</a:t>
            </a:r>
            <a:endParaRPr lang="sv-S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sv-SE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Inkludera patientkontrakt i arbetet med personcentrerade och sammanhållna vårdförlopp.</a:t>
            </a:r>
            <a:endParaRPr lang="sv-S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sv-SE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Avser patienter med behov av samordning</a:t>
            </a:r>
          </a:p>
          <a:p>
            <a:pPr>
              <a:spcAft>
                <a:spcPts val="600"/>
              </a:spcAft>
            </a:pPr>
            <a:r>
              <a:rPr lang="sv-SE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Förväntad effekt:</a:t>
            </a:r>
            <a:endParaRPr lang="sv-S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sv-SE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Delaktiga patienter som känner till nästa steg i vårdkedjan inom regional och kommunal hälso- och sjukvård.</a:t>
            </a:r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3AFB56FC-422C-FC72-4CBD-3C53E6A1C3B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15358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5537800-2168-A4CC-A40F-DC890EFE8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FC4F149-C9A7-8DFA-9B45-B92B4DDFB2E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133CC920-7D12-DC80-4A72-11FBE0A2E3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897" y="144011"/>
            <a:ext cx="10218228" cy="5848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914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513A0BB-E3FD-4400-971A-E49DC9B9B95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28E1273-0C2C-4A77-B396-4D32BB4EBD40}"/>
              </a:ext>
            </a:extLst>
          </p:cNvPr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95E6E578-5E70-4BE5-A3E8-F1BA5D893FA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633AA03D-0C0C-1348-6712-9AD36044F8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037" y="80962"/>
            <a:ext cx="10067925" cy="583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889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7524339-B8C5-7D51-B081-93A6F2A46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7F197DB-501F-D7F1-9F92-34607627F3A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3FA8FDCC-08FE-53D1-8991-DEEB8CB4B8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020" y="378052"/>
            <a:ext cx="10277475" cy="583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769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EA08BAD-05B6-7E5C-3468-E94635A46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Vårdinformation till patienter och andra regioner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4C61BC4-068B-E2AF-62F6-91B0AB5BD1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Cylinder 3">
            <a:extLst>
              <a:ext uri="{FF2B5EF4-FFF2-40B4-BE49-F238E27FC236}">
                <a16:creationId xmlns:a16="http://schemas.microsoft.com/office/drawing/2014/main" id="{E9F70ACF-B333-D17D-AD62-9609C34A6A03}"/>
              </a:ext>
            </a:extLst>
          </p:cNvPr>
          <p:cNvSpPr/>
          <p:nvPr/>
        </p:nvSpPr>
        <p:spPr>
          <a:xfrm>
            <a:off x="2952778" y="2113359"/>
            <a:ext cx="1349441" cy="1300293"/>
          </a:xfrm>
          <a:prstGeom prst="ca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dirty="0"/>
              <a:t>Cosmic</a:t>
            </a:r>
          </a:p>
        </p:txBody>
      </p:sp>
      <p:sp>
        <p:nvSpPr>
          <p:cNvPr id="5" name="Rektangel: rundade hörn 4">
            <a:extLst>
              <a:ext uri="{FF2B5EF4-FFF2-40B4-BE49-F238E27FC236}">
                <a16:creationId xmlns:a16="http://schemas.microsoft.com/office/drawing/2014/main" id="{930C5BFF-9EBF-A32D-B8F1-0A0ED30DFB10}"/>
              </a:ext>
            </a:extLst>
          </p:cNvPr>
          <p:cNvSpPr/>
          <p:nvPr/>
        </p:nvSpPr>
        <p:spPr>
          <a:xfrm>
            <a:off x="4910870" y="2224248"/>
            <a:ext cx="1896393" cy="103113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err="1">
                <a:solidFill>
                  <a:schemeClr val="tx1"/>
                </a:solidFill>
              </a:rPr>
              <a:t>Ineras</a:t>
            </a:r>
            <a:r>
              <a:rPr lang="sv-SE" dirty="0">
                <a:solidFill>
                  <a:schemeClr val="tx1"/>
                </a:solidFill>
              </a:rPr>
              <a:t> nationella tjänsteplattform</a:t>
            </a:r>
          </a:p>
        </p:txBody>
      </p:sp>
      <p:pic>
        <p:nvPicPr>
          <p:cNvPr id="7" name="Bild 6" descr="Läkares kvinna kontur">
            <a:extLst>
              <a:ext uri="{FF2B5EF4-FFF2-40B4-BE49-F238E27FC236}">
                <a16:creationId xmlns:a16="http://schemas.microsoft.com/office/drawing/2014/main" id="{5105726C-4174-2312-EC91-6421640B7C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38136" y="2646024"/>
            <a:ext cx="914400" cy="914400"/>
          </a:xfrm>
          <a:prstGeom prst="rect">
            <a:avLst/>
          </a:prstGeom>
        </p:spPr>
      </p:pic>
      <p:pic>
        <p:nvPicPr>
          <p:cNvPr id="9" name="Bild 8" descr="Tv kontur">
            <a:extLst>
              <a:ext uri="{FF2B5EF4-FFF2-40B4-BE49-F238E27FC236}">
                <a16:creationId xmlns:a16="http://schemas.microsoft.com/office/drawing/2014/main" id="{5D4D3FBF-5AB1-1A3D-A28F-9BB9B8315F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951702" y="2424088"/>
            <a:ext cx="914400" cy="914400"/>
          </a:xfrm>
          <a:prstGeom prst="rect">
            <a:avLst/>
          </a:prstGeom>
        </p:spPr>
      </p:pic>
      <p:pic>
        <p:nvPicPr>
          <p:cNvPr id="13" name="Bild 12" descr="Universell åtkomst kontur">
            <a:extLst>
              <a:ext uri="{FF2B5EF4-FFF2-40B4-BE49-F238E27FC236}">
                <a16:creationId xmlns:a16="http://schemas.microsoft.com/office/drawing/2014/main" id="{0CDA8EDB-C165-F68B-24FD-83AC31FB9D4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981617" y="1795477"/>
            <a:ext cx="914400" cy="914400"/>
          </a:xfrm>
          <a:prstGeom prst="rect">
            <a:avLst/>
          </a:prstGeom>
        </p:spPr>
      </p:pic>
      <p:pic>
        <p:nvPicPr>
          <p:cNvPr id="14" name="Bild 13" descr="Tv kontur">
            <a:extLst>
              <a:ext uri="{FF2B5EF4-FFF2-40B4-BE49-F238E27FC236}">
                <a16:creationId xmlns:a16="http://schemas.microsoft.com/office/drawing/2014/main" id="{2DD7F251-8D7F-E7CF-A204-A0CF4C513F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54049" y="1864159"/>
            <a:ext cx="914400" cy="914400"/>
          </a:xfrm>
          <a:prstGeom prst="rect">
            <a:avLst/>
          </a:prstGeom>
        </p:spPr>
      </p:pic>
      <p:pic>
        <p:nvPicPr>
          <p:cNvPr id="15" name="Bild 14" descr="Läkares kvinna kontur">
            <a:extLst>
              <a:ext uri="{FF2B5EF4-FFF2-40B4-BE49-F238E27FC236}">
                <a16:creationId xmlns:a16="http://schemas.microsoft.com/office/drawing/2014/main" id="{227F98BF-587A-DFD3-6A99-1FCAFC3AE4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06245" y="2920207"/>
            <a:ext cx="914400" cy="914400"/>
          </a:xfrm>
          <a:prstGeom prst="rect">
            <a:avLst/>
          </a:prstGeom>
        </p:spPr>
      </p:pic>
      <p:pic>
        <p:nvPicPr>
          <p:cNvPr id="16" name="Bild 15" descr="Tv kontur">
            <a:extLst>
              <a:ext uri="{FF2B5EF4-FFF2-40B4-BE49-F238E27FC236}">
                <a16:creationId xmlns:a16="http://schemas.microsoft.com/office/drawing/2014/main" id="{850078E8-9C15-A846-7808-831DA1D18F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22663" y="2869865"/>
            <a:ext cx="914400" cy="914400"/>
          </a:xfrm>
          <a:prstGeom prst="rect">
            <a:avLst/>
          </a:prstGeom>
        </p:spPr>
      </p:pic>
      <p:sp>
        <p:nvSpPr>
          <p:cNvPr id="17" name="textruta 16">
            <a:extLst>
              <a:ext uri="{FF2B5EF4-FFF2-40B4-BE49-F238E27FC236}">
                <a16:creationId xmlns:a16="http://schemas.microsoft.com/office/drawing/2014/main" id="{29A2C0BB-498E-815F-5F83-3876DB80D5DF}"/>
              </a:ext>
            </a:extLst>
          </p:cNvPr>
          <p:cNvSpPr txBox="1"/>
          <p:nvPr/>
        </p:nvSpPr>
        <p:spPr>
          <a:xfrm>
            <a:off x="7942690" y="3098209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NPÖ</a:t>
            </a:r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DD971A7F-7B9F-10A3-2C64-F114F27DAA8F}"/>
              </a:ext>
            </a:extLst>
          </p:cNvPr>
          <p:cNvSpPr txBox="1"/>
          <p:nvPr/>
        </p:nvSpPr>
        <p:spPr>
          <a:xfrm>
            <a:off x="7970995" y="2107026"/>
            <a:ext cx="680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1177</a:t>
            </a:r>
          </a:p>
        </p:txBody>
      </p:sp>
      <p:sp>
        <p:nvSpPr>
          <p:cNvPr id="19" name="textruta 18">
            <a:extLst>
              <a:ext uri="{FF2B5EF4-FFF2-40B4-BE49-F238E27FC236}">
                <a16:creationId xmlns:a16="http://schemas.microsoft.com/office/drawing/2014/main" id="{0A5623F5-F19C-FD47-08D6-601E7B76170C}"/>
              </a:ext>
            </a:extLst>
          </p:cNvPr>
          <p:cNvSpPr txBox="1"/>
          <p:nvPr/>
        </p:nvSpPr>
        <p:spPr>
          <a:xfrm>
            <a:off x="10028745" y="1823923"/>
            <a:ext cx="16169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Patienter och anhöriga kan läsa i sin journal</a:t>
            </a:r>
          </a:p>
        </p:txBody>
      </p:sp>
      <p:sp>
        <p:nvSpPr>
          <p:cNvPr id="20" name="textruta 19">
            <a:extLst>
              <a:ext uri="{FF2B5EF4-FFF2-40B4-BE49-F238E27FC236}">
                <a16:creationId xmlns:a16="http://schemas.microsoft.com/office/drawing/2014/main" id="{DF264706-4785-43B8-71F0-A9B70069DB79}"/>
              </a:ext>
            </a:extLst>
          </p:cNvPr>
          <p:cNvSpPr txBox="1"/>
          <p:nvPr/>
        </p:nvSpPr>
        <p:spPr>
          <a:xfrm>
            <a:off x="7766829" y="3911279"/>
            <a:ext cx="2793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Vårdpersonal i andra regioner och kommuner kan läsa information i patientens journal</a:t>
            </a:r>
          </a:p>
        </p:txBody>
      </p:sp>
      <p:sp>
        <p:nvSpPr>
          <p:cNvPr id="21" name="Pil: höger 20">
            <a:extLst>
              <a:ext uri="{FF2B5EF4-FFF2-40B4-BE49-F238E27FC236}">
                <a16:creationId xmlns:a16="http://schemas.microsoft.com/office/drawing/2014/main" id="{D6E72883-91B0-16B7-182B-7C278A365DF3}"/>
              </a:ext>
            </a:extLst>
          </p:cNvPr>
          <p:cNvSpPr/>
          <p:nvPr/>
        </p:nvSpPr>
        <p:spPr>
          <a:xfrm>
            <a:off x="7350721" y="2174132"/>
            <a:ext cx="362584" cy="184666"/>
          </a:xfrm>
          <a:prstGeom prst="rightArrow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2" name="Pil: höger 21">
            <a:extLst>
              <a:ext uri="{FF2B5EF4-FFF2-40B4-BE49-F238E27FC236}">
                <a16:creationId xmlns:a16="http://schemas.microsoft.com/office/drawing/2014/main" id="{4B9FB730-7DFE-EA0C-0501-19287D3E7E63}"/>
              </a:ext>
            </a:extLst>
          </p:cNvPr>
          <p:cNvSpPr/>
          <p:nvPr/>
        </p:nvSpPr>
        <p:spPr>
          <a:xfrm>
            <a:off x="7351417" y="3190542"/>
            <a:ext cx="362584" cy="184666"/>
          </a:xfrm>
          <a:prstGeom prst="rightArrow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3" name="Pil: höger 22">
            <a:extLst>
              <a:ext uri="{FF2B5EF4-FFF2-40B4-BE49-F238E27FC236}">
                <a16:creationId xmlns:a16="http://schemas.microsoft.com/office/drawing/2014/main" id="{8C55CBF3-D82F-FB45-5B0A-08C13BF2B3AF}"/>
              </a:ext>
            </a:extLst>
          </p:cNvPr>
          <p:cNvSpPr/>
          <p:nvPr/>
        </p:nvSpPr>
        <p:spPr>
          <a:xfrm flipV="1">
            <a:off x="4310860" y="2646024"/>
            <a:ext cx="599230" cy="178965"/>
          </a:xfrm>
          <a:prstGeom prst="rightArrow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4" name="Pil: höger 23">
            <a:extLst>
              <a:ext uri="{FF2B5EF4-FFF2-40B4-BE49-F238E27FC236}">
                <a16:creationId xmlns:a16="http://schemas.microsoft.com/office/drawing/2014/main" id="{F7079046-82E8-BADD-31DC-6094FC3997C2}"/>
              </a:ext>
            </a:extLst>
          </p:cNvPr>
          <p:cNvSpPr/>
          <p:nvPr/>
        </p:nvSpPr>
        <p:spPr>
          <a:xfrm flipV="1">
            <a:off x="6819084" y="2677731"/>
            <a:ext cx="564204" cy="201656"/>
          </a:xfrm>
          <a:prstGeom prst="rightArrow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5" name="Pil: höger 24">
            <a:extLst>
              <a:ext uri="{FF2B5EF4-FFF2-40B4-BE49-F238E27FC236}">
                <a16:creationId xmlns:a16="http://schemas.microsoft.com/office/drawing/2014/main" id="{6C158FE2-89D1-50AF-DFF1-250B87856246}"/>
              </a:ext>
            </a:extLst>
          </p:cNvPr>
          <p:cNvSpPr/>
          <p:nvPr/>
        </p:nvSpPr>
        <p:spPr>
          <a:xfrm rot="5400000" flipV="1">
            <a:off x="6852874" y="2671173"/>
            <a:ext cx="1078516" cy="184666"/>
          </a:xfrm>
          <a:prstGeom prst="rightArrow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6" name="textruta 25">
            <a:extLst>
              <a:ext uri="{FF2B5EF4-FFF2-40B4-BE49-F238E27FC236}">
                <a16:creationId xmlns:a16="http://schemas.microsoft.com/office/drawing/2014/main" id="{404CEB7F-51B5-9642-FC8F-30B2CCF70236}"/>
              </a:ext>
            </a:extLst>
          </p:cNvPr>
          <p:cNvSpPr txBox="1"/>
          <p:nvPr/>
        </p:nvSpPr>
        <p:spPr>
          <a:xfrm>
            <a:off x="859257" y="3588477"/>
            <a:ext cx="21273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Vårdpersonal i Region Kalmar län</a:t>
            </a:r>
          </a:p>
          <a:p>
            <a:r>
              <a:rPr lang="sv-SE" dirty="0"/>
              <a:t>dokumenterar i patientens journal </a:t>
            </a:r>
          </a:p>
        </p:txBody>
      </p:sp>
      <p:sp>
        <p:nvSpPr>
          <p:cNvPr id="27" name="textruta 26">
            <a:extLst>
              <a:ext uri="{FF2B5EF4-FFF2-40B4-BE49-F238E27FC236}">
                <a16:creationId xmlns:a16="http://schemas.microsoft.com/office/drawing/2014/main" id="{6E701315-73F2-6576-CF5C-5D919CBDE968}"/>
              </a:ext>
            </a:extLst>
          </p:cNvPr>
          <p:cNvSpPr txBox="1"/>
          <p:nvPr/>
        </p:nvSpPr>
        <p:spPr>
          <a:xfrm>
            <a:off x="4270781" y="3852349"/>
            <a:ext cx="29224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Tjänstekontrakt hämtar vårdinformation och presenterar den i olika nationella tjänster</a:t>
            </a:r>
          </a:p>
        </p:txBody>
      </p:sp>
      <p:sp>
        <p:nvSpPr>
          <p:cNvPr id="28" name="textruta 27">
            <a:extLst>
              <a:ext uri="{FF2B5EF4-FFF2-40B4-BE49-F238E27FC236}">
                <a16:creationId xmlns:a16="http://schemas.microsoft.com/office/drawing/2014/main" id="{60255E07-2DD8-FFCD-874E-0A065A6D5F71}"/>
              </a:ext>
            </a:extLst>
          </p:cNvPr>
          <p:cNvSpPr txBox="1"/>
          <p:nvPr/>
        </p:nvSpPr>
        <p:spPr>
          <a:xfrm>
            <a:off x="4707837" y="521603"/>
            <a:ext cx="356216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Olika tjänstekontrakt hämtar och presenterar olika typer av vårdinformation, t ex all journaldokumentation (utom sådant som filtreras bort), vårdplaner, läkemedel, mätvärden</a:t>
            </a:r>
          </a:p>
        </p:txBody>
      </p:sp>
      <p:sp>
        <p:nvSpPr>
          <p:cNvPr id="29" name="textruta 28">
            <a:extLst>
              <a:ext uri="{FF2B5EF4-FFF2-40B4-BE49-F238E27FC236}">
                <a16:creationId xmlns:a16="http://schemas.microsoft.com/office/drawing/2014/main" id="{724590B6-2608-7391-FA52-F5005D83EB9A}"/>
              </a:ext>
            </a:extLst>
          </p:cNvPr>
          <p:cNvSpPr txBox="1"/>
          <p:nvPr/>
        </p:nvSpPr>
        <p:spPr>
          <a:xfrm>
            <a:off x="2433475" y="597792"/>
            <a:ext cx="15380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Regionen är ansluten till olika tjänstekontrakt hos </a:t>
            </a:r>
            <a:r>
              <a:rPr lang="sv-SE" sz="1400" dirty="0" err="1"/>
              <a:t>Inera</a:t>
            </a:r>
            <a:endParaRPr lang="sv-SE" sz="1400" dirty="0"/>
          </a:p>
        </p:txBody>
      </p:sp>
      <p:cxnSp>
        <p:nvCxnSpPr>
          <p:cNvPr id="31" name="Rak koppling 30">
            <a:extLst>
              <a:ext uri="{FF2B5EF4-FFF2-40B4-BE49-F238E27FC236}">
                <a16:creationId xmlns:a16="http://schemas.microsoft.com/office/drawing/2014/main" id="{84FB24E6-828D-A5CD-5D03-B937D45530BA}"/>
              </a:ext>
            </a:extLst>
          </p:cNvPr>
          <p:cNvCxnSpPr/>
          <p:nvPr/>
        </p:nvCxnSpPr>
        <p:spPr>
          <a:xfrm flipV="1">
            <a:off x="4601180" y="2750608"/>
            <a:ext cx="0" cy="1064534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Rak koppling 32">
            <a:extLst>
              <a:ext uri="{FF2B5EF4-FFF2-40B4-BE49-F238E27FC236}">
                <a16:creationId xmlns:a16="http://schemas.microsoft.com/office/drawing/2014/main" id="{5DB2826A-0489-C323-1C00-287245E02B2B}"/>
              </a:ext>
            </a:extLst>
          </p:cNvPr>
          <p:cNvCxnSpPr>
            <a:cxnSpLocks/>
          </p:cNvCxnSpPr>
          <p:nvPr/>
        </p:nvCxnSpPr>
        <p:spPr>
          <a:xfrm>
            <a:off x="4610475" y="3401655"/>
            <a:ext cx="250043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Rak koppling 34">
            <a:extLst>
              <a:ext uri="{FF2B5EF4-FFF2-40B4-BE49-F238E27FC236}">
                <a16:creationId xmlns:a16="http://schemas.microsoft.com/office/drawing/2014/main" id="{0121BA63-6101-9153-CA79-F0D7AD4C1743}"/>
              </a:ext>
            </a:extLst>
          </p:cNvPr>
          <p:cNvCxnSpPr>
            <a:cxnSpLocks/>
          </p:cNvCxnSpPr>
          <p:nvPr/>
        </p:nvCxnSpPr>
        <p:spPr>
          <a:xfrm flipV="1">
            <a:off x="7110913" y="2770064"/>
            <a:ext cx="0" cy="631591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7669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0BB7726-D863-E445-0187-F8DF0CDE5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850FF66-9560-C54E-433D-06D8A1607AC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E7DE933A-3B83-7FAD-4EA1-8344DA0B91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3119" y="1490392"/>
            <a:ext cx="4429743" cy="3877216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AA034B3F-9CBB-9426-2B60-7DE9BD0DAAE5}"/>
              </a:ext>
            </a:extLst>
          </p:cNvPr>
          <p:cNvSpPr txBox="1"/>
          <p:nvPr/>
        </p:nvSpPr>
        <p:spPr>
          <a:xfrm>
            <a:off x="990138" y="1750984"/>
            <a:ext cx="31900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Översikt av sökorden i dynamisk </a:t>
            </a:r>
            <a:r>
              <a:rPr lang="sv-SE" dirty="0" err="1"/>
              <a:t>delmall</a:t>
            </a:r>
            <a:r>
              <a:rPr lang="sv-SE" dirty="0"/>
              <a:t> ’Överenskommelse’.</a:t>
            </a:r>
          </a:p>
          <a:p>
            <a:endParaRPr lang="sv-SE" dirty="0"/>
          </a:p>
          <a:p>
            <a:r>
              <a:rPr lang="sv-SE" dirty="0"/>
              <a:t>Skärmklipp från administratörsgränssnitt i Cosmic.</a:t>
            </a:r>
          </a:p>
        </p:txBody>
      </p:sp>
    </p:spTree>
    <p:extLst>
      <p:ext uri="{BB962C8B-B14F-4D97-AF65-F5344CB8AC3E}">
        <p14:creationId xmlns:p14="http://schemas.microsoft.com/office/powerpoint/2010/main" val="1960042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7272211-5173-3929-3440-DFC4D41497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err="1"/>
              <a:t>Patientkontrakt</a:t>
            </a:r>
            <a:r>
              <a:rPr lang="sv-SE" dirty="0"/>
              <a:t> i Cosmic i RKL 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7D7977C3-5CD8-39CC-7F18-924BC83ABE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68157" y="1631850"/>
            <a:ext cx="4166559" cy="3341406"/>
          </a:xfrm>
        </p:spPr>
        <p:txBody>
          <a:bodyPr/>
          <a:lstStyle/>
          <a:p>
            <a:r>
              <a:rPr lang="sv-SE" dirty="0"/>
              <a:t>Dynamisk </a:t>
            </a:r>
            <a:r>
              <a:rPr lang="sv-SE" dirty="0" err="1"/>
              <a:t>delmall</a:t>
            </a:r>
            <a:r>
              <a:rPr lang="sv-SE" dirty="0"/>
              <a:t> ’Överenskommelse’, som kan läggas in i alla mallar där relevant att dokumentera </a:t>
            </a:r>
            <a:r>
              <a:rPr lang="sv-SE" dirty="0" err="1"/>
              <a:t>patientkontrakt</a:t>
            </a:r>
            <a:r>
              <a:rPr lang="sv-SE" dirty="0"/>
              <a:t>.</a:t>
            </a:r>
          </a:p>
          <a:p>
            <a:r>
              <a:rPr lang="sv-SE" dirty="0"/>
              <a:t>Sökord och undersökord för dokumentation av delarna i patientkontraktet.</a:t>
            </a:r>
          </a:p>
          <a:p>
            <a:r>
              <a:rPr lang="sv-SE" dirty="0"/>
              <a:t>Möjligt att lägga till dynamiska delmallar för olika typer av vårdplaner under ’Sammanhållen planering’. I ett första steg testar vi den nya vårdplanen ’Sammanhållen </a:t>
            </a:r>
            <a:r>
              <a:rPr lang="sv-SE" dirty="0" err="1"/>
              <a:t>rehabplan</a:t>
            </a:r>
            <a:r>
              <a:rPr lang="sv-SE" dirty="0"/>
              <a:t>’.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CB3B322-1E8B-218C-B617-CB08BB392C7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4A7203A7-7B42-C248-21B4-FDFF6FACD2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40" r="32065"/>
          <a:stretch/>
        </p:blipFill>
        <p:spPr>
          <a:xfrm>
            <a:off x="6614904" y="209609"/>
            <a:ext cx="4166559" cy="6469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474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7AE19BB4-5273-E77F-4305-CEF2448981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Dokumentera </a:t>
            </a:r>
            <a:r>
              <a:rPr lang="sv-SE" dirty="0" err="1"/>
              <a:t>patientkontrakt</a:t>
            </a:r>
            <a:endParaRPr lang="sv-SE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8A2E5F55-4CEC-5492-F5D3-D8D20D88FF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83780" y="1714904"/>
            <a:ext cx="3177067" cy="3341406"/>
          </a:xfrm>
        </p:spPr>
        <p:txBody>
          <a:bodyPr/>
          <a:lstStyle/>
          <a:p>
            <a:r>
              <a:rPr lang="sv-SE" dirty="0"/>
              <a:t>Dokumentation på sökorden sker med fritext.</a:t>
            </a:r>
          </a:p>
          <a:p>
            <a:r>
              <a:rPr lang="sv-SE" dirty="0"/>
              <a:t>Går att följa upp hur många anteckningar som gjorts i </a:t>
            </a:r>
            <a:r>
              <a:rPr lang="sv-SE" dirty="0" err="1"/>
              <a:t>delmallen</a:t>
            </a:r>
            <a:r>
              <a:rPr lang="sv-SE" dirty="0"/>
              <a:t> och på respektive sökord, på olika vårdenheter och för hur många patienter.</a:t>
            </a:r>
          </a:p>
          <a:p>
            <a:r>
              <a:rPr lang="sv-SE" dirty="0"/>
              <a:t>Går inte att följa upp vad som dokumenteras på respektive sökord, då krävs ytterligare strukturering.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447D4F4C-2A10-847A-52D3-CABB5C3E254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693B65E1-FCD6-FA22-8103-8E2A1274F2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06" t="1361"/>
          <a:stretch/>
        </p:blipFill>
        <p:spPr>
          <a:xfrm>
            <a:off x="5334089" y="40941"/>
            <a:ext cx="6295530" cy="6764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6614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Region Kalmar län">
      <a:dk1>
        <a:sysClr val="windowText" lastClr="000000"/>
      </a:dk1>
      <a:lt1>
        <a:sysClr val="window" lastClr="FFFFFF"/>
      </a:lt1>
      <a:dk2>
        <a:srgbClr val="757070"/>
      </a:dk2>
      <a:lt2>
        <a:srgbClr val="E7E6E6"/>
      </a:lt2>
      <a:accent1>
        <a:srgbClr val="FFCD00"/>
      </a:accent1>
      <a:accent2>
        <a:srgbClr val="DB0D15"/>
      </a:accent2>
      <a:accent3>
        <a:srgbClr val="B6ADA5"/>
      </a:accent3>
      <a:accent4>
        <a:srgbClr val="000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58A24378-3847-4504-9AC8-75210D6EE2C6}" vid="{B95858A7-A334-4826-8877-DE7814140C93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PPT_mall_RegionKalmarlän</Template>
  <TotalTime>116</TotalTime>
  <Words>555</Words>
  <Application>Microsoft Office PowerPoint</Application>
  <PresentationFormat>Bredbild</PresentationFormat>
  <Paragraphs>83</Paragraphs>
  <Slides>14</Slides>
  <Notes>11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Office-tema</vt:lpstr>
      <vt:lpstr>PowerPoint-presentation</vt:lpstr>
      <vt:lpstr>  Införande av patientkontrakt – handlingsplan för nära vård 2023-2025</vt:lpstr>
      <vt:lpstr>PowerPoint-presentation</vt:lpstr>
      <vt:lpstr>PowerPoint-presentation</vt:lpstr>
      <vt:lpstr>PowerPoint-presentation</vt:lpstr>
      <vt:lpstr>Vårdinformation till patienter och andra regioner</vt:lpstr>
      <vt:lpstr>PowerPoint-presentation</vt:lpstr>
      <vt:lpstr>Patientkontrakt i Cosmic i RKL </vt:lpstr>
      <vt:lpstr>Dokumentera patientkontrakt</vt:lpstr>
      <vt:lpstr>Läsa patientkontrakt på 1177</vt:lpstr>
      <vt:lpstr>Läsa i journal</vt:lpstr>
      <vt:lpstr>Patientkontrakt/överenskommelse </vt:lpstr>
      <vt:lpstr>Hur gör vi då? 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Maria Svensson</dc:creator>
  <cp:lastModifiedBy>Marie Ragnarsson</cp:lastModifiedBy>
  <cp:revision>7</cp:revision>
  <dcterms:created xsi:type="dcterms:W3CDTF">2023-08-22T06:50:20Z</dcterms:created>
  <dcterms:modified xsi:type="dcterms:W3CDTF">2023-10-04T07:53:53Z</dcterms:modified>
</cp:coreProperties>
</file>