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5" r:id="rId2"/>
    <p:sldId id="276" r:id="rId3"/>
    <p:sldId id="290" r:id="rId4"/>
    <p:sldId id="277" r:id="rId5"/>
    <p:sldId id="278" r:id="rId6"/>
    <p:sldId id="285" r:id="rId7"/>
    <p:sldId id="284" r:id="rId8"/>
    <p:sldId id="287" r:id="rId9"/>
    <p:sldId id="281" r:id="rId10"/>
    <p:sldId id="283" r:id="rId11"/>
    <p:sldId id="288" r:id="rId12"/>
    <p:sldId id="289" r:id="rId13"/>
    <p:sldId id="258" r:id="rId14"/>
  </p:sldIdLst>
  <p:sldSz cx="12192000" cy="6858000"/>
  <p:notesSz cx="6858000" cy="9144000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B0D15"/>
    <a:srgbClr val="EE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llanmörkt format 2 - Dekorfär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79" autoAdjust="0"/>
    <p:restoredTop sz="94675" autoAdjust="0"/>
  </p:normalViewPr>
  <p:slideViewPr>
    <p:cSldViewPr snapToGrid="0">
      <p:cViewPr varScale="1">
        <p:scale>
          <a:sx n="63" d="100"/>
          <a:sy n="63" d="100"/>
        </p:scale>
        <p:origin x="76" y="1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anlig textsi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 hasCustomPrompt="1"/>
          </p:nvPr>
        </p:nvSpPr>
        <p:spPr>
          <a:xfrm>
            <a:off x="377217" y="374277"/>
            <a:ext cx="11223100" cy="1130331"/>
          </a:xfrm>
          <a:prstGeom prst="rect">
            <a:avLst/>
          </a:prstGeom>
        </p:spPr>
        <p:txBody>
          <a:bodyPr anchor="t">
            <a:normAutofit/>
          </a:bodyPr>
          <a:lstStyle>
            <a:lvl1pPr algn="l">
              <a:defRPr sz="2400">
                <a:solidFill>
                  <a:srgbClr val="DB0D1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sv-SE" dirty="0"/>
              <a:t>Rubrik i överkant</a:t>
            </a:r>
          </a:p>
        </p:txBody>
      </p:sp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5B3E5ED0-B940-429B-B70C-B1B3B7A7C79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768157" y="1631850"/>
            <a:ext cx="8402637" cy="3341406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FontTx/>
              <a:buNone/>
              <a:defRPr sz="1800"/>
            </a:lvl1pPr>
            <a:lvl2pPr marL="457200" indent="0">
              <a:lnSpc>
                <a:spcPct val="100000"/>
              </a:lnSpc>
              <a:buFontTx/>
              <a:buNone/>
              <a:defRPr sz="1600"/>
            </a:lvl2pPr>
            <a:lvl3pPr marL="914400" indent="0">
              <a:lnSpc>
                <a:spcPct val="100000"/>
              </a:lnSpc>
              <a:buFontTx/>
              <a:buNone/>
              <a:defRPr sz="1400"/>
            </a:lvl3pPr>
            <a:lvl4pPr marL="1371600" indent="0">
              <a:lnSpc>
                <a:spcPct val="100000"/>
              </a:lnSpc>
              <a:buFontTx/>
              <a:buNone/>
              <a:defRPr sz="1200"/>
            </a:lvl4pPr>
            <a:lvl5pPr marL="1828800" indent="0">
              <a:lnSpc>
                <a:spcPct val="100000"/>
              </a:lnSpc>
              <a:buFontTx/>
              <a:buNone/>
              <a:defRPr sz="1100"/>
            </a:lvl5pPr>
          </a:lstStyle>
          <a:p>
            <a:pPr lvl="0"/>
            <a:r>
              <a:rPr lang="sv-SE" dirty="0"/>
              <a:t>Klicka här för att lägga in text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9" name="Platshållare för text 8">
            <a:extLst>
              <a:ext uri="{FF2B5EF4-FFF2-40B4-BE49-F238E27FC236}">
                <a16:creationId xmlns:a16="http://schemas.microsoft.com/office/drawing/2014/main" id="{2C92496B-EEA1-4395-81D1-FF36C8DEBFA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410537" y="6371498"/>
            <a:ext cx="6713034" cy="27689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00">
                <a:solidFill>
                  <a:schemeClr val="bg1">
                    <a:lumMod val="50000"/>
                  </a:schemeClr>
                </a:solidFill>
              </a:defRPr>
            </a:lvl1pPr>
            <a:lvl2pPr>
              <a:defRPr sz="1000">
                <a:solidFill>
                  <a:schemeClr val="bg1">
                    <a:lumMod val="50000"/>
                  </a:schemeClr>
                </a:solidFill>
              </a:defRPr>
            </a:lvl2pPr>
            <a:lvl3pPr>
              <a:defRPr sz="1000">
                <a:solidFill>
                  <a:schemeClr val="bg1">
                    <a:lumMod val="50000"/>
                  </a:schemeClr>
                </a:solidFill>
              </a:defRPr>
            </a:lvl3pPr>
            <a:lvl4pPr>
              <a:defRPr sz="1000">
                <a:solidFill>
                  <a:schemeClr val="bg1">
                    <a:lumMod val="50000"/>
                  </a:schemeClr>
                </a:solidFill>
              </a:defRPr>
            </a:lvl4pPr>
            <a:lvl5pPr>
              <a:defRPr sz="1000">
                <a:solidFill>
                  <a:schemeClr val="bg1">
                    <a:lumMod val="50000"/>
                  </a:schemeClr>
                </a:solidFill>
              </a:defRPr>
            </a:lvl5pPr>
          </a:lstStyle>
          <a:p>
            <a:pPr lvl="0"/>
            <a:r>
              <a:rPr lang="sv-SE" dirty="0"/>
              <a:t>Klicka här för att lägga in datum, författare och </a:t>
            </a:r>
            <a:r>
              <a:rPr lang="sv-SE" dirty="0" err="1"/>
              <a:t>ev</a:t>
            </a:r>
            <a:r>
              <a:rPr lang="sv-SE" dirty="0"/>
              <a:t> projektbeskrivning</a:t>
            </a:r>
          </a:p>
        </p:txBody>
      </p:sp>
    </p:spTree>
    <p:extLst>
      <p:ext uri="{BB962C8B-B14F-4D97-AF65-F5344CB8AC3E}">
        <p14:creationId xmlns:p14="http://schemas.microsoft.com/office/powerpoint/2010/main" val="19702365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sida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>
          <a:xfrm>
            <a:off x="293196" y="5869693"/>
            <a:ext cx="9554189" cy="486704"/>
          </a:xfrm>
          <a:prstGeom prst="rect">
            <a:avLst/>
          </a:prstGeom>
        </p:spPr>
        <p:txBody>
          <a:bodyPr anchor="t">
            <a:normAutofit/>
          </a:bodyPr>
          <a:lstStyle>
            <a:lvl1pPr>
              <a:defRPr sz="2400">
                <a:solidFill>
                  <a:srgbClr val="DB0D1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sv-SE" dirty="0"/>
              <a:t>Detta rubrikfält används när du behöver hela satsytan</a:t>
            </a:r>
          </a:p>
        </p:txBody>
      </p:sp>
      <p:sp>
        <p:nvSpPr>
          <p:cNvPr id="6" name="Platshållare för text 8">
            <a:extLst>
              <a:ext uri="{FF2B5EF4-FFF2-40B4-BE49-F238E27FC236}">
                <a16:creationId xmlns:a16="http://schemas.microsoft.com/office/drawing/2014/main" id="{E4990DEF-B8AA-49A6-8D03-6D3B9291E512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410537" y="6371498"/>
            <a:ext cx="6713034" cy="27689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00">
                <a:solidFill>
                  <a:schemeClr val="bg1">
                    <a:lumMod val="50000"/>
                  </a:schemeClr>
                </a:solidFill>
              </a:defRPr>
            </a:lvl1pPr>
            <a:lvl2pPr>
              <a:defRPr sz="1000">
                <a:solidFill>
                  <a:schemeClr val="bg1">
                    <a:lumMod val="50000"/>
                  </a:schemeClr>
                </a:solidFill>
              </a:defRPr>
            </a:lvl2pPr>
            <a:lvl3pPr>
              <a:defRPr sz="1000">
                <a:solidFill>
                  <a:schemeClr val="bg1">
                    <a:lumMod val="50000"/>
                  </a:schemeClr>
                </a:solidFill>
              </a:defRPr>
            </a:lvl3pPr>
            <a:lvl4pPr>
              <a:defRPr sz="1000">
                <a:solidFill>
                  <a:schemeClr val="bg1">
                    <a:lumMod val="50000"/>
                  </a:schemeClr>
                </a:solidFill>
              </a:defRPr>
            </a:lvl4pPr>
            <a:lvl5pPr>
              <a:defRPr sz="1000">
                <a:solidFill>
                  <a:schemeClr val="bg1">
                    <a:lumMod val="50000"/>
                  </a:schemeClr>
                </a:solidFill>
              </a:defRPr>
            </a:lvl5pPr>
          </a:lstStyle>
          <a:p>
            <a:pPr lvl="0"/>
            <a:r>
              <a:rPr lang="sv-SE" dirty="0"/>
              <a:t>Klicka här för att lägga in datum, författare och </a:t>
            </a:r>
            <a:r>
              <a:rPr lang="sv-SE" dirty="0" err="1"/>
              <a:t>ev</a:t>
            </a:r>
            <a:r>
              <a:rPr lang="sv-SE" dirty="0"/>
              <a:t> projektbeskrivning</a:t>
            </a:r>
          </a:p>
        </p:txBody>
      </p:sp>
    </p:spTree>
    <p:extLst>
      <p:ext uri="{BB962C8B-B14F-4D97-AF65-F5344CB8AC3E}">
        <p14:creationId xmlns:p14="http://schemas.microsoft.com/office/powerpoint/2010/main" val="20083822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lbild med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>
          <a:xfrm>
            <a:off x="293196" y="5869694"/>
            <a:ext cx="9554189" cy="486704"/>
          </a:xfrm>
          <a:prstGeom prst="rect">
            <a:avLst/>
          </a:prstGeom>
        </p:spPr>
        <p:txBody>
          <a:bodyPr anchor="t">
            <a:normAutofit/>
          </a:bodyPr>
          <a:lstStyle>
            <a:lvl1pPr>
              <a:defRPr sz="2400">
                <a:solidFill>
                  <a:srgbClr val="DB0D1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sv-SE" dirty="0"/>
              <a:t>Detta rubrikfält används vid helbild</a:t>
            </a:r>
          </a:p>
        </p:txBody>
      </p:sp>
      <p:sp>
        <p:nvSpPr>
          <p:cNvPr id="9" name="Platshållare för bild 9">
            <a:extLst>
              <a:ext uri="{FF2B5EF4-FFF2-40B4-BE49-F238E27FC236}">
                <a16:creationId xmlns:a16="http://schemas.microsoft.com/office/drawing/2014/main" id="{347E835F-CBD4-4961-833E-DF753E0BB00E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187326" y="177657"/>
            <a:ext cx="11822785" cy="5418298"/>
          </a:xfrm>
          <a:custGeom>
            <a:avLst/>
            <a:gdLst>
              <a:gd name="connsiteX0" fmla="*/ 0 w 5468938"/>
              <a:gd name="connsiteY0" fmla="*/ 0 h 6858000"/>
              <a:gd name="connsiteX1" fmla="*/ 2734469 w 5468938"/>
              <a:gd name="connsiteY1" fmla="*/ 0 h 6858000"/>
              <a:gd name="connsiteX2" fmla="*/ 5468938 w 5468938"/>
              <a:gd name="connsiteY2" fmla="*/ 3429000 h 6858000"/>
              <a:gd name="connsiteX3" fmla="*/ 2734469 w 5468938"/>
              <a:gd name="connsiteY3" fmla="*/ 6858000 h 6858000"/>
              <a:gd name="connsiteX4" fmla="*/ 0 w 5468938"/>
              <a:gd name="connsiteY4" fmla="*/ 6858000 h 6858000"/>
              <a:gd name="connsiteX5" fmla="*/ 0 w 5468938"/>
              <a:gd name="connsiteY5" fmla="*/ 0 h 6858000"/>
              <a:gd name="connsiteX0" fmla="*/ 0 w 5792556"/>
              <a:gd name="connsiteY0" fmla="*/ 0 h 6858000"/>
              <a:gd name="connsiteX1" fmla="*/ 4724633 w 5792556"/>
              <a:gd name="connsiteY1" fmla="*/ 0 h 6858000"/>
              <a:gd name="connsiteX2" fmla="*/ 5468938 w 5792556"/>
              <a:gd name="connsiteY2" fmla="*/ 3429000 h 6858000"/>
              <a:gd name="connsiteX3" fmla="*/ 2734469 w 5792556"/>
              <a:gd name="connsiteY3" fmla="*/ 6858000 h 6858000"/>
              <a:gd name="connsiteX4" fmla="*/ 0 w 5792556"/>
              <a:gd name="connsiteY4" fmla="*/ 6858000 h 6858000"/>
              <a:gd name="connsiteX5" fmla="*/ 0 w 5792556"/>
              <a:gd name="connsiteY5" fmla="*/ 0 h 6858000"/>
              <a:gd name="connsiteX0" fmla="*/ 0 w 5715582"/>
              <a:gd name="connsiteY0" fmla="*/ 0 h 6858000"/>
              <a:gd name="connsiteX1" fmla="*/ 4724633 w 5715582"/>
              <a:gd name="connsiteY1" fmla="*/ 0 h 6858000"/>
              <a:gd name="connsiteX2" fmla="*/ 5468938 w 5715582"/>
              <a:gd name="connsiteY2" fmla="*/ 3429000 h 6858000"/>
              <a:gd name="connsiteX3" fmla="*/ 4814281 w 5715582"/>
              <a:gd name="connsiteY3" fmla="*/ 6858000 h 6858000"/>
              <a:gd name="connsiteX4" fmla="*/ 0 w 5715582"/>
              <a:gd name="connsiteY4" fmla="*/ 6858000 h 6858000"/>
              <a:gd name="connsiteX5" fmla="*/ 0 w 5715582"/>
              <a:gd name="connsiteY5" fmla="*/ 0 h 6858000"/>
              <a:gd name="connsiteX0" fmla="*/ 0 w 5657592"/>
              <a:gd name="connsiteY0" fmla="*/ 0 h 6858000"/>
              <a:gd name="connsiteX1" fmla="*/ 4724633 w 5657592"/>
              <a:gd name="connsiteY1" fmla="*/ 0 h 6858000"/>
              <a:gd name="connsiteX2" fmla="*/ 5468938 w 5657592"/>
              <a:gd name="connsiteY2" fmla="*/ 3429000 h 6858000"/>
              <a:gd name="connsiteX3" fmla="*/ 4814281 w 5657592"/>
              <a:gd name="connsiteY3" fmla="*/ 6858000 h 6858000"/>
              <a:gd name="connsiteX4" fmla="*/ 0 w 5657592"/>
              <a:gd name="connsiteY4" fmla="*/ 6858000 h 6858000"/>
              <a:gd name="connsiteX5" fmla="*/ 0 w 5657592"/>
              <a:gd name="connsiteY5" fmla="*/ 0 h 6858000"/>
              <a:gd name="connsiteX0" fmla="*/ 0 w 5540797"/>
              <a:gd name="connsiteY0" fmla="*/ 0 h 6858000"/>
              <a:gd name="connsiteX1" fmla="*/ 4724633 w 5540797"/>
              <a:gd name="connsiteY1" fmla="*/ 0 h 6858000"/>
              <a:gd name="connsiteX2" fmla="*/ 5468938 w 5540797"/>
              <a:gd name="connsiteY2" fmla="*/ 3429000 h 6858000"/>
              <a:gd name="connsiteX3" fmla="*/ 4814281 w 5540797"/>
              <a:gd name="connsiteY3" fmla="*/ 6858000 h 6858000"/>
              <a:gd name="connsiteX4" fmla="*/ 0 w 5540797"/>
              <a:gd name="connsiteY4" fmla="*/ 6858000 h 6858000"/>
              <a:gd name="connsiteX5" fmla="*/ 0 w 5540797"/>
              <a:gd name="connsiteY5" fmla="*/ 0 h 6858000"/>
              <a:gd name="connsiteX0" fmla="*/ 0 w 5367229"/>
              <a:gd name="connsiteY0" fmla="*/ 0 h 6858000"/>
              <a:gd name="connsiteX1" fmla="*/ 4724633 w 5367229"/>
              <a:gd name="connsiteY1" fmla="*/ 0 h 6858000"/>
              <a:gd name="connsiteX2" fmla="*/ 4814281 w 5367229"/>
              <a:gd name="connsiteY2" fmla="*/ 6858000 h 6858000"/>
              <a:gd name="connsiteX3" fmla="*/ 0 w 5367229"/>
              <a:gd name="connsiteY3" fmla="*/ 6858000 h 6858000"/>
              <a:gd name="connsiteX4" fmla="*/ 0 w 5367229"/>
              <a:gd name="connsiteY4" fmla="*/ 0 h 6858000"/>
              <a:gd name="connsiteX0" fmla="*/ 0 w 5373612"/>
              <a:gd name="connsiteY0" fmla="*/ 0 h 6858000"/>
              <a:gd name="connsiteX1" fmla="*/ 4724633 w 5373612"/>
              <a:gd name="connsiteY1" fmla="*/ 0 h 6858000"/>
              <a:gd name="connsiteX2" fmla="*/ 4814281 w 5373612"/>
              <a:gd name="connsiteY2" fmla="*/ 6858000 h 6858000"/>
              <a:gd name="connsiteX3" fmla="*/ 0 w 5373612"/>
              <a:gd name="connsiteY3" fmla="*/ 6858000 h 6858000"/>
              <a:gd name="connsiteX4" fmla="*/ 0 w 5373612"/>
              <a:gd name="connsiteY4" fmla="*/ 0 h 6858000"/>
              <a:gd name="connsiteX0" fmla="*/ 0 w 5409044"/>
              <a:gd name="connsiteY0" fmla="*/ 0 h 6858000"/>
              <a:gd name="connsiteX1" fmla="*/ 4724633 w 5409044"/>
              <a:gd name="connsiteY1" fmla="*/ 0 h 6858000"/>
              <a:gd name="connsiteX2" fmla="*/ 4814281 w 5409044"/>
              <a:gd name="connsiteY2" fmla="*/ 6858000 h 6858000"/>
              <a:gd name="connsiteX3" fmla="*/ 0 w 5409044"/>
              <a:gd name="connsiteY3" fmla="*/ 6858000 h 6858000"/>
              <a:gd name="connsiteX4" fmla="*/ 0 w 5409044"/>
              <a:gd name="connsiteY4" fmla="*/ 0 h 6858000"/>
              <a:gd name="connsiteX0" fmla="*/ 0 w 5409044"/>
              <a:gd name="connsiteY0" fmla="*/ 0 h 6858000"/>
              <a:gd name="connsiteX1" fmla="*/ 4724633 w 5409044"/>
              <a:gd name="connsiteY1" fmla="*/ 0 h 6858000"/>
              <a:gd name="connsiteX2" fmla="*/ 4814281 w 5409044"/>
              <a:gd name="connsiteY2" fmla="*/ 6858000 h 6858000"/>
              <a:gd name="connsiteX3" fmla="*/ 0 w 5409044"/>
              <a:gd name="connsiteY3" fmla="*/ 6858000 h 6858000"/>
              <a:gd name="connsiteX4" fmla="*/ 0 w 5409044"/>
              <a:gd name="connsiteY4" fmla="*/ 0 h 6858000"/>
              <a:gd name="connsiteX0" fmla="*/ 0 w 5409044"/>
              <a:gd name="connsiteY0" fmla="*/ 0 h 7446632"/>
              <a:gd name="connsiteX1" fmla="*/ 4724633 w 5409044"/>
              <a:gd name="connsiteY1" fmla="*/ 0 h 7446632"/>
              <a:gd name="connsiteX2" fmla="*/ 4814281 w 5409044"/>
              <a:gd name="connsiteY2" fmla="*/ 6858000 h 7446632"/>
              <a:gd name="connsiteX3" fmla="*/ 2262026 w 5409044"/>
              <a:gd name="connsiteY3" fmla="*/ 7446629 h 7446632"/>
              <a:gd name="connsiteX4" fmla="*/ 0 w 5409044"/>
              <a:gd name="connsiteY4" fmla="*/ 6858000 h 7446632"/>
              <a:gd name="connsiteX5" fmla="*/ 0 w 5409044"/>
              <a:gd name="connsiteY5" fmla="*/ 0 h 7446632"/>
              <a:gd name="connsiteX0" fmla="*/ 0 w 5409044"/>
              <a:gd name="connsiteY0" fmla="*/ 334 h 7446966"/>
              <a:gd name="connsiteX1" fmla="*/ 357026 w 5409044"/>
              <a:gd name="connsiteY1" fmla="*/ 2352 h 7446966"/>
              <a:gd name="connsiteX2" fmla="*/ 4724633 w 5409044"/>
              <a:gd name="connsiteY2" fmla="*/ 334 h 7446966"/>
              <a:gd name="connsiteX3" fmla="*/ 4814281 w 5409044"/>
              <a:gd name="connsiteY3" fmla="*/ 6858334 h 7446966"/>
              <a:gd name="connsiteX4" fmla="*/ 2262026 w 5409044"/>
              <a:gd name="connsiteY4" fmla="*/ 7446963 h 7446966"/>
              <a:gd name="connsiteX5" fmla="*/ 0 w 5409044"/>
              <a:gd name="connsiteY5" fmla="*/ 6858334 h 7446966"/>
              <a:gd name="connsiteX6" fmla="*/ 0 w 5409044"/>
              <a:gd name="connsiteY6" fmla="*/ 334 h 7446966"/>
              <a:gd name="connsiteX0" fmla="*/ 3175 w 5409044"/>
              <a:gd name="connsiteY0" fmla="*/ 199091 h 7446632"/>
              <a:gd name="connsiteX1" fmla="*/ 357026 w 5409044"/>
              <a:gd name="connsiteY1" fmla="*/ 2018 h 7446632"/>
              <a:gd name="connsiteX2" fmla="*/ 4724633 w 5409044"/>
              <a:gd name="connsiteY2" fmla="*/ 0 h 7446632"/>
              <a:gd name="connsiteX3" fmla="*/ 4814281 w 5409044"/>
              <a:gd name="connsiteY3" fmla="*/ 6858000 h 7446632"/>
              <a:gd name="connsiteX4" fmla="*/ 2262026 w 5409044"/>
              <a:gd name="connsiteY4" fmla="*/ 7446629 h 7446632"/>
              <a:gd name="connsiteX5" fmla="*/ 0 w 5409044"/>
              <a:gd name="connsiteY5" fmla="*/ 6858000 h 7446632"/>
              <a:gd name="connsiteX6" fmla="*/ 3175 w 5409044"/>
              <a:gd name="connsiteY6" fmla="*/ 199091 h 7446632"/>
              <a:gd name="connsiteX0" fmla="*/ 3175 w 5409044"/>
              <a:gd name="connsiteY0" fmla="*/ 199867 h 7447408"/>
              <a:gd name="connsiteX1" fmla="*/ 357026 w 5409044"/>
              <a:gd name="connsiteY1" fmla="*/ 2794 h 7447408"/>
              <a:gd name="connsiteX2" fmla="*/ 4724633 w 5409044"/>
              <a:gd name="connsiteY2" fmla="*/ 776 h 7447408"/>
              <a:gd name="connsiteX3" fmla="*/ 4814281 w 5409044"/>
              <a:gd name="connsiteY3" fmla="*/ 6858776 h 7447408"/>
              <a:gd name="connsiteX4" fmla="*/ 2262026 w 5409044"/>
              <a:gd name="connsiteY4" fmla="*/ 7447405 h 7447408"/>
              <a:gd name="connsiteX5" fmla="*/ 0 w 5409044"/>
              <a:gd name="connsiteY5" fmla="*/ 6858776 h 7447408"/>
              <a:gd name="connsiteX6" fmla="*/ 3175 w 5409044"/>
              <a:gd name="connsiteY6" fmla="*/ 199867 h 7447408"/>
              <a:gd name="connsiteX0" fmla="*/ 3175 w 5409044"/>
              <a:gd name="connsiteY0" fmla="*/ 202804 h 7450345"/>
              <a:gd name="connsiteX1" fmla="*/ 103026 w 5409044"/>
              <a:gd name="connsiteY1" fmla="*/ 2176 h 7450345"/>
              <a:gd name="connsiteX2" fmla="*/ 4724633 w 5409044"/>
              <a:gd name="connsiteY2" fmla="*/ 3713 h 7450345"/>
              <a:gd name="connsiteX3" fmla="*/ 4814281 w 5409044"/>
              <a:gd name="connsiteY3" fmla="*/ 6861713 h 7450345"/>
              <a:gd name="connsiteX4" fmla="*/ 2262026 w 5409044"/>
              <a:gd name="connsiteY4" fmla="*/ 7450342 h 7450345"/>
              <a:gd name="connsiteX5" fmla="*/ 0 w 5409044"/>
              <a:gd name="connsiteY5" fmla="*/ 6861713 h 7450345"/>
              <a:gd name="connsiteX6" fmla="*/ 3175 w 5409044"/>
              <a:gd name="connsiteY6" fmla="*/ 202804 h 7450345"/>
              <a:gd name="connsiteX0" fmla="*/ 3175 w 5409044"/>
              <a:gd name="connsiteY0" fmla="*/ 205811 h 7449797"/>
              <a:gd name="connsiteX1" fmla="*/ 103026 w 5409044"/>
              <a:gd name="connsiteY1" fmla="*/ 1628 h 7449797"/>
              <a:gd name="connsiteX2" fmla="*/ 4724633 w 5409044"/>
              <a:gd name="connsiteY2" fmla="*/ 3165 h 7449797"/>
              <a:gd name="connsiteX3" fmla="*/ 4814281 w 5409044"/>
              <a:gd name="connsiteY3" fmla="*/ 6861165 h 7449797"/>
              <a:gd name="connsiteX4" fmla="*/ 2262026 w 5409044"/>
              <a:gd name="connsiteY4" fmla="*/ 7449794 h 7449797"/>
              <a:gd name="connsiteX5" fmla="*/ 0 w 5409044"/>
              <a:gd name="connsiteY5" fmla="*/ 6861165 h 7449797"/>
              <a:gd name="connsiteX6" fmla="*/ 3175 w 5409044"/>
              <a:gd name="connsiteY6" fmla="*/ 205811 h 7449797"/>
              <a:gd name="connsiteX0" fmla="*/ 3175 w 5409044"/>
              <a:gd name="connsiteY0" fmla="*/ 205811 h 7449797"/>
              <a:gd name="connsiteX1" fmla="*/ 141126 w 5409044"/>
              <a:gd name="connsiteY1" fmla="*/ 1628 h 7449797"/>
              <a:gd name="connsiteX2" fmla="*/ 4724633 w 5409044"/>
              <a:gd name="connsiteY2" fmla="*/ 3165 h 7449797"/>
              <a:gd name="connsiteX3" fmla="*/ 4814281 w 5409044"/>
              <a:gd name="connsiteY3" fmla="*/ 6861165 h 7449797"/>
              <a:gd name="connsiteX4" fmla="*/ 2262026 w 5409044"/>
              <a:gd name="connsiteY4" fmla="*/ 7449794 h 7449797"/>
              <a:gd name="connsiteX5" fmla="*/ 0 w 5409044"/>
              <a:gd name="connsiteY5" fmla="*/ 6861165 h 7449797"/>
              <a:gd name="connsiteX6" fmla="*/ 3175 w 5409044"/>
              <a:gd name="connsiteY6" fmla="*/ 205811 h 7449797"/>
              <a:gd name="connsiteX0" fmla="*/ 9525 w 5415394"/>
              <a:gd name="connsiteY0" fmla="*/ 205811 h 7449797"/>
              <a:gd name="connsiteX1" fmla="*/ 147476 w 5415394"/>
              <a:gd name="connsiteY1" fmla="*/ 1628 h 7449797"/>
              <a:gd name="connsiteX2" fmla="*/ 4730983 w 5415394"/>
              <a:gd name="connsiteY2" fmla="*/ 3165 h 7449797"/>
              <a:gd name="connsiteX3" fmla="*/ 4820631 w 5415394"/>
              <a:gd name="connsiteY3" fmla="*/ 6861165 h 7449797"/>
              <a:gd name="connsiteX4" fmla="*/ 2268376 w 5415394"/>
              <a:gd name="connsiteY4" fmla="*/ 7449794 h 7449797"/>
              <a:gd name="connsiteX5" fmla="*/ 0 w 5415394"/>
              <a:gd name="connsiteY5" fmla="*/ 5211548 h 7449797"/>
              <a:gd name="connsiteX6" fmla="*/ 9525 w 5415394"/>
              <a:gd name="connsiteY6" fmla="*/ 205811 h 7449797"/>
              <a:gd name="connsiteX0" fmla="*/ 9525 w 5415394"/>
              <a:gd name="connsiteY0" fmla="*/ 205811 h 6861165"/>
              <a:gd name="connsiteX1" fmla="*/ 147476 w 5415394"/>
              <a:gd name="connsiteY1" fmla="*/ 1628 h 6861165"/>
              <a:gd name="connsiteX2" fmla="*/ 4730983 w 5415394"/>
              <a:gd name="connsiteY2" fmla="*/ 3165 h 6861165"/>
              <a:gd name="connsiteX3" fmla="*/ 4820631 w 5415394"/>
              <a:gd name="connsiteY3" fmla="*/ 6861165 h 6861165"/>
              <a:gd name="connsiteX4" fmla="*/ 2042951 w 5415394"/>
              <a:gd name="connsiteY4" fmla="*/ 5558423 h 6861165"/>
              <a:gd name="connsiteX5" fmla="*/ 0 w 5415394"/>
              <a:gd name="connsiteY5" fmla="*/ 5211548 h 6861165"/>
              <a:gd name="connsiteX6" fmla="*/ 9525 w 5415394"/>
              <a:gd name="connsiteY6" fmla="*/ 205811 h 6861165"/>
              <a:gd name="connsiteX0" fmla="*/ 3175 w 5409044"/>
              <a:gd name="connsiteY0" fmla="*/ 205811 h 6861165"/>
              <a:gd name="connsiteX1" fmla="*/ 141126 w 5409044"/>
              <a:gd name="connsiteY1" fmla="*/ 1628 h 6861165"/>
              <a:gd name="connsiteX2" fmla="*/ 4724633 w 5409044"/>
              <a:gd name="connsiteY2" fmla="*/ 3165 h 6861165"/>
              <a:gd name="connsiteX3" fmla="*/ 4814281 w 5409044"/>
              <a:gd name="connsiteY3" fmla="*/ 6861165 h 6861165"/>
              <a:gd name="connsiteX4" fmla="*/ 2036601 w 5409044"/>
              <a:gd name="connsiteY4" fmla="*/ 5558423 h 6861165"/>
              <a:gd name="connsiteX5" fmla="*/ 0 w 5409044"/>
              <a:gd name="connsiteY5" fmla="*/ 5222214 h 6861165"/>
              <a:gd name="connsiteX6" fmla="*/ 3175 w 5409044"/>
              <a:gd name="connsiteY6" fmla="*/ 205811 h 6861165"/>
              <a:gd name="connsiteX0" fmla="*/ 3175 w 5409044"/>
              <a:gd name="connsiteY0" fmla="*/ 205811 h 6861165"/>
              <a:gd name="connsiteX1" fmla="*/ 141126 w 5409044"/>
              <a:gd name="connsiteY1" fmla="*/ 1628 h 6861165"/>
              <a:gd name="connsiteX2" fmla="*/ 4724633 w 5409044"/>
              <a:gd name="connsiteY2" fmla="*/ 3165 h 6861165"/>
              <a:gd name="connsiteX3" fmla="*/ 4814281 w 5409044"/>
              <a:gd name="connsiteY3" fmla="*/ 6861165 h 6861165"/>
              <a:gd name="connsiteX4" fmla="*/ 1906426 w 5409044"/>
              <a:gd name="connsiteY4" fmla="*/ 6066818 h 6861165"/>
              <a:gd name="connsiteX5" fmla="*/ 0 w 5409044"/>
              <a:gd name="connsiteY5" fmla="*/ 5222214 h 6861165"/>
              <a:gd name="connsiteX6" fmla="*/ 3175 w 5409044"/>
              <a:gd name="connsiteY6" fmla="*/ 205811 h 6861165"/>
              <a:gd name="connsiteX0" fmla="*/ 3175 w 6997717"/>
              <a:gd name="connsiteY0" fmla="*/ 205811 h 6068353"/>
              <a:gd name="connsiteX1" fmla="*/ 141126 w 6997717"/>
              <a:gd name="connsiteY1" fmla="*/ 1628 h 6068353"/>
              <a:gd name="connsiteX2" fmla="*/ 4724633 w 6997717"/>
              <a:gd name="connsiteY2" fmla="*/ 3165 h 6068353"/>
              <a:gd name="connsiteX3" fmla="*/ 6789131 w 6997717"/>
              <a:gd name="connsiteY3" fmla="*/ 6068353 h 6068353"/>
              <a:gd name="connsiteX4" fmla="*/ 1906426 w 6997717"/>
              <a:gd name="connsiteY4" fmla="*/ 6066818 h 6068353"/>
              <a:gd name="connsiteX5" fmla="*/ 0 w 6997717"/>
              <a:gd name="connsiteY5" fmla="*/ 5222214 h 6068353"/>
              <a:gd name="connsiteX6" fmla="*/ 3175 w 6997717"/>
              <a:gd name="connsiteY6" fmla="*/ 205811 h 6068353"/>
              <a:gd name="connsiteX0" fmla="*/ 3175 w 6997717"/>
              <a:gd name="connsiteY0" fmla="*/ 205811 h 6068353"/>
              <a:gd name="connsiteX1" fmla="*/ 141126 w 6997717"/>
              <a:gd name="connsiteY1" fmla="*/ 1628 h 6068353"/>
              <a:gd name="connsiteX2" fmla="*/ 4724633 w 6997717"/>
              <a:gd name="connsiteY2" fmla="*/ 3165 h 6068353"/>
              <a:gd name="connsiteX3" fmla="*/ 6789131 w 6997717"/>
              <a:gd name="connsiteY3" fmla="*/ 6068353 h 6068353"/>
              <a:gd name="connsiteX4" fmla="*/ 1906426 w 6997717"/>
              <a:gd name="connsiteY4" fmla="*/ 6066818 h 6068353"/>
              <a:gd name="connsiteX5" fmla="*/ 0 w 6997717"/>
              <a:gd name="connsiteY5" fmla="*/ 5222214 h 6068353"/>
              <a:gd name="connsiteX6" fmla="*/ 3175 w 6997717"/>
              <a:gd name="connsiteY6" fmla="*/ 205811 h 6068353"/>
              <a:gd name="connsiteX0" fmla="*/ 3175 w 6997717"/>
              <a:gd name="connsiteY0" fmla="*/ 205811 h 6068353"/>
              <a:gd name="connsiteX1" fmla="*/ 141126 w 6997717"/>
              <a:gd name="connsiteY1" fmla="*/ 1628 h 6068353"/>
              <a:gd name="connsiteX2" fmla="*/ 4724633 w 6997717"/>
              <a:gd name="connsiteY2" fmla="*/ 3165 h 6068353"/>
              <a:gd name="connsiteX3" fmla="*/ 6789131 w 6997717"/>
              <a:gd name="connsiteY3" fmla="*/ 6068353 h 6068353"/>
              <a:gd name="connsiteX4" fmla="*/ 1906426 w 6997717"/>
              <a:gd name="connsiteY4" fmla="*/ 6066818 h 6068353"/>
              <a:gd name="connsiteX5" fmla="*/ 0 w 6997717"/>
              <a:gd name="connsiteY5" fmla="*/ 5222214 h 6068353"/>
              <a:gd name="connsiteX6" fmla="*/ 3175 w 6997717"/>
              <a:gd name="connsiteY6" fmla="*/ 205811 h 6068353"/>
              <a:gd name="connsiteX0" fmla="*/ 775 w 6995317"/>
              <a:gd name="connsiteY0" fmla="*/ 205811 h 6068353"/>
              <a:gd name="connsiteX1" fmla="*/ 138726 w 6995317"/>
              <a:gd name="connsiteY1" fmla="*/ 1628 h 6068353"/>
              <a:gd name="connsiteX2" fmla="*/ 4722233 w 6995317"/>
              <a:gd name="connsiteY2" fmla="*/ 3165 h 6068353"/>
              <a:gd name="connsiteX3" fmla="*/ 6786731 w 6995317"/>
              <a:gd name="connsiteY3" fmla="*/ 6068353 h 6068353"/>
              <a:gd name="connsiteX4" fmla="*/ 1904026 w 6995317"/>
              <a:gd name="connsiteY4" fmla="*/ 6066818 h 6068353"/>
              <a:gd name="connsiteX5" fmla="*/ 7125 w 6995317"/>
              <a:gd name="connsiteY5" fmla="*/ 5495965 h 6068353"/>
              <a:gd name="connsiteX6" fmla="*/ 775 w 6995317"/>
              <a:gd name="connsiteY6" fmla="*/ 205811 h 6068353"/>
              <a:gd name="connsiteX0" fmla="*/ 775 w 6995317"/>
              <a:gd name="connsiteY0" fmla="*/ 205811 h 6068572"/>
              <a:gd name="connsiteX1" fmla="*/ 138726 w 6995317"/>
              <a:gd name="connsiteY1" fmla="*/ 1628 h 6068572"/>
              <a:gd name="connsiteX2" fmla="*/ 4722233 w 6995317"/>
              <a:gd name="connsiteY2" fmla="*/ 3165 h 6068572"/>
              <a:gd name="connsiteX3" fmla="*/ 6786731 w 6995317"/>
              <a:gd name="connsiteY3" fmla="*/ 6068353 h 6068572"/>
              <a:gd name="connsiteX4" fmla="*/ 1904026 w 6995317"/>
              <a:gd name="connsiteY4" fmla="*/ 6066818 h 6068572"/>
              <a:gd name="connsiteX5" fmla="*/ 7125 w 6995317"/>
              <a:gd name="connsiteY5" fmla="*/ 5495965 h 6068572"/>
              <a:gd name="connsiteX6" fmla="*/ 775 w 6995317"/>
              <a:gd name="connsiteY6" fmla="*/ 205811 h 6068572"/>
              <a:gd name="connsiteX0" fmla="*/ 775 w 6995317"/>
              <a:gd name="connsiteY0" fmla="*/ 205811 h 6070189"/>
              <a:gd name="connsiteX1" fmla="*/ 138726 w 6995317"/>
              <a:gd name="connsiteY1" fmla="*/ 1628 h 6070189"/>
              <a:gd name="connsiteX2" fmla="*/ 4722233 w 6995317"/>
              <a:gd name="connsiteY2" fmla="*/ 3165 h 6070189"/>
              <a:gd name="connsiteX3" fmla="*/ 6786731 w 6995317"/>
              <a:gd name="connsiteY3" fmla="*/ 6068353 h 6070189"/>
              <a:gd name="connsiteX4" fmla="*/ 1904026 w 6995317"/>
              <a:gd name="connsiteY4" fmla="*/ 6066818 h 6070189"/>
              <a:gd name="connsiteX5" fmla="*/ 7125 w 6995317"/>
              <a:gd name="connsiteY5" fmla="*/ 5495965 h 6070189"/>
              <a:gd name="connsiteX6" fmla="*/ 775 w 6995317"/>
              <a:gd name="connsiteY6" fmla="*/ 205811 h 6070189"/>
              <a:gd name="connsiteX0" fmla="*/ 775 w 6995317"/>
              <a:gd name="connsiteY0" fmla="*/ 205811 h 6069883"/>
              <a:gd name="connsiteX1" fmla="*/ 138726 w 6995317"/>
              <a:gd name="connsiteY1" fmla="*/ 1628 h 6069883"/>
              <a:gd name="connsiteX2" fmla="*/ 4722233 w 6995317"/>
              <a:gd name="connsiteY2" fmla="*/ 3165 h 6069883"/>
              <a:gd name="connsiteX3" fmla="*/ 6786731 w 6995317"/>
              <a:gd name="connsiteY3" fmla="*/ 6068353 h 6069883"/>
              <a:gd name="connsiteX4" fmla="*/ 1904026 w 6995317"/>
              <a:gd name="connsiteY4" fmla="*/ 6066818 h 6069883"/>
              <a:gd name="connsiteX5" fmla="*/ 7125 w 6995317"/>
              <a:gd name="connsiteY5" fmla="*/ 5495965 h 6069883"/>
              <a:gd name="connsiteX6" fmla="*/ 775 w 6995317"/>
              <a:gd name="connsiteY6" fmla="*/ 205811 h 6069883"/>
              <a:gd name="connsiteX0" fmla="*/ 775 w 8098398"/>
              <a:gd name="connsiteY0" fmla="*/ 205811 h 6069883"/>
              <a:gd name="connsiteX1" fmla="*/ 138726 w 8098398"/>
              <a:gd name="connsiteY1" fmla="*/ 1628 h 6069883"/>
              <a:gd name="connsiteX2" fmla="*/ 7782933 w 8098398"/>
              <a:gd name="connsiteY2" fmla="*/ 6721 h 6069883"/>
              <a:gd name="connsiteX3" fmla="*/ 6786731 w 8098398"/>
              <a:gd name="connsiteY3" fmla="*/ 6068353 h 6069883"/>
              <a:gd name="connsiteX4" fmla="*/ 1904026 w 8098398"/>
              <a:gd name="connsiteY4" fmla="*/ 6066818 h 6069883"/>
              <a:gd name="connsiteX5" fmla="*/ 7125 w 8098398"/>
              <a:gd name="connsiteY5" fmla="*/ 5495965 h 6069883"/>
              <a:gd name="connsiteX6" fmla="*/ 775 w 8098398"/>
              <a:gd name="connsiteY6" fmla="*/ 205811 h 6069883"/>
              <a:gd name="connsiteX0" fmla="*/ 775 w 11796917"/>
              <a:gd name="connsiteY0" fmla="*/ 205811 h 6069883"/>
              <a:gd name="connsiteX1" fmla="*/ 138726 w 11796917"/>
              <a:gd name="connsiteY1" fmla="*/ 1628 h 6069883"/>
              <a:gd name="connsiteX2" fmla="*/ 11704058 w 11796917"/>
              <a:gd name="connsiteY2" fmla="*/ 10276 h 6069883"/>
              <a:gd name="connsiteX3" fmla="*/ 6786731 w 11796917"/>
              <a:gd name="connsiteY3" fmla="*/ 6068353 h 6069883"/>
              <a:gd name="connsiteX4" fmla="*/ 1904026 w 11796917"/>
              <a:gd name="connsiteY4" fmla="*/ 6066818 h 6069883"/>
              <a:gd name="connsiteX5" fmla="*/ 7125 w 11796917"/>
              <a:gd name="connsiteY5" fmla="*/ 5495965 h 6069883"/>
              <a:gd name="connsiteX6" fmla="*/ 775 w 11796917"/>
              <a:gd name="connsiteY6" fmla="*/ 205811 h 6069883"/>
              <a:gd name="connsiteX0" fmla="*/ 775 w 12397281"/>
              <a:gd name="connsiteY0" fmla="*/ 205811 h 6069883"/>
              <a:gd name="connsiteX1" fmla="*/ 138726 w 12397281"/>
              <a:gd name="connsiteY1" fmla="*/ 1628 h 6069883"/>
              <a:gd name="connsiteX2" fmla="*/ 11704058 w 12397281"/>
              <a:gd name="connsiteY2" fmla="*/ 10276 h 6069883"/>
              <a:gd name="connsiteX3" fmla="*/ 11809581 w 12397281"/>
              <a:gd name="connsiteY3" fmla="*/ 6064798 h 6069883"/>
              <a:gd name="connsiteX4" fmla="*/ 1904026 w 12397281"/>
              <a:gd name="connsiteY4" fmla="*/ 6066818 h 6069883"/>
              <a:gd name="connsiteX5" fmla="*/ 7125 w 12397281"/>
              <a:gd name="connsiteY5" fmla="*/ 5495965 h 6069883"/>
              <a:gd name="connsiteX6" fmla="*/ 775 w 12397281"/>
              <a:gd name="connsiteY6" fmla="*/ 205811 h 6069883"/>
              <a:gd name="connsiteX0" fmla="*/ 775 w 12104055"/>
              <a:gd name="connsiteY0" fmla="*/ 205811 h 6069883"/>
              <a:gd name="connsiteX1" fmla="*/ 138726 w 12104055"/>
              <a:gd name="connsiteY1" fmla="*/ 1628 h 6069883"/>
              <a:gd name="connsiteX2" fmla="*/ 11704058 w 12104055"/>
              <a:gd name="connsiteY2" fmla="*/ 10276 h 6069883"/>
              <a:gd name="connsiteX3" fmla="*/ 11809581 w 12104055"/>
              <a:gd name="connsiteY3" fmla="*/ 6064798 h 6069883"/>
              <a:gd name="connsiteX4" fmla="*/ 1904026 w 12104055"/>
              <a:gd name="connsiteY4" fmla="*/ 6066818 h 6069883"/>
              <a:gd name="connsiteX5" fmla="*/ 7125 w 12104055"/>
              <a:gd name="connsiteY5" fmla="*/ 5495965 h 6069883"/>
              <a:gd name="connsiteX6" fmla="*/ 775 w 12104055"/>
              <a:gd name="connsiteY6" fmla="*/ 205811 h 6069883"/>
              <a:gd name="connsiteX0" fmla="*/ 775 w 12100788"/>
              <a:gd name="connsiteY0" fmla="*/ 205811 h 6069883"/>
              <a:gd name="connsiteX1" fmla="*/ 138726 w 12100788"/>
              <a:gd name="connsiteY1" fmla="*/ 1628 h 6069883"/>
              <a:gd name="connsiteX2" fmla="*/ 11704058 w 12100788"/>
              <a:gd name="connsiteY2" fmla="*/ 10276 h 6069883"/>
              <a:gd name="connsiteX3" fmla="*/ 11809581 w 12100788"/>
              <a:gd name="connsiteY3" fmla="*/ 6064798 h 6069883"/>
              <a:gd name="connsiteX4" fmla="*/ 1904026 w 12100788"/>
              <a:gd name="connsiteY4" fmla="*/ 6066818 h 6069883"/>
              <a:gd name="connsiteX5" fmla="*/ 7125 w 12100788"/>
              <a:gd name="connsiteY5" fmla="*/ 5495965 h 6069883"/>
              <a:gd name="connsiteX6" fmla="*/ 775 w 12100788"/>
              <a:gd name="connsiteY6" fmla="*/ 205811 h 6069883"/>
              <a:gd name="connsiteX0" fmla="*/ 775 w 11811571"/>
              <a:gd name="connsiteY0" fmla="*/ 205811 h 6069883"/>
              <a:gd name="connsiteX1" fmla="*/ 138726 w 11811571"/>
              <a:gd name="connsiteY1" fmla="*/ 1628 h 6069883"/>
              <a:gd name="connsiteX2" fmla="*/ 11704058 w 11811571"/>
              <a:gd name="connsiteY2" fmla="*/ 10276 h 6069883"/>
              <a:gd name="connsiteX3" fmla="*/ 11809581 w 11811571"/>
              <a:gd name="connsiteY3" fmla="*/ 6064798 h 6069883"/>
              <a:gd name="connsiteX4" fmla="*/ 1904026 w 11811571"/>
              <a:gd name="connsiteY4" fmla="*/ 6066818 h 6069883"/>
              <a:gd name="connsiteX5" fmla="*/ 7125 w 11811571"/>
              <a:gd name="connsiteY5" fmla="*/ 5495965 h 6069883"/>
              <a:gd name="connsiteX6" fmla="*/ 775 w 11811571"/>
              <a:gd name="connsiteY6" fmla="*/ 205811 h 6069883"/>
              <a:gd name="connsiteX0" fmla="*/ 775 w 12594111"/>
              <a:gd name="connsiteY0" fmla="*/ 499933 h 6364005"/>
              <a:gd name="connsiteX1" fmla="*/ 138726 w 12594111"/>
              <a:gd name="connsiteY1" fmla="*/ 295750 h 6364005"/>
              <a:gd name="connsiteX2" fmla="*/ 11704058 w 12594111"/>
              <a:gd name="connsiteY2" fmla="*/ 304398 h 6364005"/>
              <a:gd name="connsiteX3" fmla="*/ 11816376 w 12594111"/>
              <a:gd name="connsiteY3" fmla="*/ 413074 h 6364005"/>
              <a:gd name="connsiteX4" fmla="*/ 11809581 w 12594111"/>
              <a:gd name="connsiteY4" fmla="*/ 6358920 h 6364005"/>
              <a:gd name="connsiteX5" fmla="*/ 1904026 w 12594111"/>
              <a:gd name="connsiteY5" fmla="*/ 6360940 h 6364005"/>
              <a:gd name="connsiteX6" fmla="*/ 7125 w 12594111"/>
              <a:gd name="connsiteY6" fmla="*/ 5790087 h 6364005"/>
              <a:gd name="connsiteX7" fmla="*/ 775 w 12594111"/>
              <a:gd name="connsiteY7" fmla="*/ 499933 h 6364005"/>
              <a:gd name="connsiteX0" fmla="*/ 775 w 12594111"/>
              <a:gd name="connsiteY0" fmla="*/ 499933 h 6364005"/>
              <a:gd name="connsiteX1" fmla="*/ 138726 w 12594111"/>
              <a:gd name="connsiteY1" fmla="*/ 295750 h 6364005"/>
              <a:gd name="connsiteX2" fmla="*/ 11704058 w 12594111"/>
              <a:gd name="connsiteY2" fmla="*/ 304398 h 6364005"/>
              <a:gd name="connsiteX3" fmla="*/ 11816376 w 12594111"/>
              <a:gd name="connsiteY3" fmla="*/ 413074 h 6364005"/>
              <a:gd name="connsiteX4" fmla="*/ 11809581 w 12594111"/>
              <a:gd name="connsiteY4" fmla="*/ 6358920 h 6364005"/>
              <a:gd name="connsiteX5" fmla="*/ 1904026 w 12594111"/>
              <a:gd name="connsiteY5" fmla="*/ 6360940 h 6364005"/>
              <a:gd name="connsiteX6" fmla="*/ 7125 w 12594111"/>
              <a:gd name="connsiteY6" fmla="*/ 5790087 h 6364005"/>
              <a:gd name="connsiteX7" fmla="*/ 775 w 12594111"/>
              <a:gd name="connsiteY7" fmla="*/ 499933 h 6364005"/>
              <a:gd name="connsiteX0" fmla="*/ 775 w 12594111"/>
              <a:gd name="connsiteY0" fmla="*/ 499933 h 6364005"/>
              <a:gd name="connsiteX1" fmla="*/ 138726 w 12594111"/>
              <a:gd name="connsiteY1" fmla="*/ 295750 h 6364005"/>
              <a:gd name="connsiteX2" fmla="*/ 11704058 w 12594111"/>
              <a:gd name="connsiteY2" fmla="*/ 304398 h 6364005"/>
              <a:gd name="connsiteX3" fmla="*/ 11816376 w 12594111"/>
              <a:gd name="connsiteY3" fmla="*/ 413074 h 6364005"/>
              <a:gd name="connsiteX4" fmla="*/ 11809581 w 12594111"/>
              <a:gd name="connsiteY4" fmla="*/ 6358920 h 6364005"/>
              <a:gd name="connsiteX5" fmla="*/ 1904026 w 12594111"/>
              <a:gd name="connsiteY5" fmla="*/ 6360940 h 6364005"/>
              <a:gd name="connsiteX6" fmla="*/ 7125 w 12594111"/>
              <a:gd name="connsiteY6" fmla="*/ 5790087 h 6364005"/>
              <a:gd name="connsiteX7" fmla="*/ 775 w 12594111"/>
              <a:gd name="connsiteY7" fmla="*/ 499933 h 6364005"/>
              <a:gd name="connsiteX0" fmla="*/ 775 w 12594111"/>
              <a:gd name="connsiteY0" fmla="*/ 499933 h 6364005"/>
              <a:gd name="connsiteX1" fmla="*/ 138726 w 12594111"/>
              <a:gd name="connsiteY1" fmla="*/ 295750 h 6364005"/>
              <a:gd name="connsiteX2" fmla="*/ 11704058 w 12594111"/>
              <a:gd name="connsiteY2" fmla="*/ 304398 h 6364005"/>
              <a:gd name="connsiteX3" fmla="*/ 11816376 w 12594111"/>
              <a:gd name="connsiteY3" fmla="*/ 413074 h 6364005"/>
              <a:gd name="connsiteX4" fmla="*/ 11809581 w 12594111"/>
              <a:gd name="connsiteY4" fmla="*/ 6358920 h 6364005"/>
              <a:gd name="connsiteX5" fmla="*/ 1904026 w 12594111"/>
              <a:gd name="connsiteY5" fmla="*/ 6360940 h 6364005"/>
              <a:gd name="connsiteX6" fmla="*/ 7125 w 12594111"/>
              <a:gd name="connsiteY6" fmla="*/ 5790087 h 6364005"/>
              <a:gd name="connsiteX7" fmla="*/ 775 w 12594111"/>
              <a:gd name="connsiteY7" fmla="*/ 499933 h 6364005"/>
              <a:gd name="connsiteX0" fmla="*/ 775 w 12594986"/>
              <a:gd name="connsiteY0" fmla="*/ 205812 h 6069884"/>
              <a:gd name="connsiteX1" fmla="*/ 138726 w 12594986"/>
              <a:gd name="connsiteY1" fmla="*/ 1629 h 6069884"/>
              <a:gd name="connsiteX2" fmla="*/ 11704058 w 12594986"/>
              <a:gd name="connsiteY2" fmla="*/ 10277 h 6069884"/>
              <a:gd name="connsiteX3" fmla="*/ 11819551 w 12594986"/>
              <a:gd name="connsiteY3" fmla="*/ 1121522 h 6069884"/>
              <a:gd name="connsiteX4" fmla="*/ 11809581 w 12594986"/>
              <a:gd name="connsiteY4" fmla="*/ 6064799 h 6069884"/>
              <a:gd name="connsiteX5" fmla="*/ 1904026 w 12594986"/>
              <a:gd name="connsiteY5" fmla="*/ 6066819 h 6069884"/>
              <a:gd name="connsiteX6" fmla="*/ 7125 w 12594986"/>
              <a:gd name="connsiteY6" fmla="*/ 5495966 h 6069884"/>
              <a:gd name="connsiteX7" fmla="*/ 775 w 12594986"/>
              <a:gd name="connsiteY7" fmla="*/ 205812 h 6069884"/>
              <a:gd name="connsiteX0" fmla="*/ 775 w 11821813"/>
              <a:gd name="connsiteY0" fmla="*/ 205812 h 6069884"/>
              <a:gd name="connsiteX1" fmla="*/ 138726 w 11821813"/>
              <a:gd name="connsiteY1" fmla="*/ 1629 h 6069884"/>
              <a:gd name="connsiteX2" fmla="*/ 9735558 w 11821813"/>
              <a:gd name="connsiteY2" fmla="*/ 6722 h 6069884"/>
              <a:gd name="connsiteX3" fmla="*/ 11819551 w 11821813"/>
              <a:gd name="connsiteY3" fmla="*/ 1121522 h 6069884"/>
              <a:gd name="connsiteX4" fmla="*/ 11809581 w 11821813"/>
              <a:gd name="connsiteY4" fmla="*/ 6064799 h 6069884"/>
              <a:gd name="connsiteX5" fmla="*/ 1904026 w 11821813"/>
              <a:gd name="connsiteY5" fmla="*/ 6066819 h 6069884"/>
              <a:gd name="connsiteX6" fmla="*/ 7125 w 11821813"/>
              <a:gd name="connsiteY6" fmla="*/ 5495966 h 6069884"/>
              <a:gd name="connsiteX7" fmla="*/ 775 w 11821813"/>
              <a:gd name="connsiteY7" fmla="*/ 205812 h 6069884"/>
              <a:gd name="connsiteX0" fmla="*/ 775 w 11821813"/>
              <a:gd name="connsiteY0" fmla="*/ 205812 h 6069884"/>
              <a:gd name="connsiteX1" fmla="*/ 138726 w 11821813"/>
              <a:gd name="connsiteY1" fmla="*/ 1629 h 6069884"/>
              <a:gd name="connsiteX2" fmla="*/ 9735558 w 11821813"/>
              <a:gd name="connsiteY2" fmla="*/ 6722 h 6069884"/>
              <a:gd name="connsiteX3" fmla="*/ 11819551 w 11821813"/>
              <a:gd name="connsiteY3" fmla="*/ 1121522 h 6069884"/>
              <a:gd name="connsiteX4" fmla="*/ 11809581 w 11821813"/>
              <a:gd name="connsiteY4" fmla="*/ 6064799 h 6069884"/>
              <a:gd name="connsiteX5" fmla="*/ 1904026 w 11821813"/>
              <a:gd name="connsiteY5" fmla="*/ 6066819 h 6069884"/>
              <a:gd name="connsiteX6" fmla="*/ 7125 w 11821813"/>
              <a:gd name="connsiteY6" fmla="*/ 5495966 h 6069884"/>
              <a:gd name="connsiteX7" fmla="*/ 775 w 11821813"/>
              <a:gd name="connsiteY7" fmla="*/ 205812 h 6069884"/>
              <a:gd name="connsiteX0" fmla="*/ 775 w 11837957"/>
              <a:gd name="connsiteY0" fmla="*/ 205812 h 6069884"/>
              <a:gd name="connsiteX1" fmla="*/ 138726 w 11837957"/>
              <a:gd name="connsiteY1" fmla="*/ 1629 h 6069884"/>
              <a:gd name="connsiteX2" fmla="*/ 11192883 w 11837957"/>
              <a:gd name="connsiteY2" fmla="*/ 6722 h 6069884"/>
              <a:gd name="connsiteX3" fmla="*/ 11819551 w 11837957"/>
              <a:gd name="connsiteY3" fmla="*/ 1121522 h 6069884"/>
              <a:gd name="connsiteX4" fmla="*/ 11809581 w 11837957"/>
              <a:gd name="connsiteY4" fmla="*/ 6064799 h 6069884"/>
              <a:gd name="connsiteX5" fmla="*/ 1904026 w 11837957"/>
              <a:gd name="connsiteY5" fmla="*/ 6066819 h 6069884"/>
              <a:gd name="connsiteX6" fmla="*/ 7125 w 11837957"/>
              <a:gd name="connsiteY6" fmla="*/ 5495966 h 6069884"/>
              <a:gd name="connsiteX7" fmla="*/ 775 w 11837957"/>
              <a:gd name="connsiteY7" fmla="*/ 205812 h 6069884"/>
              <a:gd name="connsiteX0" fmla="*/ 775 w 11825545"/>
              <a:gd name="connsiteY0" fmla="*/ 205812 h 6069884"/>
              <a:gd name="connsiteX1" fmla="*/ 138726 w 11825545"/>
              <a:gd name="connsiteY1" fmla="*/ 1629 h 6069884"/>
              <a:gd name="connsiteX2" fmla="*/ 11192883 w 11825545"/>
              <a:gd name="connsiteY2" fmla="*/ 6722 h 6069884"/>
              <a:gd name="connsiteX3" fmla="*/ 11819551 w 11825545"/>
              <a:gd name="connsiteY3" fmla="*/ 1121522 h 6069884"/>
              <a:gd name="connsiteX4" fmla="*/ 11809581 w 11825545"/>
              <a:gd name="connsiteY4" fmla="*/ 6064799 h 6069884"/>
              <a:gd name="connsiteX5" fmla="*/ 1904026 w 11825545"/>
              <a:gd name="connsiteY5" fmla="*/ 6066819 h 6069884"/>
              <a:gd name="connsiteX6" fmla="*/ 7125 w 11825545"/>
              <a:gd name="connsiteY6" fmla="*/ 5495966 h 6069884"/>
              <a:gd name="connsiteX7" fmla="*/ 775 w 11825545"/>
              <a:gd name="connsiteY7" fmla="*/ 205812 h 6069884"/>
              <a:gd name="connsiteX0" fmla="*/ 775 w 11821813"/>
              <a:gd name="connsiteY0" fmla="*/ 205812 h 6069884"/>
              <a:gd name="connsiteX1" fmla="*/ 138726 w 11821813"/>
              <a:gd name="connsiteY1" fmla="*/ 1629 h 6069884"/>
              <a:gd name="connsiteX2" fmla="*/ 11192883 w 11821813"/>
              <a:gd name="connsiteY2" fmla="*/ 6722 h 6069884"/>
              <a:gd name="connsiteX3" fmla="*/ 11819551 w 11821813"/>
              <a:gd name="connsiteY3" fmla="*/ 1121522 h 6069884"/>
              <a:gd name="connsiteX4" fmla="*/ 11809581 w 11821813"/>
              <a:gd name="connsiteY4" fmla="*/ 6064799 h 6069884"/>
              <a:gd name="connsiteX5" fmla="*/ 1904026 w 11821813"/>
              <a:gd name="connsiteY5" fmla="*/ 6066819 h 6069884"/>
              <a:gd name="connsiteX6" fmla="*/ 7125 w 11821813"/>
              <a:gd name="connsiteY6" fmla="*/ 5495966 h 6069884"/>
              <a:gd name="connsiteX7" fmla="*/ 775 w 11821813"/>
              <a:gd name="connsiteY7" fmla="*/ 205812 h 6069884"/>
              <a:gd name="connsiteX0" fmla="*/ 775 w 11866535"/>
              <a:gd name="connsiteY0" fmla="*/ 205812 h 6069884"/>
              <a:gd name="connsiteX1" fmla="*/ 138726 w 11866535"/>
              <a:gd name="connsiteY1" fmla="*/ 1629 h 6069884"/>
              <a:gd name="connsiteX2" fmla="*/ 11700883 w 11866535"/>
              <a:gd name="connsiteY2" fmla="*/ 13832 h 6069884"/>
              <a:gd name="connsiteX3" fmla="*/ 11819551 w 11866535"/>
              <a:gd name="connsiteY3" fmla="*/ 1121522 h 6069884"/>
              <a:gd name="connsiteX4" fmla="*/ 11809581 w 11866535"/>
              <a:gd name="connsiteY4" fmla="*/ 6064799 h 6069884"/>
              <a:gd name="connsiteX5" fmla="*/ 1904026 w 11866535"/>
              <a:gd name="connsiteY5" fmla="*/ 6066819 h 6069884"/>
              <a:gd name="connsiteX6" fmla="*/ 7125 w 11866535"/>
              <a:gd name="connsiteY6" fmla="*/ 5495966 h 6069884"/>
              <a:gd name="connsiteX7" fmla="*/ 775 w 11866535"/>
              <a:gd name="connsiteY7" fmla="*/ 205812 h 6069884"/>
              <a:gd name="connsiteX0" fmla="*/ 775 w 11871795"/>
              <a:gd name="connsiteY0" fmla="*/ 205812 h 6069884"/>
              <a:gd name="connsiteX1" fmla="*/ 138726 w 11871795"/>
              <a:gd name="connsiteY1" fmla="*/ 1629 h 6069884"/>
              <a:gd name="connsiteX2" fmla="*/ 11700883 w 11871795"/>
              <a:gd name="connsiteY2" fmla="*/ 13832 h 6069884"/>
              <a:gd name="connsiteX3" fmla="*/ 11819551 w 11871795"/>
              <a:gd name="connsiteY3" fmla="*/ 1121522 h 6069884"/>
              <a:gd name="connsiteX4" fmla="*/ 11809581 w 11871795"/>
              <a:gd name="connsiteY4" fmla="*/ 6064799 h 6069884"/>
              <a:gd name="connsiteX5" fmla="*/ 1904026 w 11871795"/>
              <a:gd name="connsiteY5" fmla="*/ 6066819 h 6069884"/>
              <a:gd name="connsiteX6" fmla="*/ 7125 w 11871795"/>
              <a:gd name="connsiteY6" fmla="*/ 5495966 h 6069884"/>
              <a:gd name="connsiteX7" fmla="*/ 775 w 11871795"/>
              <a:gd name="connsiteY7" fmla="*/ 205812 h 6069884"/>
              <a:gd name="connsiteX0" fmla="*/ 775 w 11850218"/>
              <a:gd name="connsiteY0" fmla="*/ 205812 h 6069884"/>
              <a:gd name="connsiteX1" fmla="*/ 138726 w 11850218"/>
              <a:gd name="connsiteY1" fmla="*/ 1629 h 6069884"/>
              <a:gd name="connsiteX2" fmla="*/ 11659608 w 11850218"/>
              <a:gd name="connsiteY2" fmla="*/ 10277 h 6069884"/>
              <a:gd name="connsiteX3" fmla="*/ 11819551 w 11850218"/>
              <a:gd name="connsiteY3" fmla="*/ 1121522 h 6069884"/>
              <a:gd name="connsiteX4" fmla="*/ 11809581 w 11850218"/>
              <a:gd name="connsiteY4" fmla="*/ 6064799 h 6069884"/>
              <a:gd name="connsiteX5" fmla="*/ 1904026 w 11850218"/>
              <a:gd name="connsiteY5" fmla="*/ 6066819 h 6069884"/>
              <a:gd name="connsiteX6" fmla="*/ 7125 w 11850218"/>
              <a:gd name="connsiteY6" fmla="*/ 5495966 h 6069884"/>
              <a:gd name="connsiteX7" fmla="*/ 775 w 11850218"/>
              <a:gd name="connsiteY7" fmla="*/ 205812 h 6069884"/>
              <a:gd name="connsiteX0" fmla="*/ 775 w 11831396"/>
              <a:gd name="connsiteY0" fmla="*/ 205812 h 6069884"/>
              <a:gd name="connsiteX1" fmla="*/ 138726 w 11831396"/>
              <a:gd name="connsiteY1" fmla="*/ 1629 h 6069884"/>
              <a:gd name="connsiteX2" fmla="*/ 11659608 w 11831396"/>
              <a:gd name="connsiteY2" fmla="*/ 10277 h 6069884"/>
              <a:gd name="connsiteX3" fmla="*/ 11819551 w 11831396"/>
              <a:gd name="connsiteY3" fmla="*/ 1121522 h 6069884"/>
              <a:gd name="connsiteX4" fmla="*/ 11809581 w 11831396"/>
              <a:gd name="connsiteY4" fmla="*/ 6064799 h 6069884"/>
              <a:gd name="connsiteX5" fmla="*/ 1904026 w 11831396"/>
              <a:gd name="connsiteY5" fmla="*/ 6066819 h 6069884"/>
              <a:gd name="connsiteX6" fmla="*/ 7125 w 11831396"/>
              <a:gd name="connsiteY6" fmla="*/ 5495966 h 6069884"/>
              <a:gd name="connsiteX7" fmla="*/ 775 w 11831396"/>
              <a:gd name="connsiteY7" fmla="*/ 205812 h 6069884"/>
              <a:gd name="connsiteX0" fmla="*/ 775 w 11826314"/>
              <a:gd name="connsiteY0" fmla="*/ 205812 h 6069884"/>
              <a:gd name="connsiteX1" fmla="*/ 138726 w 11826314"/>
              <a:gd name="connsiteY1" fmla="*/ 1629 h 6069884"/>
              <a:gd name="connsiteX2" fmla="*/ 11659608 w 11826314"/>
              <a:gd name="connsiteY2" fmla="*/ 10277 h 6069884"/>
              <a:gd name="connsiteX3" fmla="*/ 11819551 w 11826314"/>
              <a:gd name="connsiteY3" fmla="*/ 1121522 h 6069884"/>
              <a:gd name="connsiteX4" fmla="*/ 11809581 w 11826314"/>
              <a:gd name="connsiteY4" fmla="*/ 6064799 h 6069884"/>
              <a:gd name="connsiteX5" fmla="*/ 1904026 w 11826314"/>
              <a:gd name="connsiteY5" fmla="*/ 6066819 h 6069884"/>
              <a:gd name="connsiteX6" fmla="*/ 7125 w 11826314"/>
              <a:gd name="connsiteY6" fmla="*/ 5495966 h 6069884"/>
              <a:gd name="connsiteX7" fmla="*/ 775 w 11826314"/>
              <a:gd name="connsiteY7" fmla="*/ 205812 h 6069884"/>
              <a:gd name="connsiteX0" fmla="*/ 775 w 11823476"/>
              <a:gd name="connsiteY0" fmla="*/ 205812 h 6069884"/>
              <a:gd name="connsiteX1" fmla="*/ 138726 w 11823476"/>
              <a:gd name="connsiteY1" fmla="*/ 1629 h 6069884"/>
              <a:gd name="connsiteX2" fmla="*/ 11659608 w 11823476"/>
              <a:gd name="connsiteY2" fmla="*/ 10277 h 6069884"/>
              <a:gd name="connsiteX3" fmla="*/ 11819551 w 11823476"/>
              <a:gd name="connsiteY3" fmla="*/ 1121522 h 6069884"/>
              <a:gd name="connsiteX4" fmla="*/ 11809581 w 11823476"/>
              <a:gd name="connsiteY4" fmla="*/ 6064799 h 6069884"/>
              <a:gd name="connsiteX5" fmla="*/ 1904026 w 11823476"/>
              <a:gd name="connsiteY5" fmla="*/ 6066819 h 6069884"/>
              <a:gd name="connsiteX6" fmla="*/ 7125 w 11823476"/>
              <a:gd name="connsiteY6" fmla="*/ 5495966 h 6069884"/>
              <a:gd name="connsiteX7" fmla="*/ 775 w 11823476"/>
              <a:gd name="connsiteY7" fmla="*/ 205812 h 6069884"/>
              <a:gd name="connsiteX0" fmla="*/ 775 w 12559042"/>
              <a:gd name="connsiteY0" fmla="*/ 205812 h 6069884"/>
              <a:gd name="connsiteX1" fmla="*/ 138726 w 12559042"/>
              <a:gd name="connsiteY1" fmla="*/ 1629 h 6069884"/>
              <a:gd name="connsiteX2" fmla="*/ 11659608 w 12559042"/>
              <a:gd name="connsiteY2" fmla="*/ 10277 h 6069884"/>
              <a:gd name="connsiteX3" fmla="*/ 11810026 w 12559042"/>
              <a:gd name="connsiteY3" fmla="*/ 122510 h 6069884"/>
              <a:gd name="connsiteX4" fmla="*/ 11819551 w 12559042"/>
              <a:gd name="connsiteY4" fmla="*/ 1121522 h 6069884"/>
              <a:gd name="connsiteX5" fmla="*/ 11809581 w 12559042"/>
              <a:gd name="connsiteY5" fmla="*/ 6064799 h 6069884"/>
              <a:gd name="connsiteX6" fmla="*/ 1904026 w 12559042"/>
              <a:gd name="connsiteY6" fmla="*/ 6066819 h 6069884"/>
              <a:gd name="connsiteX7" fmla="*/ 7125 w 12559042"/>
              <a:gd name="connsiteY7" fmla="*/ 5495966 h 6069884"/>
              <a:gd name="connsiteX8" fmla="*/ 775 w 12559042"/>
              <a:gd name="connsiteY8" fmla="*/ 205812 h 6069884"/>
              <a:gd name="connsiteX0" fmla="*/ 775 w 11825341"/>
              <a:gd name="connsiteY0" fmla="*/ 211183 h 6075255"/>
              <a:gd name="connsiteX1" fmla="*/ 138726 w 11825341"/>
              <a:gd name="connsiteY1" fmla="*/ 7000 h 6075255"/>
              <a:gd name="connsiteX2" fmla="*/ 11659608 w 11825341"/>
              <a:gd name="connsiteY2" fmla="*/ 15648 h 6075255"/>
              <a:gd name="connsiteX3" fmla="*/ 11810026 w 11825341"/>
              <a:gd name="connsiteY3" fmla="*/ 127881 h 6075255"/>
              <a:gd name="connsiteX4" fmla="*/ 11819551 w 11825341"/>
              <a:gd name="connsiteY4" fmla="*/ 1126893 h 6075255"/>
              <a:gd name="connsiteX5" fmla="*/ 11809581 w 11825341"/>
              <a:gd name="connsiteY5" fmla="*/ 6070170 h 6075255"/>
              <a:gd name="connsiteX6" fmla="*/ 1904026 w 11825341"/>
              <a:gd name="connsiteY6" fmla="*/ 6072190 h 6075255"/>
              <a:gd name="connsiteX7" fmla="*/ 7125 w 11825341"/>
              <a:gd name="connsiteY7" fmla="*/ 5501337 h 6075255"/>
              <a:gd name="connsiteX8" fmla="*/ 775 w 11825341"/>
              <a:gd name="connsiteY8" fmla="*/ 211183 h 6075255"/>
              <a:gd name="connsiteX0" fmla="*/ 775 w 11821813"/>
              <a:gd name="connsiteY0" fmla="*/ 211183 h 6075255"/>
              <a:gd name="connsiteX1" fmla="*/ 138726 w 11821813"/>
              <a:gd name="connsiteY1" fmla="*/ 7000 h 6075255"/>
              <a:gd name="connsiteX2" fmla="*/ 11659608 w 11821813"/>
              <a:gd name="connsiteY2" fmla="*/ 15648 h 6075255"/>
              <a:gd name="connsiteX3" fmla="*/ 11810026 w 11821813"/>
              <a:gd name="connsiteY3" fmla="*/ 127881 h 6075255"/>
              <a:gd name="connsiteX4" fmla="*/ 11819551 w 11821813"/>
              <a:gd name="connsiteY4" fmla="*/ 1126893 h 6075255"/>
              <a:gd name="connsiteX5" fmla="*/ 11809581 w 11821813"/>
              <a:gd name="connsiteY5" fmla="*/ 6070170 h 6075255"/>
              <a:gd name="connsiteX6" fmla="*/ 1904026 w 11821813"/>
              <a:gd name="connsiteY6" fmla="*/ 6072190 h 6075255"/>
              <a:gd name="connsiteX7" fmla="*/ 7125 w 11821813"/>
              <a:gd name="connsiteY7" fmla="*/ 5501337 h 6075255"/>
              <a:gd name="connsiteX8" fmla="*/ 775 w 11821813"/>
              <a:gd name="connsiteY8" fmla="*/ 211183 h 6075255"/>
              <a:gd name="connsiteX0" fmla="*/ 775 w 11821813"/>
              <a:gd name="connsiteY0" fmla="*/ 205812 h 6069884"/>
              <a:gd name="connsiteX1" fmla="*/ 138726 w 11821813"/>
              <a:gd name="connsiteY1" fmla="*/ 1629 h 6069884"/>
              <a:gd name="connsiteX2" fmla="*/ 11659608 w 11821813"/>
              <a:gd name="connsiteY2" fmla="*/ 10277 h 6069884"/>
              <a:gd name="connsiteX3" fmla="*/ 11816376 w 11821813"/>
              <a:gd name="connsiteY3" fmla="*/ 193614 h 6069884"/>
              <a:gd name="connsiteX4" fmla="*/ 11819551 w 11821813"/>
              <a:gd name="connsiteY4" fmla="*/ 1121522 h 6069884"/>
              <a:gd name="connsiteX5" fmla="*/ 11809581 w 11821813"/>
              <a:gd name="connsiteY5" fmla="*/ 6064799 h 6069884"/>
              <a:gd name="connsiteX6" fmla="*/ 1904026 w 11821813"/>
              <a:gd name="connsiteY6" fmla="*/ 6066819 h 6069884"/>
              <a:gd name="connsiteX7" fmla="*/ 7125 w 11821813"/>
              <a:gd name="connsiteY7" fmla="*/ 5495966 h 6069884"/>
              <a:gd name="connsiteX8" fmla="*/ 775 w 11821813"/>
              <a:gd name="connsiteY8" fmla="*/ 205812 h 6069884"/>
              <a:gd name="connsiteX0" fmla="*/ 775 w 11821813"/>
              <a:gd name="connsiteY0" fmla="*/ 205812 h 6069884"/>
              <a:gd name="connsiteX1" fmla="*/ 138726 w 11821813"/>
              <a:gd name="connsiteY1" fmla="*/ 1629 h 6069884"/>
              <a:gd name="connsiteX2" fmla="*/ 11659608 w 11821813"/>
              <a:gd name="connsiteY2" fmla="*/ 10277 h 6069884"/>
              <a:gd name="connsiteX3" fmla="*/ 11816376 w 11821813"/>
              <a:gd name="connsiteY3" fmla="*/ 193614 h 6069884"/>
              <a:gd name="connsiteX4" fmla="*/ 11819551 w 11821813"/>
              <a:gd name="connsiteY4" fmla="*/ 1121522 h 6069884"/>
              <a:gd name="connsiteX5" fmla="*/ 11809581 w 11821813"/>
              <a:gd name="connsiteY5" fmla="*/ 6064799 h 6069884"/>
              <a:gd name="connsiteX6" fmla="*/ 1904026 w 11821813"/>
              <a:gd name="connsiteY6" fmla="*/ 6066819 h 6069884"/>
              <a:gd name="connsiteX7" fmla="*/ 7125 w 11821813"/>
              <a:gd name="connsiteY7" fmla="*/ 5495966 h 6069884"/>
              <a:gd name="connsiteX8" fmla="*/ 775 w 11821813"/>
              <a:gd name="connsiteY8" fmla="*/ 205812 h 6069884"/>
              <a:gd name="connsiteX0" fmla="*/ 775 w 11821813"/>
              <a:gd name="connsiteY0" fmla="*/ 174049 h 6080783"/>
              <a:gd name="connsiteX1" fmla="*/ 138726 w 11821813"/>
              <a:gd name="connsiteY1" fmla="*/ 12528 h 6080783"/>
              <a:gd name="connsiteX2" fmla="*/ 11659608 w 11821813"/>
              <a:gd name="connsiteY2" fmla="*/ 21176 h 6080783"/>
              <a:gd name="connsiteX3" fmla="*/ 11816376 w 11821813"/>
              <a:gd name="connsiteY3" fmla="*/ 204513 h 6080783"/>
              <a:gd name="connsiteX4" fmla="*/ 11819551 w 11821813"/>
              <a:gd name="connsiteY4" fmla="*/ 1132421 h 6080783"/>
              <a:gd name="connsiteX5" fmla="*/ 11809581 w 11821813"/>
              <a:gd name="connsiteY5" fmla="*/ 6075698 h 6080783"/>
              <a:gd name="connsiteX6" fmla="*/ 1904026 w 11821813"/>
              <a:gd name="connsiteY6" fmla="*/ 6077718 h 6080783"/>
              <a:gd name="connsiteX7" fmla="*/ 7125 w 11821813"/>
              <a:gd name="connsiteY7" fmla="*/ 5506865 h 6080783"/>
              <a:gd name="connsiteX8" fmla="*/ 775 w 11821813"/>
              <a:gd name="connsiteY8" fmla="*/ 174049 h 6080783"/>
              <a:gd name="connsiteX0" fmla="*/ 2536 w 11823574"/>
              <a:gd name="connsiteY0" fmla="*/ 174049 h 6080783"/>
              <a:gd name="connsiteX1" fmla="*/ 140487 w 11823574"/>
              <a:gd name="connsiteY1" fmla="*/ 12528 h 6080783"/>
              <a:gd name="connsiteX2" fmla="*/ 11661369 w 11823574"/>
              <a:gd name="connsiteY2" fmla="*/ 21176 h 6080783"/>
              <a:gd name="connsiteX3" fmla="*/ 11818137 w 11823574"/>
              <a:gd name="connsiteY3" fmla="*/ 204513 h 6080783"/>
              <a:gd name="connsiteX4" fmla="*/ 11821312 w 11823574"/>
              <a:gd name="connsiteY4" fmla="*/ 1132421 h 6080783"/>
              <a:gd name="connsiteX5" fmla="*/ 11811342 w 11823574"/>
              <a:gd name="connsiteY5" fmla="*/ 6075698 h 6080783"/>
              <a:gd name="connsiteX6" fmla="*/ 1905787 w 11823574"/>
              <a:gd name="connsiteY6" fmla="*/ 6077718 h 6080783"/>
              <a:gd name="connsiteX7" fmla="*/ 8886 w 11823574"/>
              <a:gd name="connsiteY7" fmla="*/ 5506865 h 6080783"/>
              <a:gd name="connsiteX8" fmla="*/ 2536 w 11823574"/>
              <a:gd name="connsiteY8" fmla="*/ 174049 h 6080783"/>
              <a:gd name="connsiteX0" fmla="*/ 2536 w 11823574"/>
              <a:gd name="connsiteY0" fmla="*/ 163317 h 6070051"/>
              <a:gd name="connsiteX1" fmla="*/ 140487 w 11823574"/>
              <a:gd name="connsiteY1" fmla="*/ 1796 h 6070051"/>
              <a:gd name="connsiteX2" fmla="*/ 11661369 w 11823574"/>
              <a:gd name="connsiteY2" fmla="*/ 10444 h 6070051"/>
              <a:gd name="connsiteX3" fmla="*/ 11818137 w 11823574"/>
              <a:gd name="connsiteY3" fmla="*/ 193781 h 6070051"/>
              <a:gd name="connsiteX4" fmla="*/ 11821312 w 11823574"/>
              <a:gd name="connsiteY4" fmla="*/ 1121689 h 6070051"/>
              <a:gd name="connsiteX5" fmla="*/ 11811342 w 11823574"/>
              <a:gd name="connsiteY5" fmla="*/ 6064966 h 6070051"/>
              <a:gd name="connsiteX6" fmla="*/ 1905787 w 11823574"/>
              <a:gd name="connsiteY6" fmla="*/ 6066986 h 6070051"/>
              <a:gd name="connsiteX7" fmla="*/ 8886 w 11823574"/>
              <a:gd name="connsiteY7" fmla="*/ 5496133 h 6070051"/>
              <a:gd name="connsiteX8" fmla="*/ 2536 w 11823574"/>
              <a:gd name="connsiteY8" fmla="*/ 163317 h 6070051"/>
              <a:gd name="connsiteX0" fmla="*/ 1747 w 11822785"/>
              <a:gd name="connsiteY0" fmla="*/ 163317 h 6070051"/>
              <a:gd name="connsiteX1" fmla="*/ 158748 w 11822785"/>
              <a:gd name="connsiteY1" fmla="*/ 1796 h 6070051"/>
              <a:gd name="connsiteX2" fmla="*/ 11660580 w 11822785"/>
              <a:gd name="connsiteY2" fmla="*/ 10444 h 6070051"/>
              <a:gd name="connsiteX3" fmla="*/ 11817348 w 11822785"/>
              <a:gd name="connsiteY3" fmla="*/ 193781 h 6070051"/>
              <a:gd name="connsiteX4" fmla="*/ 11820523 w 11822785"/>
              <a:gd name="connsiteY4" fmla="*/ 1121689 h 6070051"/>
              <a:gd name="connsiteX5" fmla="*/ 11810553 w 11822785"/>
              <a:gd name="connsiteY5" fmla="*/ 6064966 h 6070051"/>
              <a:gd name="connsiteX6" fmla="*/ 1904998 w 11822785"/>
              <a:gd name="connsiteY6" fmla="*/ 6066986 h 6070051"/>
              <a:gd name="connsiteX7" fmla="*/ 8097 w 11822785"/>
              <a:gd name="connsiteY7" fmla="*/ 5496133 h 6070051"/>
              <a:gd name="connsiteX8" fmla="*/ 1747 w 11822785"/>
              <a:gd name="connsiteY8" fmla="*/ 163317 h 6070051"/>
              <a:gd name="connsiteX0" fmla="*/ 1747 w 11822785"/>
              <a:gd name="connsiteY0" fmla="*/ 163317 h 6069854"/>
              <a:gd name="connsiteX1" fmla="*/ 158748 w 11822785"/>
              <a:gd name="connsiteY1" fmla="*/ 1796 h 6069854"/>
              <a:gd name="connsiteX2" fmla="*/ 11660580 w 11822785"/>
              <a:gd name="connsiteY2" fmla="*/ 10444 h 6069854"/>
              <a:gd name="connsiteX3" fmla="*/ 11817348 w 11822785"/>
              <a:gd name="connsiteY3" fmla="*/ 193781 h 6069854"/>
              <a:gd name="connsiteX4" fmla="*/ 11820523 w 11822785"/>
              <a:gd name="connsiteY4" fmla="*/ 1121689 h 6069854"/>
              <a:gd name="connsiteX5" fmla="*/ 11810553 w 11822785"/>
              <a:gd name="connsiteY5" fmla="*/ 6064966 h 6069854"/>
              <a:gd name="connsiteX6" fmla="*/ 1904998 w 11822785"/>
              <a:gd name="connsiteY6" fmla="*/ 6066986 h 6069854"/>
              <a:gd name="connsiteX7" fmla="*/ 8097 w 11822785"/>
              <a:gd name="connsiteY7" fmla="*/ 5496133 h 6069854"/>
              <a:gd name="connsiteX8" fmla="*/ 1747 w 11822785"/>
              <a:gd name="connsiteY8" fmla="*/ 163317 h 6069854"/>
              <a:gd name="connsiteX0" fmla="*/ 1747 w 11822785"/>
              <a:gd name="connsiteY0" fmla="*/ 163317 h 6071616"/>
              <a:gd name="connsiteX1" fmla="*/ 158748 w 11822785"/>
              <a:gd name="connsiteY1" fmla="*/ 1796 h 6071616"/>
              <a:gd name="connsiteX2" fmla="*/ 11660580 w 11822785"/>
              <a:gd name="connsiteY2" fmla="*/ 10444 h 6071616"/>
              <a:gd name="connsiteX3" fmla="*/ 11817348 w 11822785"/>
              <a:gd name="connsiteY3" fmla="*/ 193781 h 6071616"/>
              <a:gd name="connsiteX4" fmla="*/ 11820523 w 11822785"/>
              <a:gd name="connsiteY4" fmla="*/ 1121689 h 6071616"/>
              <a:gd name="connsiteX5" fmla="*/ 11810553 w 11822785"/>
              <a:gd name="connsiteY5" fmla="*/ 6064966 h 6071616"/>
              <a:gd name="connsiteX6" fmla="*/ 1527173 w 11822785"/>
              <a:gd name="connsiteY6" fmla="*/ 6068764 h 6071616"/>
              <a:gd name="connsiteX7" fmla="*/ 8097 w 11822785"/>
              <a:gd name="connsiteY7" fmla="*/ 5496133 h 6071616"/>
              <a:gd name="connsiteX8" fmla="*/ 1747 w 11822785"/>
              <a:gd name="connsiteY8" fmla="*/ 163317 h 6071616"/>
              <a:gd name="connsiteX0" fmla="*/ 1747 w 11822785"/>
              <a:gd name="connsiteY0" fmla="*/ 163317 h 6072159"/>
              <a:gd name="connsiteX1" fmla="*/ 158748 w 11822785"/>
              <a:gd name="connsiteY1" fmla="*/ 1796 h 6072159"/>
              <a:gd name="connsiteX2" fmla="*/ 11660580 w 11822785"/>
              <a:gd name="connsiteY2" fmla="*/ 10444 h 6072159"/>
              <a:gd name="connsiteX3" fmla="*/ 11817348 w 11822785"/>
              <a:gd name="connsiteY3" fmla="*/ 193781 h 6072159"/>
              <a:gd name="connsiteX4" fmla="*/ 11820523 w 11822785"/>
              <a:gd name="connsiteY4" fmla="*/ 1121689 h 6072159"/>
              <a:gd name="connsiteX5" fmla="*/ 11810553 w 11822785"/>
              <a:gd name="connsiteY5" fmla="*/ 6064966 h 6072159"/>
              <a:gd name="connsiteX6" fmla="*/ 1527173 w 11822785"/>
              <a:gd name="connsiteY6" fmla="*/ 6068764 h 6072159"/>
              <a:gd name="connsiteX7" fmla="*/ 8097 w 11822785"/>
              <a:gd name="connsiteY7" fmla="*/ 5496133 h 6072159"/>
              <a:gd name="connsiteX8" fmla="*/ 1747 w 11822785"/>
              <a:gd name="connsiteY8" fmla="*/ 163317 h 6072159"/>
              <a:gd name="connsiteX0" fmla="*/ 1747 w 11822785"/>
              <a:gd name="connsiteY0" fmla="*/ 163317 h 6072036"/>
              <a:gd name="connsiteX1" fmla="*/ 158748 w 11822785"/>
              <a:gd name="connsiteY1" fmla="*/ 1796 h 6072036"/>
              <a:gd name="connsiteX2" fmla="*/ 11660580 w 11822785"/>
              <a:gd name="connsiteY2" fmla="*/ 10444 h 6072036"/>
              <a:gd name="connsiteX3" fmla="*/ 11817348 w 11822785"/>
              <a:gd name="connsiteY3" fmla="*/ 193781 h 6072036"/>
              <a:gd name="connsiteX4" fmla="*/ 11820523 w 11822785"/>
              <a:gd name="connsiteY4" fmla="*/ 1121689 h 6072036"/>
              <a:gd name="connsiteX5" fmla="*/ 11810553 w 11822785"/>
              <a:gd name="connsiteY5" fmla="*/ 6064966 h 6072036"/>
              <a:gd name="connsiteX6" fmla="*/ 1527173 w 11822785"/>
              <a:gd name="connsiteY6" fmla="*/ 6068764 h 6072036"/>
              <a:gd name="connsiteX7" fmla="*/ 8097 w 11822785"/>
              <a:gd name="connsiteY7" fmla="*/ 5483690 h 6072036"/>
              <a:gd name="connsiteX8" fmla="*/ 1747 w 11822785"/>
              <a:gd name="connsiteY8" fmla="*/ 163317 h 6072036"/>
              <a:gd name="connsiteX0" fmla="*/ 1747 w 11822785"/>
              <a:gd name="connsiteY0" fmla="*/ 163317 h 6071507"/>
              <a:gd name="connsiteX1" fmla="*/ 158748 w 11822785"/>
              <a:gd name="connsiteY1" fmla="*/ 1796 h 6071507"/>
              <a:gd name="connsiteX2" fmla="*/ 11660580 w 11822785"/>
              <a:gd name="connsiteY2" fmla="*/ 10444 h 6071507"/>
              <a:gd name="connsiteX3" fmla="*/ 11817348 w 11822785"/>
              <a:gd name="connsiteY3" fmla="*/ 193781 h 6071507"/>
              <a:gd name="connsiteX4" fmla="*/ 11820523 w 11822785"/>
              <a:gd name="connsiteY4" fmla="*/ 1121689 h 6071507"/>
              <a:gd name="connsiteX5" fmla="*/ 11810553 w 11822785"/>
              <a:gd name="connsiteY5" fmla="*/ 6064966 h 6071507"/>
              <a:gd name="connsiteX6" fmla="*/ 1527173 w 11822785"/>
              <a:gd name="connsiteY6" fmla="*/ 6068764 h 6071507"/>
              <a:gd name="connsiteX7" fmla="*/ 8097 w 11822785"/>
              <a:gd name="connsiteY7" fmla="*/ 5483690 h 6071507"/>
              <a:gd name="connsiteX8" fmla="*/ 1747 w 11822785"/>
              <a:gd name="connsiteY8" fmla="*/ 163317 h 6071507"/>
              <a:gd name="connsiteX0" fmla="*/ 1747 w 11822785"/>
              <a:gd name="connsiteY0" fmla="*/ 163317 h 6071988"/>
              <a:gd name="connsiteX1" fmla="*/ 158748 w 11822785"/>
              <a:gd name="connsiteY1" fmla="*/ 1796 h 6071988"/>
              <a:gd name="connsiteX2" fmla="*/ 11660580 w 11822785"/>
              <a:gd name="connsiteY2" fmla="*/ 10444 h 6071988"/>
              <a:gd name="connsiteX3" fmla="*/ 11817348 w 11822785"/>
              <a:gd name="connsiteY3" fmla="*/ 193781 h 6071988"/>
              <a:gd name="connsiteX4" fmla="*/ 11820523 w 11822785"/>
              <a:gd name="connsiteY4" fmla="*/ 1121689 h 6071988"/>
              <a:gd name="connsiteX5" fmla="*/ 11810553 w 11822785"/>
              <a:gd name="connsiteY5" fmla="*/ 6064966 h 6071988"/>
              <a:gd name="connsiteX6" fmla="*/ 1527173 w 11822785"/>
              <a:gd name="connsiteY6" fmla="*/ 6068764 h 6071988"/>
              <a:gd name="connsiteX7" fmla="*/ 8097 w 11822785"/>
              <a:gd name="connsiteY7" fmla="*/ 5483690 h 6071988"/>
              <a:gd name="connsiteX8" fmla="*/ 1747 w 11822785"/>
              <a:gd name="connsiteY8" fmla="*/ 163317 h 6071988"/>
              <a:gd name="connsiteX0" fmla="*/ 1747 w 11822785"/>
              <a:gd name="connsiteY0" fmla="*/ 163317 h 6071988"/>
              <a:gd name="connsiteX1" fmla="*/ 158748 w 11822785"/>
              <a:gd name="connsiteY1" fmla="*/ 1796 h 6071988"/>
              <a:gd name="connsiteX2" fmla="*/ 11660580 w 11822785"/>
              <a:gd name="connsiteY2" fmla="*/ 10444 h 6071988"/>
              <a:gd name="connsiteX3" fmla="*/ 11817348 w 11822785"/>
              <a:gd name="connsiteY3" fmla="*/ 193781 h 6071988"/>
              <a:gd name="connsiteX4" fmla="*/ 11820523 w 11822785"/>
              <a:gd name="connsiteY4" fmla="*/ 1121689 h 6071988"/>
              <a:gd name="connsiteX5" fmla="*/ 11810553 w 11822785"/>
              <a:gd name="connsiteY5" fmla="*/ 6064966 h 6071988"/>
              <a:gd name="connsiteX6" fmla="*/ 1417636 w 11822785"/>
              <a:gd name="connsiteY6" fmla="*/ 6068764 h 6071988"/>
              <a:gd name="connsiteX7" fmla="*/ 8097 w 11822785"/>
              <a:gd name="connsiteY7" fmla="*/ 5483690 h 6071988"/>
              <a:gd name="connsiteX8" fmla="*/ 1747 w 11822785"/>
              <a:gd name="connsiteY8" fmla="*/ 163317 h 6071988"/>
              <a:gd name="connsiteX0" fmla="*/ 1747 w 11822785"/>
              <a:gd name="connsiteY0" fmla="*/ 163317 h 6068782"/>
              <a:gd name="connsiteX1" fmla="*/ 158748 w 11822785"/>
              <a:gd name="connsiteY1" fmla="*/ 1796 h 6068782"/>
              <a:gd name="connsiteX2" fmla="*/ 11660580 w 11822785"/>
              <a:gd name="connsiteY2" fmla="*/ 10444 h 6068782"/>
              <a:gd name="connsiteX3" fmla="*/ 11817348 w 11822785"/>
              <a:gd name="connsiteY3" fmla="*/ 193781 h 6068782"/>
              <a:gd name="connsiteX4" fmla="*/ 11820523 w 11822785"/>
              <a:gd name="connsiteY4" fmla="*/ 1121689 h 6068782"/>
              <a:gd name="connsiteX5" fmla="*/ 11810553 w 11822785"/>
              <a:gd name="connsiteY5" fmla="*/ 6064966 h 6068782"/>
              <a:gd name="connsiteX6" fmla="*/ 1417636 w 11822785"/>
              <a:gd name="connsiteY6" fmla="*/ 6068764 h 6068782"/>
              <a:gd name="connsiteX7" fmla="*/ 8097 w 11822785"/>
              <a:gd name="connsiteY7" fmla="*/ 5483690 h 6068782"/>
              <a:gd name="connsiteX8" fmla="*/ 1747 w 11822785"/>
              <a:gd name="connsiteY8" fmla="*/ 163317 h 6068782"/>
              <a:gd name="connsiteX0" fmla="*/ 1747 w 11822785"/>
              <a:gd name="connsiteY0" fmla="*/ 161678 h 6067143"/>
              <a:gd name="connsiteX1" fmla="*/ 158748 w 11822785"/>
              <a:gd name="connsiteY1" fmla="*/ 157 h 6067143"/>
              <a:gd name="connsiteX2" fmla="*/ 11660580 w 11822785"/>
              <a:gd name="connsiteY2" fmla="*/ 8805 h 6067143"/>
              <a:gd name="connsiteX3" fmla="*/ 11817348 w 11822785"/>
              <a:gd name="connsiteY3" fmla="*/ 192142 h 6067143"/>
              <a:gd name="connsiteX4" fmla="*/ 11820523 w 11822785"/>
              <a:gd name="connsiteY4" fmla="*/ 1120050 h 6067143"/>
              <a:gd name="connsiteX5" fmla="*/ 11810553 w 11822785"/>
              <a:gd name="connsiteY5" fmla="*/ 6063327 h 6067143"/>
              <a:gd name="connsiteX6" fmla="*/ 1417636 w 11822785"/>
              <a:gd name="connsiteY6" fmla="*/ 6067125 h 6067143"/>
              <a:gd name="connsiteX7" fmla="*/ 8097 w 11822785"/>
              <a:gd name="connsiteY7" fmla="*/ 5482051 h 6067143"/>
              <a:gd name="connsiteX8" fmla="*/ 1747 w 11822785"/>
              <a:gd name="connsiteY8" fmla="*/ 161678 h 6067143"/>
              <a:gd name="connsiteX0" fmla="*/ 1747 w 11824170"/>
              <a:gd name="connsiteY0" fmla="*/ 161678 h 6067143"/>
              <a:gd name="connsiteX1" fmla="*/ 158748 w 11824170"/>
              <a:gd name="connsiteY1" fmla="*/ 157 h 6067143"/>
              <a:gd name="connsiteX2" fmla="*/ 11660580 w 11824170"/>
              <a:gd name="connsiteY2" fmla="*/ 8805 h 6067143"/>
              <a:gd name="connsiteX3" fmla="*/ 11820523 w 11824170"/>
              <a:gd name="connsiteY3" fmla="*/ 192143 h 6067143"/>
              <a:gd name="connsiteX4" fmla="*/ 11820523 w 11824170"/>
              <a:gd name="connsiteY4" fmla="*/ 1120050 h 6067143"/>
              <a:gd name="connsiteX5" fmla="*/ 11810553 w 11824170"/>
              <a:gd name="connsiteY5" fmla="*/ 6063327 h 6067143"/>
              <a:gd name="connsiteX6" fmla="*/ 1417636 w 11824170"/>
              <a:gd name="connsiteY6" fmla="*/ 6067125 h 6067143"/>
              <a:gd name="connsiteX7" fmla="*/ 8097 w 11824170"/>
              <a:gd name="connsiteY7" fmla="*/ 5482051 h 6067143"/>
              <a:gd name="connsiteX8" fmla="*/ 1747 w 11824170"/>
              <a:gd name="connsiteY8" fmla="*/ 161678 h 6067143"/>
              <a:gd name="connsiteX0" fmla="*/ 1747 w 11824170"/>
              <a:gd name="connsiteY0" fmla="*/ 161678 h 6067143"/>
              <a:gd name="connsiteX1" fmla="*/ 158748 w 11824170"/>
              <a:gd name="connsiteY1" fmla="*/ 157 h 6067143"/>
              <a:gd name="connsiteX2" fmla="*/ 11660580 w 11824170"/>
              <a:gd name="connsiteY2" fmla="*/ 8805 h 6067143"/>
              <a:gd name="connsiteX3" fmla="*/ 11820523 w 11824170"/>
              <a:gd name="connsiteY3" fmla="*/ 192143 h 6067143"/>
              <a:gd name="connsiteX4" fmla="*/ 11820523 w 11824170"/>
              <a:gd name="connsiteY4" fmla="*/ 1120050 h 6067143"/>
              <a:gd name="connsiteX5" fmla="*/ 11810553 w 11824170"/>
              <a:gd name="connsiteY5" fmla="*/ 6063327 h 6067143"/>
              <a:gd name="connsiteX6" fmla="*/ 1417636 w 11824170"/>
              <a:gd name="connsiteY6" fmla="*/ 6067125 h 6067143"/>
              <a:gd name="connsiteX7" fmla="*/ 8097 w 11824170"/>
              <a:gd name="connsiteY7" fmla="*/ 5482051 h 6067143"/>
              <a:gd name="connsiteX8" fmla="*/ 1747 w 11824170"/>
              <a:gd name="connsiteY8" fmla="*/ 161678 h 6067143"/>
              <a:gd name="connsiteX0" fmla="*/ 1747 w 11822785"/>
              <a:gd name="connsiteY0" fmla="*/ 161678 h 6067143"/>
              <a:gd name="connsiteX1" fmla="*/ 158748 w 11822785"/>
              <a:gd name="connsiteY1" fmla="*/ 157 h 6067143"/>
              <a:gd name="connsiteX2" fmla="*/ 11660580 w 11822785"/>
              <a:gd name="connsiteY2" fmla="*/ 8805 h 6067143"/>
              <a:gd name="connsiteX3" fmla="*/ 11820523 w 11822785"/>
              <a:gd name="connsiteY3" fmla="*/ 192143 h 6067143"/>
              <a:gd name="connsiteX4" fmla="*/ 11820523 w 11822785"/>
              <a:gd name="connsiteY4" fmla="*/ 1120050 h 6067143"/>
              <a:gd name="connsiteX5" fmla="*/ 11810553 w 11822785"/>
              <a:gd name="connsiteY5" fmla="*/ 6063327 h 6067143"/>
              <a:gd name="connsiteX6" fmla="*/ 1417636 w 11822785"/>
              <a:gd name="connsiteY6" fmla="*/ 6067125 h 6067143"/>
              <a:gd name="connsiteX7" fmla="*/ 8097 w 11822785"/>
              <a:gd name="connsiteY7" fmla="*/ 5482051 h 6067143"/>
              <a:gd name="connsiteX8" fmla="*/ 1747 w 11822785"/>
              <a:gd name="connsiteY8" fmla="*/ 161678 h 60671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822785" h="6067143">
                <a:moveTo>
                  <a:pt x="1747" y="161678"/>
                </a:moveTo>
                <a:cubicBezTo>
                  <a:pt x="-9419" y="-21337"/>
                  <a:pt x="31802" y="1855"/>
                  <a:pt x="158748" y="157"/>
                </a:cubicBezTo>
                <a:lnTo>
                  <a:pt x="11660580" y="8805"/>
                </a:lnTo>
                <a:cubicBezTo>
                  <a:pt x="11839967" y="5251"/>
                  <a:pt x="11816091" y="10491"/>
                  <a:pt x="11820523" y="192143"/>
                </a:cubicBezTo>
                <a:cubicBezTo>
                  <a:pt x="11821780" y="388017"/>
                  <a:pt x="11821656" y="162850"/>
                  <a:pt x="11820523" y="1120050"/>
                </a:cubicBezTo>
                <a:cubicBezTo>
                  <a:pt x="11828585" y="1709622"/>
                  <a:pt x="11812670" y="4906106"/>
                  <a:pt x="11810553" y="6063327"/>
                </a:cubicBezTo>
                <a:lnTo>
                  <a:pt x="1417636" y="6067125"/>
                </a:lnTo>
                <a:cubicBezTo>
                  <a:pt x="644049" y="6070006"/>
                  <a:pt x="243522" y="5731592"/>
                  <a:pt x="8097" y="5482051"/>
                </a:cubicBezTo>
                <a:cubicBezTo>
                  <a:pt x="9155" y="3262415"/>
                  <a:pt x="689" y="2381314"/>
                  <a:pt x="1747" y="161678"/>
                </a:cubicBezTo>
                <a:close/>
              </a:path>
            </a:pathLst>
          </a:custGeom>
          <a:solidFill>
            <a:schemeClr val="bg2"/>
          </a:solidFill>
        </p:spPr>
        <p:txBody>
          <a:bodyPr/>
          <a:lstStyle>
            <a:lvl1pPr marL="0" marR="0" indent="0" algn="ctr" defTabSz="914400" rtl="0" eaLnBrk="1" fontAlgn="auto" latinLnBrk="0" hangingPunct="1">
              <a:lnSpc>
                <a:spcPct val="300000"/>
              </a:lnSpc>
              <a:spcBef>
                <a:spcPts val="42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300000"/>
              </a:lnSpc>
              <a:spcBef>
                <a:spcPts val="4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-SE" dirty="0"/>
              <a:t>Klicka på ikonen för att lägga in bild   </a:t>
            </a:r>
          </a:p>
          <a:p>
            <a:pPr marL="0" marR="0" lvl="0" indent="0" algn="ctr" defTabSz="914400" rtl="0" eaLnBrk="1" fontAlgn="auto" latinLnBrk="0" hangingPunct="1">
              <a:lnSpc>
                <a:spcPct val="300000"/>
              </a:lnSpc>
              <a:spcBef>
                <a:spcPts val="4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-SE" dirty="0"/>
              <a:t>   </a:t>
            </a:r>
          </a:p>
          <a:p>
            <a:endParaRPr lang="sv-SE" dirty="0"/>
          </a:p>
        </p:txBody>
      </p:sp>
      <p:sp>
        <p:nvSpPr>
          <p:cNvPr id="6" name="Platshållare för text 8">
            <a:extLst>
              <a:ext uri="{FF2B5EF4-FFF2-40B4-BE49-F238E27FC236}">
                <a16:creationId xmlns:a16="http://schemas.microsoft.com/office/drawing/2014/main" id="{E622E4C8-152B-42E0-8E3F-85BC4C913B8B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410537" y="6371498"/>
            <a:ext cx="6713034" cy="27689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00">
                <a:solidFill>
                  <a:schemeClr val="bg1">
                    <a:lumMod val="50000"/>
                  </a:schemeClr>
                </a:solidFill>
              </a:defRPr>
            </a:lvl1pPr>
            <a:lvl2pPr>
              <a:defRPr sz="1000">
                <a:solidFill>
                  <a:schemeClr val="bg1">
                    <a:lumMod val="50000"/>
                  </a:schemeClr>
                </a:solidFill>
              </a:defRPr>
            </a:lvl2pPr>
            <a:lvl3pPr>
              <a:defRPr sz="1000">
                <a:solidFill>
                  <a:schemeClr val="bg1">
                    <a:lumMod val="50000"/>
                  </a:schemeClr>
                </a:solidFill>
              </a:defRPr>
            </a:lvl3pPr>
            <a:lvl4pPr>
              <a:defRPr sz="1000">
                <a:solidFill>
                  <a:schemeClr val="bg1">
                    <a:lumMod val="50000"/>
                  </a:schemeClr>
                </a:solidFill>
              </a:defRPr>
            </a:lvl4pPr>
            <a:lvl5pPr>
              <a:defRPr sz="1000">
                <a:solidFill>
                  <a:schemeClr val="bg1">
                    <a:lumMod val="50000"/>
                  </a:schemeClr>
                </a:solidFill>
              </a:defRPr>
            </a:lvl5pPr>
          </a:lstStyle>
          <a:p>
            <a:pPr lvl="0"/>
            <a:r>
              <a:rPr lang="sv-SE" dirty="0"/>
              <a:t>Klicka här för att lägga in datum, författare och </a:t>
            </a:r>
            <a:r>
              <a:rPr lang="sv-SE" dirty="0" err="1"/>
              <a:t>ev</a:t>
            </a:r>
            <a:r>
              <a:rPr lang="sv-SE" dirty="0"/>
              <a:t> projektbeskrivning</a:t>
            </a:r>
          </a:p>
        </p:txBody>
      </p:sp>
    </p:spTree>
    <p:extLst>
      <p:ext uri="{BB962C8B-B14F-4D97-AF65-F5344CB8AC3E}">
        <p14:creationId xmlns:p14="http://schemas.microsoft.com/office/powerpoint/2010/main" val="22166631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alvbild med text och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>
          <a:xfrm>
            <a:off x="293196" y="5869693"/>
            <a:ext cx="9554189" cy="486704"/>
          </a:xfrm>
          <a:prstGeom prst="rect">
            <a:avLst/>
          </a:prstGeom>
        </p:spPr>
        <p:txBody>
          <a:bodyPr anchor="t">
            <a:normAutofit/>
          </a:bodyPr>
          <a:lstStyle>
            <a:lvl1pPr>
              <a:defRPr sz="2400">
                <a:solidFill>
                  <a:srgbClr val="DB0D1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sv-SE" dirty="0"/>
              <a:t>Detta rubrikfält används vid </a:t>
            </a:r>
            <a:r>
              <a:rPr lang="sv-SE" dirty="0" err="1"/>
              <a:t>halvbild</a:t>
            </a:r>
            <a:endParaRPr lang="sv-SE" dirty="0"/>
          </a:p>
        </p:txBody>
      </p:sp>
      <p:sp>
        <p:nvSpPr>
          <p:cNvPr id="9" name="Platshållare för bild 9">
            <a:extLst>
              <a:ext uri="{FF2B5EF4-FFF2-40B4-BE49-F238E27FC236}">
                <a16:creationId xmlns:a16="http://schemas.microsoft.com/office/drawing/2014/main" id="{347E835F-CBD4-4961-833E-DF753E0BB00E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188644" y="177224"/>
            <a:ext cx="5813861" cy="5420085"/>
          </a:xfrm>
          <a:custGeom>
            <a:avLst/>
            <a:gdLst>
              <a:gd name="connsiteX0" fmla="*/ 0 w 5468938"/>
              <a:gd name="connsiteY0" fmla="*/ 0 h 6858000"/>
              <a:gd name="connsiteX1" fmla="*/ 2734469 w 5468938"/>
              <a:gd name="connsiteY1" fmla="*/ 0 h 6858000"/>
              <a:gd name="connsiteX2" fmla="*/ 5468938 w 5468938"/>
              <a:gd name="connsiteY2" fmla="*/ 3429000 h 6858000"/>
              <a:gd name="connsiteX3" fmla="*/ 2734469 w 5468938"/>
              <a:gd name="connsiteY3" fmla="*/ 6858000 h 6858000"/>
              <a:gd name="connsiteX4" fmla="*/ 0 w 5468938"/>
              <a:gd name="connsiteY4" fmla="*/ 6858000 h 6858000"/>
              <a:gd name="connsiteX5" fmla="*/ 0 w 5468938"/>
              <a:gd name="connsiteY5" fmla="*/ 0 h 6858000"/>
              <a:gd name="connsiteX0" fmla="*/ 0 w 5792556"/>
              <a:gd name="connsiteY0" fmla="*/ 0 h 6858000"/>
              <a:gd name="connsiteX1" fmla="*/ 4724633 w 5792556"/>
              <a:gd name="connsiteY1" fmla="*/ 0 h 6858000"/>
              <a:gd name="connsiteX2" fmla="*/ 5468938 w 5792556"/>
              <a:gd name="connsiteY2" fmla="*/ 3429000 h 6858000"/>
              <a:gd name="connsiteX3" fmla="*/ 2734469 w 5792556"/>
              <a:gd name="connsiteY3" fmla="*/ 6858000 h 6858000"/>
              <a:gd name="connsiteX4" fmla="*/ 0 w 5792556"/>
              <a:gd name="connsiteY4" fmla="*/ 6858000 h 6858000"/>
              <a:gd name="connsiteX5" fmla="*/ 0 w 5792556"/>
              <a:gd name="connsiteY5" fmla="*/ 0 h 6858000"/>
              <a:gd name="connsiteX0" fmla="*/ 0 w 5715582"/>
              <a:gd name="connsiteY0" fmla="*/ 0 h 6858000"/>
              <a:gd name="connsiteX1" fmla="*/ 4724633 w 5715582"/>
              <a:gd name="connsiteY1" fmla="*/ 0 h 6858000"/>
              <a:gd name="connsiteX2" fmla="*/ 5468938 w 5715582"/>
              <a:gd name="connsiteY2" fmla="*/ 3429000 h 6858000"/>
              <a:gd name="connsiteX3" fmla="*/ 4814281 w 5715582"/>
              <a:gd name="connsiteY3" fmla="*/ 6858000 h 6858000"/>
              <a:gd name="connsiteX4" fmla="*/ 0 w 5715582"/>
              <a:gd name="connsiteY4" fmla="*/ 6858000 h 6858000"/>
              <a:gd name="connsiteX5" fmla="*/ 0 w 5715582"/>
              <a:gd name="connsiteY5" fmla="*/ 0 h 6858000"/>
              <a:gd name="connsiteX0" fmla="*/ 0 w 5657592"/>
              <a:gd name="connsiteY0" fmla="*/ 0 h 6858000"/>
              <a:gd name="connsiteX1" fmla="*/ 4724633 w 5657592"/>
              <a:gd name="connsiteY1" fmla="*/ 0 h 6858000"/>
              <a:gd name="connsiteX2" fmla="*/ 5468938 w 5657592"/>
              <a:gd name="connsiteY2" fmla="*/ 3429000 h 6858000"/>
              <a:gd name="connsiteX3" fmla="*/ 4814281 w 5657592"/>
              <a:gd name="connsiteY3" fmla="*/ 6858000 h 6858000"/>
              <a:gd name="connsiteX4" fmla="*/ 0 w 5657592"/>
              <a:gd name="connsiteY4" fmla="*/ 6858000 h 6858000"/>
              <a:gd name="connsiteX5" fmla="*/ 0 w 5657592"/>
              <a:gd name="connsiteY5" fmla="*/ 0 h 6858000"/>
              <a:gd name="connsiteX0" fmla="*/ 0 w 5540797"/>
              <a:gd name="connsiteY0" fmla="*/ 0 h 6858000"/>
              <a:gd name="connsiteX1" fmla="*/ 4724633 w 5540797"/>
              <a:gd name="connsiteY1" fmla="*/ 0 h 6858000"/>
              <a:gd name="connsiteX2" fmla="*/ 5468938 w 5540797"/>
              <a:gd name="connsiteY2" fmla="*/ 3429000 h 6858000"/>
              <a:gd name="connsiteX3" fmla="*/ 4814281 w 5540797"/>
              <a:gd name="connsiteY3" fmla="*/ 6858000 h 6858000"/>
              <a:gd name="connsiteX4" fmla="*/ 0 w 5540797"/>
              <a:gd name="connsiteY4" fmla="*/ 6858000 h 6858000"/>
              <a:gd name="connsiteX5" fmla="*/ 0 w 5540797"/>
              <a:gd name="connsiteY5" fmla="*/ 0 h 6858000"/>
              <a:gd name="connsiteX0" fmla="*/ 0 w 5367229"/>
              <a:gd name="connsiteY0" fmla="*/ 0 h 6858000"/>
              <a:gd name="connsiteX1" fmla="*/ 4724633 w 5367229"/>
              <a:gd name="connsiteY1" fmla="*/ 0 h 6858000"/>
              <a:gd name="connsiteX2" fmla="*/ 4814281 w 5367229"/>
              <a:gd name="connsiteY2" fmla="*/ 6858000 h 6858000"/>
              <a:gd name="connsiteX3" fmla="*/ 0 w 5367229"/>
              <a:gd name="connsiteY3" fmla="*/ 6858000 h 6858000"/>
              <a:gd name="connsiteX4" fmla="*/ 0 w 5367229"/>
              <a:gd name="connsiteY4" fmla="*/ 0 h 6858000"/>
              <a:gd name="connsiteX0" fmla="*/ 0 w 5373612"/>
              <a:gd name="connsiteY0" fmla="*/ 0 h 6858000"/>
              <a:gd name="connsiteX1" fmla="*/ 4724633 w 5373612"/>
              <a:gd name="connsiteY1" fmla="*/ 0 h 6858000"/>
              <a:gd name="connsiteX2" fmla="*/ 4814281 w 5373612"/>
              <a:gd name="connsiteY2" fmla="*/ 6858000 h 6858000"/>
              <a:gd name="connsiteX3" fmla="*/ 0 w 5373612"/>
              <a:gd name="connsiteY3" fmla="*/ 6858000 h 6858000"/>
              <a:gd name="connsiteX4" fmla="*/ 0 w 5373612"/>
              <a:gd name="connsiteY4" fmla="*/ 0 h 6858000"/>
              <a:gd name="connsiteX0" fmla="*/ 0 w 5409044"/>
              <a:gd name="connsiteY0" fmla="*/ 0 h 6858000"/>
              <a:gd name="connsiteX1" fmla="*/ 4724633 w 5409044"/>
              <a:gd name="connsiteY1" fmla="*/ 0 h 6858000"/>
              <a:gd name="connsiteX2" fmla="*/ 4814281 w 5409044"/>
              <a:gd name="connsiteY2" fmla="*/ 6858000 h 6858000"/>
              <a:gd name="connsiteX3" fmla="*/ 0 w 5409044"/>
              <a:gd name="connsiteY3" fmla="*/ 6858000 h 6858000"/>
              <a:gd name="connsiteX4" fmla="*/ 0 w 5409044"/>
              <a:gd name="connsiteY4" fmla="*/ 0 h 6858000"/>
              <a:gd name="connsiteX0" fmla="*/ 0 w 5409044"/>
              <a:gd name="connsiteY0" fmla="*/ 0 h 6858000"/>
              <a:gd name="connsiteX1" fmla="*/ 4724633 w 5409044"/>
              <a:gd name="connsiteY1" fmla="*/ 0 h 6858000"/>
              <a:gd name="connsiteX2" fmla="*/ 4814281 w 5409044"/>
              <a:gd name="connsiteY2" fmla="*/ 6858000 h 6858000"/>
              <a:gd name="connsiteX3" fmla="*/ 0 w 5409044"/>
              <a:gd name="connsiteY3" fmla="*/ 6858000 h 6858000"/>
              <a:gd name="connsiteX4" fmla="*/ 0 w 5409044"/>
              <a:gd name="connsiteY4" fmla="*/ 0 h 6858000"/>
              <a:gd name="connsiteX0" fmla="*/ 0 w 5409044"/>
              <a:gd name="connsiteY0" fmla="*/ 0 h 7446632"/>
              <a:gd name="connsiteX1" fmla="*/ 4724633 w 5409044"/>
              <a:gd name="connsiteY1" fmla="*/ 0 h 7446632"/>
              <a:gd name="connsiteX2" fmla="*/ 4814281 w 5409044"/>
              <a:gd name="connsiteY2" fmla="*/ 6858000 h 7446632"/>
              <a:gd name="connsiteX3" fmla="*/ 2262026 w 5409044"/>
              <a:gd name="connsiteY3" fmla="*/ 7446629 h 7446632"/>
              <a:gd name="connsiteX4" fmla="*/ 0 w 5409044"/>
              <a:gd name="connsiteY4" fmla="*/ 6858000 h 7446632"/>
              <a:gd name="connsiteX5" fmla="*/ 0 w 5409044"/>
              <a:gd name="connsiteY5" fmla="*/ 0 h 7446632"/>
              <a:gd name="connsiteX0" fmla="*/ 0 w 5409044"/>
              <a:gd name="connsiteY0" fmla="*/ 334 h 7446966"/>
              <a:gd name="connsiteX1" fmla="*/ 357026 w 5409044"/>
              <a:gd name="connsiteY1" fmla="*/ 2352 h 7446966"/>
              <a:gd name="connsiteX2" fmla="*/ 4724633 w 5409044"/>
              <a:gd name="connsiteY2" fmla="*/ 334 h 7446966"/>
              <a:gd name="connsiteX3" fmla="*/ 4814281 w 5409044"/>
              <a:gd name="connsiteY3" fmla="*/ 6858334 h 7446966"/>
              <a:gd name="connsiteX4" fmla="*/ 2262026 w 5409044"/>
              <a:gd name="connsiteY4" fmla="*/ 7446963 h 7446966"/>
              <a:gd name="connsiteX5" fmla="*/ 0 w 5409044"/>
              <a:gd name="connsiteY5" fmla="*/ 6858334 h 7446966"/>
              <a:gd name="connsiteX6" fmla="*/ 0 w 5409044"/>
              <a:gd name="connsiteY6" fmla="*/ 334 h 7446966"/>
              <a:gd name="connsiteX0" fmla="*/ 3175 w 5409044"/>
              <a:gd name="connsiteY0" fmla="*/ 199091 h 7446632"/>
              <a:gd name="connsiteX1" fmla="*/ 357026 w 5409044"/>
              <a:gd name="connsiteY1" fmla="*/ 2018 h 7446632"/>
              <a:gd name="connsiteX2" fmla="*/ 4724633 w 5409044"/>
              <a:gd name="connsiteY2" fmla="*/ 0 h 7446632"/>
              <a:gd name="connsiteX3" fmla="*/ 4814281 w 5409044"/>
              <a:gd name="connsiteY3" fmla="*/ 6858000 h 7446632"/>
              <a:gd name="connsiteX4" fmla="*/ 2262026 w 5409044"/>
              <a:gd name="connsiteY4" fmla="*/ 7446629 h 7446632"/>
              <a:gd name="connsiteX5" fmla="*/ 0 w 5409044"/>
              <a:gd name="connsiteY5" fmla="*/ 6858000 h 7446632"/>
              <a:gd name="connsiteX6" fmla="*/ 3175 w 5409044"/>
              <a:gd name="connsiteY6" fmla="*/ 199091 h 7446632"/>
              <a:gd name="connsiteX0" fmla="*/ 3175 w 5409044"/>
              <a:gd name="connsiteY0" fmla="*/ 199867 h 7447408"/>
              <a:gd name="connsiteX1" fmla="*/ 357026 w 5409044"/>
              <a:gd name="connsiteY1" fmla="*/ 2794 h 7447408"/>
              <a:gd name="connsiteX2" fmla="*/ 4724633 w 5409044"/>
              <a:gd name="connsiteY2" fmla="*/ 776 h 7447408"/>
              <a:gd name="connsiteX3" fmla="*/ 4814281 w 5409044"/>
              <a:gd name="connsiteY3" fmla="*/ 6858776 h 7447408"/>
              <a:gd name="connsiteX4" fmla="*/ 2262026 w 5409044"/>
              <a:gd name="connsiteY4" fmla="*/ 7447405 h 7447408"/>
              <a:gd name="connsiteX5" fmla="*/ 0 w 5409044"/>
              <a:gd name="connsiteY5" fmla="*/ 6858776 h 7447408"/>
              <a:gd name="connsiteX6" fmla="*/ 3175 w 5409044"/>
              <a:gd name="connsiteY6" fmla="*/ 199867 h 7447408"/>
              <a:gd name="connsiteX0" fmla="*/ 3175 w 5409044"/>
              <a:gd name="connsiteY0" fmla="*/ 202804 h 7450345"/>
              <a:gd name="connsiteX1" fmla="*/ 103026 w 5409044"/>
              <a:gd name="connsiteY1" fmla="*/ 2176 h 7450345"/>
              <a:gd name="connsiteX2" fmla="*/ 4724633 w 5409044"/>
              <a:gd name="connsiteY2" fmla="*/ 3713 h 7450345"/>
              <a:gd name="connsiteX3" fmla="*/ 4814281 w 5409044"/>
              <a:gd name="connsiteY3" fmla="*/ 6861713 h 7450345"/>
              <a:gd name="connsiteX4" fmla="*/ 2262026 w 5409044"/>
              <a:gd name="connsiteY4" fmla="*/ 7450342 h 7450345"/>
              <a:gd name="connsiteX5" fmla="*/ 0 w 5409044"/>
              <a:gd name="connsiteY5" fmla="*/ 6861713 h 7450345"/>
              <a:gd name="connsiteX6" fmla="*/ 3175 w 5409044"/>
              <a:gd name="connsiteY6" fmla="*/ 202804 h 7450345"/>
              <a:gd name="connsiteX0" fmla="*/ 3175 w 5409044"/>
              <a:gd name="connsiteY0" fmla="*/ 205811 h 7449797"/>
              <a:gd name="connsiteX1" fmla="*/ 103026 w 5409044"/>
              <a:gd name="connsiteY1" fmla="*/ 1628 h 7449797"/>
              <a:gd name="connsiteX2" fmla="*/ 4724633 w 5409044"/>
              <a:gd name="connsiteY2" fmla="*/ 3165 h 7449797"/>
              <a:gd name="connsiteX3" fmla="*/ 4814281 w 5409044"/>
              <a:gd name="connsiteY3" fmla="*/ 6861165 h 7449797"/>
              <a:gd name="connsiteX4" fmla="*/ 2262026 w 5409044"/>
              <a:gd name="connsiteY4" fmla="*/ 7449794 h 7449797"/>
              <a:gd name="connsiteX5" fmla="*/ 0 w 5409044"/>
              <a:gd name="connsiteY5" fmla="*/ 6861165 h 7449797"/>
              <a:gd name="connsiteX6" fmla="*/ 3175 w 5409044"/>
              <a:gd name="connsiteY6" fmla="*/ 205811 h 7449797"/>
              <a:gd name="connsiteX0" fmla="*/ 3175 w 5409044"/>
              <a:gd name="connsiteY0" fmla="*/ 205811 h 7449797"/>
              <a:gd name="connsiteX1" fmla="*/ 141126 w 5409044"/>
              <a:gd name="connsiteY1" fmla="*/ 1628 h 7449797"/>
              <a:gd name="connsiteX2" fmla="*/ 4724633 w 5409044"/>
              <a:gd name="connsiteY2" fmla="*/ 3165 h 7449797"/>
              <a:gd name="connsiteX3" fmla="*/ 4814281 w 5409044"/>
              <a:gd name="connsiteY3" fmla="*/ 6861165 h 7449797"/>
              <a:gd name="connsiteX4" fmla="*/ 2262026 w 5409044"/>
              <a:gd name="connsiteY4" fmla="*/ 7449794 h 7449797"/>
              <a:gd name="connsiteX5" fmla="*/ 0 w 5409044"/>
              <a:gd name="connsiteY5" fmla="*/ 6861165 h 7449797"/>
              <a:gd name="connsiteX6" fmla="*/ 3175 w 5409044"/>
              <a:gd name="connsiteY6" fmla="*/ 205811 h 7449797"/>
              <a:gd name="connsiteX0" fmla="*/ 9525 w 5415394"/>
              <a:gd name="connsiteY0" fmla="*/ 205811 h 7449797"/>
              <a:gd name="connsiteX1" fmla="*/ 147476 w 5415394"/>
              <a:gd name="connsiteY1" fmla="*/ 1628 h 7449797"/>
              <a:gd name="connsiteX2" fmla="*/ 4730983 w 5415394"/>
              <a:gd name="connsiteY2" fmla="*/ 3165 h 7449797"/>
              <a:gd name="connsiteX3" fmla="*/ 4820631 w 5415394"/>
              <a:gd name="connsiteY3" fmla="*/ 6861165 h 7449797"/>
              <a:gd name="connsiteX4" fmla="*/ 2268376 w 5415394"/>
              <a:gd name="connsiteY4" fmla="*/ 7449794 h 7449797"/>
              <a:gd name="connsiteX5" fmla="*/ 0 w 5415394"/>
              <a:gd name="connsiteY5" fmla="*/ 5211548 h 7449797"/>
              <a:gd name="connsiteX6" fmla="*/ 9525 w 5415394"/>
              <a:gd name="connsiteY6" fmla="*/ 205811 h 7449797"/>
              <a:gd name="connsiteX0" fmla="*/ 9525 w 5415394"/>
              <a:gd name="connsiteY0" fmla="*/ 205811 h 6861165"/>
              <a:gd name="connsiteX1" fmla="*/ 147476 w 5415394"/>
              <a:gd name="connsiteY1" fmla="*/ 1628 h 6861165"/>
              <a:gd name="connsiteX2" fmla="*/ 4730983 w 5415394"/>
              <a:gd name="connsiteY2" fmla="*/ 3165 h 6861165"/>
              <a:gd name="connsiteX3" fmla="*/ 4820631 w 5415394"/>
              <a:gd name="connsiteY3" fmla="*/ 6861165 h 6861165"/>
              <a:gd name="connsiteX4" fmla="*/ 2042951 w 5415394"/>
              <a:gd name="connsiteY4" fmla="*/ 5558423 h 6861165"/>
              <a:gd name="connsiteX5" fmla="*/ 0 w 5415394"/>
              <a:gd name="connsiteY5" fmla="*/ 5211548 h 6861165"/>
              <a:gd name="connsiteX6" fmla="*/ 9525 w 5415394"/>
              <a:gd name="connsiteY6" fmla="*/ 205811 h 6861165"/>
              <a:gd name="connsiteX0" fmla="*/ 3175 w 5409044"/>
              <a:gd name="connsiteY0" fmla="*/ 205811 h 6861165"/>
              <a:gd name="connsiteX1" fmla="*/ 141126 w 5409044"/>
              <a:gd name="connsiteY1" fmla="*/ 1628 h 6861165"/>
              <a:gd name="connsiteX2" fmla="*/ 4724633 w 5409044"/>
              <a:gd name="connsiteY2" fmla="*/ 3165 h 6861165"/>
              <a:gd name="connsiteX3" fmla="*/ 4814281 w 5409044"/>
              <a:gd name="connsiteY3" fmla="*/ 6861165 h 6861165"/>
              <a:gd name="connsiteX4" fmla="*/ 2036601 w 5409044"/>
              <a:gd name="connsiteY4" fmla="*/ 5558423 h 6861165"/>
              <a:gd name="connsiteX5" fmla="*/ 0 w 5409044"/>
              <a:gd name="connsiteY5" fmla="*/ 5222214 h 6861165"/>
              <a:gd name="connsiteX6" fmla="*/ 3175 w 5409044"/>
              <a:gd name="connsiteY6" fmla="*/ 205811 h 6861165"/>
              <a:gd name="connsiteX0" fmla="*/ 3175 w 5409044"/>
              <a:gd name="connsiteY0" fmla="*/ 205811 h 6861165"/>
              <a:gd name="connsiteX1" fmla="*/ 141126 w 5409044"/>
              <a:gd name="connsiteY1" fmla="*/ 1628 h 6861165"/>
              <a:gd name="connsiteX2" fmla="*/ 4724633 w 5409044"/>
              <a:gd name="connsiteY2" fmla="*/ 3165 h 6861165"/>
              <a:gd name="connsiteX3" fmla="*/ 4814281 w 5409044"/>
              <a:gd name="connsiteY3" fmla="*/ 6861165 h 6861165"/>
              <a:gd name="connsiteX4" fmla="*/ 1906426 w 5409044"/>
              <a:gd name="connsiteY4" fmla="*/ 6066818 h 6861165"/>
              <a:gd name="connsiteX5" fmla="*/ 0 w 5409044"/>
              <a:gd name="connsiteY5" fmla="*/ 5222214 h 6861165"/>
              <a:gd name="connsiteX6" fmla="*/ 3175 w 5409044"/>
              <a:gd name="connsiteY6" fmla="*/ 205811 h 6861165"/>
              <a:gd name="connsiteX0" fmla="*/ 3175 w 6997717"/>
              <a:gd name="connsiteY0" fmla="*/ 205811 h 6068353"/>
              <a:gd name="connsiteX1" fmla="*/ 141126 w 6997717"/>
              <a:gd name="connsiteY1" fmla="*/ 1628 h 6068353"/>
              <a:gd name="connsiteX2" fmla="*/ 4724633 w 6997717"/>
              <a:gd name="connsiteY2" fmla="*/ 3165 h 6068353"/>
              <a:gd name="connsiteX3" fmla="*/ 6789131 w 6997717"/>
              <a:gd name="connsiteY3" fmla="*/ 6068353 h 6068353"/>
              <a:gd name="connsiteX4" fmla="*/ 1906426 w 6997717"/>
              <a:gd name="connsiteY4" fmla="*/ 6066818 h 6068353"/>
              <a:gd name="connsiteX5" fmla="*/ 0 w 6997717"/>
              <a:gd name="connsiteY5" fmla="*/ 5222214 h 6068353"/>
              <a:gd name="connsiteX6" fmla="*/ 3175 w 6997717"/>
              <a:gd name="connsiteY6" fmla="*/ 205811 h 6068353"/>
              <a:gd name="connsiteX0" fmla="*/ 3175 w 6997717"/>
              <a:gd name="connsiteY0" fmla="*/ 205811 h 6068353"/>
              <a:gd name="connsiteX1" fmla="*/ 141126 w 6997717"/>
              <a:gd name="connsiteY1" fmla="*/ 1628 h 6068353"/>
              <a:gd name="connsiteX2" fmla="*/ 4724633 w 6997717"/>
              <a:gd name="connsiteY2" fmla="*/ 3165 h 6068353"/>
              <a:gd name="connsiteX3" fmla="*/ 6789131 w 6997717"/>
              <a:gd name="connsiteY3" fmla="*/ 6068353 h 6068353"/>
              <a:gd name="connsiteX4" fmla="*/ 1906426 w 6997717"/>
              <a:gd name="connsiteY4" fmla="*/ 6066818 h 6068353"/>
              <a:gd name="connsiteX5" fmla="*/ 0 w 6997717"/>
              <a:gd name="connsiteY5" fmla="*/ 5222214 h 6068353"/>
              <a:gd name="connsiteX6" fmla="*/ 3175 w 6997717"/>
              <a:gd name="connsiteY6" fmla="*/ 205811 h 6068353"/>
              <a:gd name="connsiteX0" fmla="*/ 3175 w 6997717"/>
              <a:gd name="connsiteY0" fmla="*/ 205811 h 6068353"/>
              <a:gd name="connsiteX1" fmla="*/ 141126 w 6997717"/>
              <a:gd name="connsiteY1" fmla="*/ 1628 h 6068353"/>
              <a:gd name="connsiteX2" fmla="*/ 4724633 w 6997717"/>
              <a:gd name="connsiteY2" fmla="*/ 3165 h 6068353"/>
              <a:gd name="connsiteX3" fmla="*/ 6789131 w 6997717"/>
              <a:gd name="connsiteY3" fmla="*/ 6068353 h 6068353"/>
              <a:gd name="connsiteX4" fmla="*/ 1906426 w 6997717"/>
              <a:gd name="connsiteY4" fmla="*/ 6066818 h 6068353"/>
              <a:gd name="connsiteX5" fmla="*/ 0 w 6997717"/>
              <a:gd name="connsiteY5" fmla="*/ 5222214 h 6068353"/>
              <a:gd name="connsiteX6" fmla="*/ 3175 w 6997717"/>
              <a:gd name="connsiteY6" fmla="*/ 205811 h 6068353"/>
              <a:gd name="connsiteX0" fmla="*/ 775 w 6995317"/>
              <a:gd name="connsiteY0" fmla="*/ 205811 h 6068353"/>
              <a:gd name="connsiteX1" fmla="*/ 138726 w 6995317"/>
              <a:gd name="connsiteY1" fmla="*/ 1628 h 6068353"/>
              <a:gd name="connsiteX2" fmla="*/ 4722233 w 6995317"/>
              <a:gd name="connsiteY2" fmla="*/ 3165 h 6068353"/>
              <a:gd name="connsiteX3" fmla="*/ 6786731 w 6995317"/>
              <a:gd name="connsiteY3" fmla="*/ 6068353 h 6068353"/>
              <a:gd name="connsiteX4" fmla="*/ 1904026 w 6995317"/>
              <a:gd name="connsiteY4" fmla="*/ 6066818 h 6068353"/>
              <a:gd name="connsiteX5" fmla="*/ 7125 w 6995317"/>
              <a:gd name="connsiteY5" fmla="*/ 5495965 h 6068353"/>
              <a:gd name="connsiteX6" fmla="*/ 775 w 6995317"/>
              <a:gd name="connsiteY6" fmla="*/ 205811 h 6068353"/>
              <a:gd name="connsiteX0" fmla="*/ 775 w 6995317"/>
              <a:gd name="connsiteY0" fmla="*/ 205811 h 6068572"/>
              <a:gd name="connsiteX1" fmla="*/ 138726 w 6995317"/>
              <a:gd name="connsiteY1" fmla="*/ 1628 h 6068572"/>
              <a:gd name="connsiteX2" fmla="*/ 4722233 w 6995317"/>
              <a:gd name="connsiteY2" fmla="*/ 3165 h 6068572"/>
              <a:gd name="connsiteX3" fmla="*/ 6786731 w 6995317"/>
              <a:gd name="connsiteY3" fmla="*/ 6068353 h 6068572"/>
              <a:gd name="connsiteX4" fmla="*/ 1904026 w 6995317"/>
              <a:gd name="connsiteY4" fmla="*/ 6066818 h 6068572"/>
              <a:gd name="connsiteX5" fmla="*/ 7125 w 6995317"/>
              <a:gd name="connsiteY5" fmla="*/ 5495965 h 6068572"/>
              <a:gd name="connsiteX6" fmla="*/ 775 w 6995317"/>
              <a:gd name="connsiteY6" fmla="*/ 205811 h 6068572"/>
              <a:gd name="connsiteX0" fmla="*/ 775 w 6995317"/>
              <a:gd name="connsiteY0" fmla="*/ 205811 h 6070189"/>
              <a:gd name="connsiteX1" fmla="*/ 138726 w 6995317"/>
              <a:gd name="connsiteY1" fmla="*/ 1628 h 6070189"/>
              <a:gd name="connsiteX2" fmla="*/ 4722233 w 6995317"/>
              <a:gd name="connsiteY2" fmla="*/ 3165 h 6070189"/>
              <a:gd name="connsiteX3" fmla="*/ 6786731 w 6995317"/>
              <a:gd name="connsiteY3" fmla="*/ 6068353 h 6070189"/>
              <a:gd name="connsiteX4" fmla="*/ 1904026 w 6995317"/>
              <a:gd name="connsiteY4" fmla="*/ 6066818 h 6070189"/>
              <a:gd name="connsiteX5" fmla="*/ 7125 w 6995317"/>
              <a:gd name="connsiteY5" fmla="*/ 5495965 h 6070189"/>
              <a:gd name="connsiteX6" fmla="*/ 775 w 6995317"/>
              <a:gd name="connsiteY6" fmla="*/ 205811 h 6070189"/>
              <a:gd name="connsiteX0" fmla="*/ 775 w 6995317"/>
              <a:gd name="connsiteY0" fmla="*/ 205811 h 6069883"/>
              <a:gd name="connsiteX1" fmla="*/ 138726 w 6995317"/>
              <a:gd name="connsiteY1" fmla="*/ 1628 h 6069883"/>
              <a:gd name="connsiteX2" fmla="*/ 4722233 w 6995317"/>
              <a:gd name="connsiteY2" fmla="*/ 3165 h 6069883"/>
              <a:gd name="connsiteX3" fmla="*/ 6786731 w 6995317"/>
              <a:gd name="connsiteY3" fmla="*/ 6068353 h 6069883"/>
              <a:gd name="connsiteX4" fmla="*/ 1904026 w 6995317"/>
              <a:gd name="connsiteY4" fmla="*/ 6066818 h 6069883"/>
              <a:gd name="connsiteX5" fmla="*/ 7125 w 6995317"/>
              <a:gd name="connsiteY5" fmla="*/ 5495965 h 6069883"/>
              <a:gd name="connsiteX6" fmla="*/ 775 w 6995317"/>
              <a:gd name="connsiteY6" fmla="*/ 205811 h 6069883"/>
              <a:gd name="connsiteX0" fmla="*/ 775 w 8098398"/>
              <a:gd name="connsiteY0" fmla="*/ 205811 h 6069883"/>
              <a:gd name="connsiteX1" fmla="*/ 138726 w 8098398"/>
              <a:gd name="connsiteY1" fmla="*/ 1628 h 6069883"/>
              <a:gd name="connsiteX2" fmla="*/ 7782933 w 8098398"/>
              <a:gd name="connsiteY2" fmla="*/ 6721 h 6069883"/>
              <a:gd name="connsiteX3" fmla="*/ 6786731 w 8098398"/>
              <a:gd name="connsiteY3" fmla="*/ 6068353 h 6069883"/>
              <a:gd name="connsiteX4" fmla="*/ 1904026 w 8098398"/>
              <a:gd name="connsiteY4" fmla="*/ 6066818 h 6069883"/>
              <a:gd name="connsiteX5" fmla="*/ 7125 w 8098398"/>
              <a:gd name="connsiteY5" fmla="*/ 5495965 h 6069883"/>
              <a:gd name="connsiteX6" fmla="*/ 775 w 8098398"/>
              <a:gd name="connsiteY6" fmla="*/ 205811 h 6069883"/>
              <a:gd name="connsiteX0" fmla="*/ 775 w 11796917"/>
              <a:gd name="connsiteY0" fmla="*/ 205811 h 6069883"/>
              <a:gd name="connsiteX1" fmla="*/ 138726 w 11796917"/>
              <a:gd name="connsiteY1" fmla="*/ 1628 h 6069883"/>
              <a:gd name="connsiteX2" fmla="*/ 11704058 w 11796917"/>
              <a:gd name="connsiteY2" fmla="*/ 10276 h 6069883"/>
              <a:gd name="connsiteX3" fmla="*/ 6786731 w 11796917"/>
              <a:gd name="connsiteY3" fmla="*/ 6068353 h 6069883"/>
              <a:gd name="connsiteX4" fmla="*/ 1904026 w 11796917"/>
              <a:gd name="connsiteY4" fmla="*/ 6066818 h 6069883"/>
              <a:gd name="connsiteX5" fmla="*/ 7125 w 11796917"/>
              <a:gd name="connsiteY5" fmla="*/ 5495965 h 6069883"/>
              <a:gd name="connsiteX6" fmla="*/ 775 w 11796917"/>
              <a:gd name="connsiteY6" fmla="*/ 205811 h 6069883"/>
              <a:gd name="connsiteX0" fmla="*/ 775 w 12397281"/>
              <a:gd name="connsiteY0" fmla="*/ 205811 h 6069883"/>
              <a:gd name="connsiteX1" fmla="*/ 138726 w 12397281"/>
              <a:gd name="connsiteY1" fmla="*/ 1628 h 6069883"/>
              <a:gd name="connsiteX2" fmla="*/ 11704058 w 12397281"/>
              <a:gd name="connsiteY2" fmla="*/ 10276 h 6069883"/>
              <a:gd name="connsiteX3" fmla="*/ 11809581 w 12397281"/>
              <a:gd name="connsiteY3" fmla="*/ 6064798 h 6069883"/>
              <a:gd name="connsiteX4" fmla="*/ 1904026 w 12397281"/>
              <a:gd name="connsiteY4" fmla="*/ 6066818 h 6069883"/>
              <a:gd name="connsiteX5" fmla="*/ 7125 w 12397281"/>
              <a:gd name="connsiteY5" fmla="*/ 5495965 h 6069883"/>
              <a:gd name="connsiteX6" fmla="*/ 775 w 12397281"/>
              <a:gd name="connsiteY6" fmla="*/ 205811 h 6069883"/>
              <a:gd name="connsiteX0" fmla="*/ 775 w 12104055"/>
              <a:gd name="connsiteY0" fmla="*/ 205811 h 6069883"/>
              <a:gd name="connsiteX1" fmla="*/ 138726 w 12104055"/>
              <a:gd name="connsiteY1" fmla="*/ 1628 h 6069883"/>
              <a:gd name="connsiteX2" fmla="*/ 11704058 w 12104055"/>
              <a:gd name="connsiteY2" fmla="*/ 10276 h 6069883"/>
              <a:gd name="connsiteX3" fmla="*/ 11809581 w 12104055"/>
              <a:gd name="connsiteY3" fmla="*/ 6064798 h 6069883"/>
              <a:gd name="connsiteX4" fmla="*/ 1904026 w 12104055"/>
              <a:gd name="connsiteY4" fmla="*/ 6066818 h 6069883"/>
              <a:gd name="connsiteX5" fmla="*/ 7125 w 12104055"/>
              <a:gd name="connsiteY5" fmla="*/ 5495965 h 6069883"/>
              <a:gd name="connsiteX6" fmla="*/ 775 w 12104055"/>
              <a:gd name="connsiteY6" fmla="*/ 205811 h 6069883"/>
              <a:gd name="connsiteX0" fmla="*/ 775 w 12100788"/>
              <a:gd name="connsiteY0" fmla="*/ 205811 h 6069883"/>
              <a:gd name="connsiteX1" fmla="*/ 138726 w 12100788"/>
              <a:gd name="connsiteY1" fmla="*/ 1628 h 6069883"/>
              <a:gd name="connsiteX2" fmla="*/ 11704058 w 12100788"/>
              <a:gd name="connsiteY2" fmla="*/ 10276 h 6069883"/>
              <a:gd name="connsiteX3" fmla="*/ 11809581 w 12100788"/>
              <a:gd name="connsiteY3" fmla="*/ 6064798 h 6069883"/>
              <a:gd name="connsiteX4" fmla="*/ 1904026 w 12100788"/>
              <a:gd name="connsiteY4" fmla="*/ 6066818 h 6069883"/>
              <a:gd name="connsiteX5" fmla="*/ 7125 w 12100788"/>
              <a:gd name="connsiteY5" fmla="*/ 5495965 h 6069883"/>
              <a:gd name="connsiteX6" fmla="*/ 775 w 12100788"/>
              <a:gd name="connsiteY6" fmla="*/ 205811 h 6069883"/>
              <a:gd name="connsiteX0" fmla="*/ 775 w 11811571"/>
              <a:gd name="connsiteY0" fmla="*/ 205811 h 6069883"/>
              <a:gd name="connsiteX1" fmla="*/ 138726 w 11811571"/>
              <a:gd name="connsiteY1" fmla="*/ 1628 h 6069883"/>
              <a:gd name="connsiteX2" fmla="*/ 11704058 w 11811571"/>
              <a:gd name="connsiteY2" fmla="*/ 10276 h 6069883"/>
              <a:gd name="connsiteX3" fmla="*/ 11809581 w 11811571"/>
              <a:gd name="connsiteY3" fmla="*/ 6064798 h 6069883"/>
              <a:gd name="connsiteX4" fmla="*/ 1904026 w 11811571"/>
              <a:gd name="connsiteY4" fmla="*/ 6066818 h 6069883"/>
              <a:gd name="connsiteX5" fmla="*/ 7125 w 11811571"/>
              <a:gd name="connsiteY5" fmla="*/ 5495965 h 6069883"/>
              <a:gd name="connsiteX6" fmla="*/ 775 w 11811571"/>
              <a:gd name="connsiteY6" fmla="*/ 205811 h 6069883"/>
              <a:gd name="connsiteX0" fmla="*/ 775 w 12594111"/>
              <a:gd name="connsiteY0" fmla="*/ 499933 h 6364005"/>
              <a:gd name="connsiteX1" fmla="*/ 138726 w 12594111"/>
              <a:gd name="connsiteY1" fmla="*/ 295750 h 6364005"/>
              <a:gd name="connsiteX2" fmla="*/ 11704058 w 12594111"/>
              <a:gd name="connsiteY2" fmla="*/ 304398 h 6364005"/>
              <a:gd name="connsiteX3" fmla="*/ 11816376 w 12594111"/>
              <a:gd name="connsiteY3" fmla="*/ 413074 h 6364005"/>
              <a:gd name="connsiteX4" fmla="*/ 11809581 w 12594111"/>
              <a:gd name="connsiteY4" fmla="*/ 6358920 h 6364005"/>
              <a:gd name="connsiteX5" fmla="*/ 1904026 w 12594111"/>
              <a:gd name="connsiteY5" fmla="*/ 6360940 h 6364005"/>
              <a:gd name="connsiteX6" fmla="*/ 7125 w 12594111"/>
              <a:gd name="connsiteY6" fmla="*/ 5790087 h 6364005"/>
              <a:gd name="connsiteX7" fmla="*/ 775 w 12594111"/>
              <a:gd name="connsiteY7" fmla="*/ 499933 h 6364005"/>
              <a:gd name="connsiteX0" fmla="*/ 775 w 12594111"/>
              <a:gd name="connsiteY0" fmla="*/ 499933 h 6364005"/>
              <a:gd name="connsiteX1" fmla="*/ 138726 w 12594111"/>
              <a:gd name="connsiteY1" fmla="*/ 295750 h 6364005"/>
              <a:gd name="connsiteX2" fmla="*/ 11704058 w 12594111"/>
              <a:gd name="connsiteY2" fmla="*/ 304398 h 6364005"/>
              <a:gd name="connsiteX3" fmla="*/ 11816376 w 12594111"/>
              <a:gd name="connsiteY3" fmla="*/ 413074 h 6364005"/>
              <a:gd name="connsiteX4" fmla="*/ 11809581 w 12594111"/>
              <a:gd name="connsiteY4" fmla="*/ 6358920 h 6364005"/>
              <a:gd name="connsiteX5" fmla="*/ 1904026 w 12594111"/>
              <a:gd name="connsiteY5" fmla="*/ 6360940 h 6364005"/>
              <a:gd name="connsiteX6" fmla="*/ 7125 w 12594111"/>
              <a:gd name="connsiteY6" fmla="*/ 5790087 h 6364005"/>
              <a:gd name="connsiteX7" fmla="*/ 775 w 12594111"/>
              <a:gd name="connsiteY7" fmla="*/ 499933 h 6364005"/>
              <a:gd name="connsiteX0" fmla="*/ 775 w 12594111"/>
              <a:gd name="connsiteY0" fmla="*/ 499933 h 6364005"/>
              <a:gd name="connsiteX1" fmla="*/ 138726 w 12594111"/>
              <a:gd name="connsiteY1" fmla="*/ 295750 h 6364005"/>
              <a:gd name="connsiteX2" fmla="*/ 11704058 w 12594111"/>
              <a:gd name="connsiteY2" fmla="*/ 304398 h 6364005"/>
              <a:gd name="connsiteX3" fmla="*/ 11816376 w 12594111"/>
              <a:gd name="connsiteY3" fmla="*/ 413074 h 6364005"/>
              <a:gd name="connsiteX4" fmla="*/ 11809581 w 12594111"/>
              <a:gd name="connsiteY4" fmla="*/ 6358920 h 6364005"/>
              <a:gd name="connsiteX5" fmla="*/ 1904026 w 12594111"/>
              <a:gd name="connsiteY5" fmla="*/ 6360940 h 6364005"/>
              <a:gd name="connsiteX6" fmla="*/ 7125 w 12594111"/>
              <a:gd name="connsiteY6" fmla="*/ 5790087 h 6364005"/>
              <a:gd name="connsiteX7" fmla="*/ 775 w 12594111"/>
              <a:gd name="connsiteY7" fmla="*/ 499933 h 6364005"/>
              <a:gd name="connsiteX0" fmla="*/ 775 w 12594111"/>
              <a:gd name="connsiteY0" fmla="*/ 499933 h 6364005"/>
              <a:gd name="connsiteX1" fmla="*/ 138726 w 12594111"/>
              <a:gd name="connsiteY1" fmla="*/ 295750 h 6364005"/>
              <a:gd name="connsiteX2" fmla="*/ 11704058 w 12594111"/>
              <a:gd name="connsiteY2" fmla="*/ 304398 h 6364005"/>
              <a:gd name="connsiteX3" fmla="*/ 11816376 w 12594111"/>
              <a:gd name="connsiteY3" fmla="*/ 413074 h 6364005"/>
              <a:gd name="connsiteX4" fmla="*/ 11809581 w 12594111"/>
              <a:gd name="connsiteY4" fmla="*/ 6358920 h 6364005"/>
              <a:gd name="connsiteX5" fmla="*/ 1904026 w 12594111"/>
              <a:gd name="connsiteY5" fmla="*/ 6360940 h 6364005"/>
              <a:gd name="connsiteX6" fmla="*/ 7125 w 12594111"/>
              <a:gd name="connsiteY6" fmla="*/ 5790087 h 6364005"/>
              <a:gd name="connsiteX7" fmla="*/ 775 w 12594111"/>
              <a:gd name="connsiteY7" fmla="*/ 499933 h 6364005"/>
              <a:gd name="connsiteX0" fmla="*/ 775 w 12594986"/>
              <a:gd name="connsiteY0" fmla="*/ 205812 h 6069884"/>
              <a:gd name="connsiteX1" fmla="*/ 138726 w 12594986"/>
              <a:gd name="connsiteY1" fmla="*/ 1629 h 6069884"/>
              <a:gd name="connsiteX2" fmla="*/ 11704058 w 12594986"/>
              <a:gd name="connsiteY2" fmla="*/ 10277 h 6069884"/>
              <a:gd name="connsiteX3" fmla="*/ 11819551 w 12594986"/>
              <a:gd name="connsiteY3" fmla="*/ 1121522 h 6069884"/>
              <a:gd name="connsiteX4" fmla="*/ 11809581 w 12594986"/>
              <a:gd name="connsiteY4" fmla="*/ 6064799 h 6069884"/>
              <a:gd name="connsiteX5" fmla="*/ 1904026 w 12594986"/>
              <a:gd name="connsiteY5" fmla="*/ 6066819 h 6069884"/>
              <a:gd name="connsiteX6" fmla="*/ 7125 w 12594986"/>
              <a:gd name="connsiteY6" fmla="*/ 5495966 h 6069884"/>
              <a:gd name="connsiteX7" fmla="*/ 775 w 12594986"/>
              <a:gd name="connsiteY7" fmla="*/ 205812 h 6069884"/>
              <a:gd name="connsiteX0" fmla="*/ 775 w 11821813"/>
              <a:gd name="connsiteY0" fmla="*/ 205812 h 6069884"/>
              <a:gd name="connsiteX1" fmla="*/ 138726 w 11821813"/>
              <a:gd name="connsiteY1" fmla="*/ 1629 h 6069884"/>
              <a:gd name="connsiteX2" fmla="*/ 9735558 w 11821813"/>
              <a:gd name="connsiteY2" fmla="*/ 6722 h 6069884"/>
              <a:gd name="connsiteX3" fmla="*/ 11819551 w 11821813"/>
              <a:gd name="connsiteY3" fmla="*/ 1121522 h 6069884"/>
              <a:gd name="connsiteX4" fmla="*/ 11809581 w 11821813"/>
              <a:gd name="connsiteY4" fmla="*/ 6064799 h 6069884"/>
              <a:gd name="connsiteX5" fmla="*/ 1904026 w 11821813"/>
              <a:gd name="connsiteY5" fmla="*/ 6066819 h 6069884"/>
              <a:gd name="connsiteX6" fmla="*/ 7125 w 11821813"/>
              <a:gd name="connsiteY6" fmla="*/ 5495966 h 6069884"/>
              <a:gd name="connsiteX7" fmla="*/ 775 w 11821813"/>
              <a:gd name="connsiteY7" fmla="*/ 205812 h 6069884"/>
              <a:gd name="connsiteX0" fmla="*/ 775 w 11821813"/>
              <a:gd name="connsiteY0" fmla="*/ 205812 h 6069884"/>
              <a:gd name="connsiteX1" fmla="*/ 138726 w 11821813"/>
              <a:gd name="connsiteY1" fmla="*/ 1629 h 6069884"/>
              <a:gd name="connsiteX2" fmla="*/ 9735558 w 11821813"/>
              <a:gd name="connsiteY2" fmla="*/ 6722 h 6069884"/>
              <a:gd name="connsiteX3" fmla="*/ 11819551 w 11821813"/>
              <a:gd name="connsiteY3" fmla="*/ 1121522 h 6069884"/>
              <a:gd name="connsiteX4" fmla="*/ 11809581 w 11821813"/>
              <a:gd name="connsiteY4" fmla="*/ 6064799 h 6069884"/>
              <a:gd name="connsiteX5" fmla="*/ 1904026 w 11821813"/>
              <a:gd name="connsiteY5" fmla="*/ 6066819 h 6069884"/>
              <a:gd name="connsiteX6" fmla="*/ 7125 w 11821813"/>
              <a:gd name="connsiteY6" fmla="*/ 5495966 h 6069884"/>
              <a:gd name="connsiteX7" fmla="*/ 775 w 11821813"/>
              <a:gd name="connsiteY7" fmla="*/ 205812 h 6069884"/>
              <a:gd name="connsiteX0" fmla="*/ 775 w 11837957"/>
              <a:gd name="connsiteY0" fmla="*/ 205812 h 6069884"/>
              <a:gd name="connsiteX1" fmla="*/ 138726 w 11837957"/>
              <a:gd name="connsiteY1" fmla="*/ 1629 h 6069884"/>
              <a:gd name="connsiteX2" fmla="*/ 11192883 w 11837957"/>
              <a:gd name="connsiteY2" fmla="*/ 6722 h 6069884"/>
              <a:gd name="connsiteX3" fmla="*/ 11819551 w 11837957"/>
              <a:gd name="connsiteY3" fmla="*/ 1121522 h 6069884"/>
              <a:gd name="connsiteX4" fmla="*/ 11809581 w 11837957"/>
              <a:gd name="connsiteY4" fmla="*/ 6064799 h 6069884"/>
              <a:gd name="connsiteX5" fmla="*/ 1904026 w 11837957"/>
              <a:gd name="connsiteY5" fmla="*/ 6066819 h 6069884"/>
              <a:gd name="connsiteX6" fmla="*/ 7125 w 11837957"/>
              <a:gd name="connsiteY6" fmla="*/ 5495966 h 6069884"/>
              <a:gd name="connsiteX7" fmla="*/ 775 w 11837957"/>
              <a:gd name="connsiteY7" fmla="*/ 205812 h 6069884"/>
              <a:gd name="connsiteX0" fmla="*/ 775 w 11825545"/>
              <a:gd name="connsiteY0" fmla="*/ 205812 h 6069884"/>
              <a:gd name="connsiteX1" fmla="*/ 138726 w 11825545"/>
              <a:gd name="connsiteY1" fmla="*/ 1629 h 6069884"/>
              <a:gd name="connsiteX2" fmla="*/ 11192883 w 11825545"/>
              <a:gd name="connsiteY2" fmla="*/ 6722 h 6069884"/>
              <a:gd name="connsiteX3" fmla="*/ 11819551 w 11825545"/>
              <a:gd name="connsiteY3" fmla="*/ 1121522 h 6069884"/>
              <a:gd name="connsiteX4" fmla="*/ 11809581 w 11825545"/>
              <a:gd name="connsiteY4" fmla="*/ 6064799 h 6069884"/>
              <a:gd name="connsiteX5" fmla="*/ 1904026 w 11825545"/>
              <a:gd name="connsiteY5" fmla="*/ 6066819 h 6069884"/>
              <a:gd name="connsiteX6" fmla="*/ 7125 w 11825545"/>
              <a:gd name="connsiteY6" fmla="*/ 5495966 h 6069884"/>
              <a:gd name="connsiteX7" fmla="*/ 775 w 11825545"/>
              <a:gd name="connsiteY7" fmla="*/ 205812 h 6069884"/>
              <a:gd name="connsiteX0" fmla="*/ 775 w 11821813"/>
              <a:gd name="connsiteY0" fmla="*/ 205812 h 6069884"/>
              <a:gd name="connsiteX1" fmla="*/ 138726 w 11821813"/>
              <a:gd name="connsiteY1" fmla="*/ 1629 h 6069884"/>
              <a:gd name="connsiteX2" fmla="*/ 11192883 w 11821813"/>
              <a:gd name="connsiteY2" fmla="*/ 6722 h 6069884"/>
              <a:gd name="connsiteX3" fmla="*/ 11819551 w 11821813"/>
              <a:gd name="connsiteY3" fmla="*/ 1121522 h 6069884"/>
              <a:gd name="connsiteX4" fmla="*/ 11809581 w 11821813"/>
              <a:gd name="connsiteY4" fmla="*/ 6064799 h 6069884"/>
              <a:gd name="connsiteX5" fmla="*/ 1904026 w 11821813"/>
              <a:gd name="connsiteY5" fmla="*/ 6066819 h 6069884"/>
              <a:gd name="connsiteX6" fmla="*/ 7125 w 11821813"/>
              <a:gd name="connsiteY6" fmla="*/ 5495966 h 6069884"/>
              <a:gd name="connsiteX7" fmla="*/ 775 w 11821813"/>
              <a:gd name="connsiteY7" fmla="*/ 205812 h 6069884"/>
              <a:gd name="connsiteX0" fmla="*/ 775 w 11866535"/>
              <a:gd name="connsiteY0" fmla="*/ 205812 h 6069884"/>
              <a:gd name="connsiteX1" fmla="*/ 138726 w 11866535"/>
              <a:gd name="connsiteY1" fmla="*/ 1629 h 6069884"/>
              <a:gd name="connsiteX2" fmla="*/ 11700883 w 11866535"/>
              <a:gd name="connsiteY2" fmla="*/ 13832 h 6069884"/>
              <a:gd name="connsiteX3" fmla="*/ 11819551 w 11866535"/>
              <a:gd name="connsiteY3" fmla="*/ 1121522 h 6069884"/>
              <a:gd name="connsiteX4" fmla="*/ 11809581 w 11866535"/>
              <a:gd name="connsiteY4" fmla="*/ 6064799 h 6069884"/>
              <a:gd name="connsiteX5" fmla="*/ 1904026 w 11866535"/>
              <a:gd name="connsiteY5" fmla="*/ 6066819 h 6069884"/>
              <a:gd name="connsiteX6" fmla="*/ 7125 w 11866535"/>
              <a:gd name="connsiteY6" fmla="*/ 5495966 h 6069884"/>
              <a:gd name="connsiteX7" fmla="*/ 775 w 11866535"/>
              <a:gd name="connsiteY7" fmla="*/ 205812 h 6069884"/>
              <a:gd name="connsiteX0" fmla="*/ 775 w 11871795"/>
              <a:gd name="connsiteY0" fmla="*/ 205812 h 6069884"/>
              <a:gd name="connsiteX1" fmla="*/ 138726 w 11871795"/>
              <a:gd name="connsiteY1" fmla="*/ 1629 h 6069884"/>
              <a:gd name="connsiteX2" fmla="*/ 11700883 w 11871795"/>
              <a:gd name="connsiteY2" fmla="*/ 13832 h 6069884"/>
              <a:gd name="connsiteX3" fmla="*/ 11819551 w 11871795"/>
              <a:gd name="connsiteY3" fmla="*/ 1121522 h 6069884"/>
              <a:gd name="connsiteX4" fmla="*/ 11809581 w 11871795"/>
              <a:gd name="connsiteY4" fmla="*/ 6064799 h 6069884"/>
              <a:gd name="connsiteX5" fmla="*/ 1904026 w 11871795"/>
              <a:gd name="connsiteY5" fmla="*/ 6066819 h 6069884"/>
              <a:gd name="connsiteX6" fmla="*/ 7125 w 11871795"/>
              <a:gd name="connsiteY6" fmla="*/ 5495966 h 6069884"/>
              <a:gd name="connsiteX7" fmla="*/ 775 w 11871795"/>
              <a:gd name="connsiteY7" fmla="*/ 205812 h 6069884"/>
              <a:gd name="connsiteX0" fmla="*/ 775 w 11850218"/>
              <a:gd name="connsiteY0" fmla="*/ 205812 h 6069884"/>
              <a:gd name="connsiteX1" fmla="*/ 138726 w 11850218"/>
              <a:gd name="connsiteY1" fmla="*/ 1629 h 6069884"/>
              <a:gd name="connsiteX2" fmla="*/ 11659608 w 11850218"/>
              <a:gd name="connsiteY2" fmla="*/ 10277 h 6069884"/>
              <a:gd name="connsiteX3" fmla="*/ 11819551 w 11850218"/>
              <a:gd name="connsiteY3" fmla="*/ 1121522 h 6069884"/>
              <a:gd name="connsiteX4" fmla="*/ 11809581 w 11850218"/>
              <a:gd name="connsiteY4" fmla="*/ 6064799 h 6069884"/>
              <a:gd name="connsiteX5" fmla="*/ 1904026 w 11850218"/>
              <a:gd name="connsiteY5" fmla="*/ 6066819 h 6069884"/>
              <a:gd name="connsiteX6" fmla="*/ 7125 w 11850218"/>
              <a:gd name="connsiteY6" fmla="*/ 5495966 h 6069884"/>
              <a:gd name="connsiteX7" fmla="*/ 775 w 11850218"/>
              <a:gd name="connsiteY7" fmla="*/ 205812 h 6069884"/>
              <a:gd name="connsiteX0" fmla="*/ 775 w 11831396"/>
              <a:gd name="connsiteY0" fmla="*/ 205812 h 6069884"/>
              <a:gd name="connsiteX1" fmla="*/ 138726 w 11831396"/>
              <a:gd name="connsiteY1" fmla="*/ 1629 h 6069884"/>
              <a:gd name="connsiteX2" fmla="*/ 11659608 w 11831396"/>
              <a:gd name="connsiteY2" fmla="*/ 10277 h 6069884"/>
              <a:gd name="connsiteX3" fmla="*/ 11819551 w 11831396"/>
              <a:gd name="connsiteY3" fmla="*/ 1121522 h 6069884"/>
              <a:gd name="connsiteX4" fmla="*/ 11809581 w 11831396"/>
              <a:gd name="connsiteY4" fmla="*/ 6064799 h 6069884"/>
              <a:gd name="connsiteX5" fmla="*/ 1904026 w 11831396"/>
              <a:gd name="connsiteY5" fmla="*/ 6066819 h 6069884"/>
              <a:gd name="connsiteX6" fmla="*/ 7125 w 11831396"/>
              <a:gd name="connsiteY6" fmla="*/ 5495966 h 6069884"/>
              <a:gd name="connsiteX7" fmla="*/ 775 w 11831396"/>
              <a:gd name="connsiteY7" fmla="*/ 205812 h 6069884"/>
              <a:gd name="connsiteX0" fmla="*/ 775 w 11826314"/>
              <a:gd name="connsiteY0" fmla="*/ 205812 h 6069884"/>
              <a:gd name="connsiteX1" fmla="*/ 138726 w 11826314"/>
              <a:gd name="connsiteY1" fmla="*/ 1629 h 6069884"/>
              <a:gd name="connsiteX2" fmla="*/ 11659608 w 11826314"/>
              <a:gd name="connsiteY2" fmla="*/ 10277 h 6069884"/>
              <a:gd name="connsiteX3" fmla="*/ 11819551 w 11826314"/>
              <a:gd name="connsiteY3" fmla="*/ 1121522 h 6069884"/>
              <a:gd name="connsiteX4" fmla="*/ 11809581 w 11826314"/>
              <a:gd name="connsiteY4" fmla="*/ 6064799 h 6069884"/>
              <a:gd name="connsiteX5" fmla="*/ 1904026 w 11826314"/>
              <a:gd name="connsiteY5" fmla="*/ 6066819 h 6069884"/>
              <a:gd name="connsiteX6" fmla="*/ 7125 w 11826314"/>
              <a:gd name="connsiteY6" fmla="*/ 5495966 h 6069884"/>
              <a:gd name="connsiteX7" fmla="*/ 775 w 11826314"/>
              <a:gd name="connsiteY7" fmla="*/ 205812 h 6069884"/>
              <a:gd name="connsiteX0" fmla="*/ 775 w 11823476"/>
              <a:gd name="connsiteY0" fmla="*/ 205812 h 6069884"/>
              <a:gd name="connsiteX1" fmla="*/ 138726 w 11823476"/>
              <a:gd name="connsiteY1" fmla="*/ 1629 h 6069884"/>
              <a:gd name="connsiteX2" fmla="*/ 11659608 w 11823476"/>
              <a:gd name="connsiteY2" fmla="*/ 10277 h 6069884"/>
              <a:gd name="connsiteX3" fmla="*/ 11819551 w 11823476"/>
              <a:gd name="connsiteY3" fmla="*/ 1121522 h 6069884"/>
              <a:gd name="connsiteX4" fmla="*/ 11809581 w 11823476"/>
              <a:gd name="connsiteY4" fmla="*/ 6064799 h 6069884"/>
              <a:gd name="connsiteX5" fmla="*/ 1904026 w 11823476"/>
              <a:gd name="connsiteY5" fmla="*/ 6066819 h 6069884"/>
              <a:gd name="connsiteX6" fmla="*/ 7125 w 11823476"/>
              <a:gd name="connsiteY6" fmla="*/ 5495966 h 6069884"/>
              <a:gd name="connsiteX7" fmla="*/ 775 w 11823476"/>
              <a:gd name="connsiteY7" fmla="*/ 205812 h 6069884"/>
              <a:gd name="connsiteX0" fmla="*/ 775 w 12559042"/>
              <a:gd name="connsiteY0" fmla="*/ 205812 h 6069884"/>
              <a:gd name="connsiteX1" fmla="*/ 138726 w 12559042"/>
              <a:gd name="connsiteY1" fmla="*/ 1629 h 6069884"/>
              <a:gd name="connsiteX2" fmla="*/ 11659608 w 12559042"/>
              <a:gd name="connsiteY2" fmla="*/ 10277 h 6069884"/>
              <a:gd name="connsiteX3" fmla="*/ 11810026 w 12559042"/>
              <a:gd name="connsiteY3" fmla="*/ 122510 h 6069884"/>
              <a:gd name="connsiteX4" fmla="*/ 11819551 w 12559042"/>
              <a:gd name="connsiteY4" fmla="*/ 1121522 h 6069884"/>
              <a:gd name="connsiteX5" fmla="*/ 11809581 w 12559042"/>
              <a:gd name="connsiteY5" fmla="*/ 6064799 h 6069884"/>
              <a:gd name="connsiteX6" fmla="*/ 1904026 w 12559042"/>
              <a:gd name="connsiteY6" fmla="*/ 6066819 h 6069884"/>
              <a:gd name="connsiteX7" fmla="*/ 7125 w 12559042"/>
              <a:gd name="connsiteY7" fmla="*/ 5495966 h 6069884"/>
              <a:gd name="connsiteX8" fmla="*/ 775 w 12559042"/>
              <a:gd name="connsiteY8" fmla="*/ 205812 h 6069884"/>
              <a:gd name="connsiteX0" fmla="*/ 775 w 11825341"/>
              <a:gd name="connsiteY0" fmla="*/ 211183 h 6075255"/>
              <a:gd name="connsiteX1" fmla="*/ 138726 w 11825341"/>
              <a:gd name="connsiteY1" fmla="*/ 7000 h 6075255"/>
              <a:gd name="connsiteX2" fmla="*/ 11659608 w 11825341"/>
              <a:gd name="connsiteY2" fmla="*/ 15648 h 6075255"/>
              <a:gd name="connsiteX3" fmla="*/ 11810026 w 11825341"/>
              <a:gd name="connsiteY3" fmla="*/ 127881 h 6075255"/>
              <a:gd name="connsiteX4" fmla="*/ 11819551 w 11825341"/>
              <a:gd name="connsiteY4" fmla="*/ 1126893 h 6075255"/>
              <a:gd name="connsiteX5" fmla="*/ 11809581 w 11825341"/>
              <a:gd name="connsiteY5" fmla="*/ 6070170 h 6075255"/>
              <a:gd name="connsiteX6" fmla="*/ 1904026 w 11825341"/>
              <a:gd name="connsiteY6" fmla="*/ 6072190 h 6075255"/>
              <a:gd name="connsiteX7" fmla="*/ 7125 w 11825341"/>
              <a:gd name="connsiteY7" fmla="*/ 5501337 h 6075255"/>
              <a:gd name="connsiteX8" fmla="*/ 775 w 11825341"/>
              <a:gd name="connsiteY8" fmla="*/ 211183 h 6075255"/>
              <a:gd name="connsiteX0" fmla="*/ 775 w 11821813"/>
              <a:gd name="connsiteY0" fmla="*/ 211183 h 6075255"/>
              <a:gd name="connsiteX1" fmla="*/ 138726 w 11821813"/>
              <a:gd name="connsiteY1" fmla="*/ 7000 h 6075255"/>
              <a:gd name="connsiteX2" fmla="*/ 11659608 w 11821813"/>
              <a:gd name="connsiteY2" fmla="*/ 15648 h 6075255"/>
              <a:gd name="connsiteX3" fmla="*/ 11810026 w 11821813"/>
              <a:gd name="connsiteY3" fmla="*/ 127881 h 6075255"/>
              <a:gd name="connsiteX4" fmla="*/ 11819551 w 11821813"/>
              <a:gd name="connsiteY4" fmla="*/ 1126893 h 6075255"/>
              <a:gd name="connsiteX5" fmla="*/ 11809581 w 11821813"/>
              <a:gd name="connsiteY5" fmla="*/ 6070170 h 6075255"/>
              <a:gd name="connsiteX6" fmla="*/ 1904026 w 11821813"/>
              <a:gd name="connsiteY6" fmla="*/ 6072190 h 6075255"/>
              <a:gd name="connsiteX7" fmla="*/ 7125 w 11821813"/>
              <a:gd name="connsiteY7" fmla="*/ 5501337 h 6075255"/>
              <a:gd name="connsiteX8" fmla="*/ 775 w 11821813"/>
              <a:gd name="connsiteY8" fmla="*/ 211183 h 6075255"/>
              <a:gd name="connsiteX0" fmla="*/ 775 w 11821813"/>
              <a:gd name="connsiteY0" fmla="*/ 205812 h 6069884"/>
              <a:gd name="connsiteX1" fmla="*/ 138726 w 11821813"/>
              <a:gd name="connsiteY1" fmla="*/ 1629 h 6069884"/>
              <a:gd name="connsiteX2" fmla="*/ 11659608 w 11821813"/>
              <a:gd name="connsiteY2" fmla="*/ 10277 h 6069884"/>
              <a:gd name="connsiteX3" fmla="*/ 11816376 w 11821813"/>
              <a:gd name="connsiteY3" fmla="*/ 193614 h 6069884"/>
              <a:gd name="connsiteX4" fmla="*/ 11819551 w 11821813"/>
              <a:gd name="connsiteY4" fmla="*/ 1121522 h 6069884"/>
              <a:gd name="connsiteX5" fmla="*/ 11809581 w 11821813"/>
              <a:gd name="connsiteY5" fmla="*/ 6064799 h 6069884"/>
              <a:gd name="connsiteX6" fmla="*/ 1904026 w 11821813"/>
              <a:gd name="connsiteY6" fmla="*/ 6066819 h 6069884"/>
              <a:gd name="connsiteX7" fmla="*/ 7125 w 11821813"/>
              <a:gd name="connsiteY7" fmla="*/ 5495966 h 6069884"/>
              <a:gd name="connsiteX8" fmla="*/ 775 w 11821813"/>
              <a:gd name="connsiteY8" fmla="*/ 205812 h 6069884"/>
              <a:gd name="connsiteX0" fmla="*/ 775 w 11821813"/>
              <a:gd name="connsiteY0" fmla="*/ 205812 h 6069884"/>
              <a:gd name="connsiteX1" fmla="*/ 138726 w 11821813"/>
              <a:gd name="connsiteY1" fmla="*/ 1629 h 6069884"/>
              <a:gd name="connsiteX2" fmla="*/ 11659608 w 11821813"/>
              <a:gd name="connsiteY2" fmla="*/ 10277 h 6069884"/>
              <a:gd name="connsiteX3" fmla="*/ 11816376 w 11821813"/>
              <a:gd name="connsiteY3" fmla="*/ 193614 h 6069884"/>
              <a:gd name="connsiteX4" fmla="*/ 11819551 w 11821813"/>
              <a:gd name="connsiteY4" fmla="*/ 1121522 h 6069884"/>
              <a:gd name="connsiteX5" fmla="*/ 11809581 w 11821813"/>
              <a:gd name="connsiteY5" fmla="*/ 6064799 h 6069884"/>
              <a:gd name="connsiteX6" fmla="*/ 1904026 w 11821813"/>
              <a:gd name="connsiteY6" fmla="*/ 6066819 h 6069884"/>
              <a:gd name="connsiteX7" fmla="*/ 7125 w 11821813"/>
              <a:gd name="connsiteY7" fmla="*/ 5495966 h 6069884"/>
              <a:gd name="connsiteX8" fmla="*/ 775 w 11821813"/>
              <a:gd name="connsiteY8" fmla="*/ 205812 h 6069884"/>
              <a:gd name="connsiteX0" fmla="*/ 775 w 11821813"/>
              <a:gd name="connsiteY0" fmla="*/ 174049 h 6080783"/>
              <a:gd name="connsiteX1" fmla="*/ 138726 w 11821813"/>
              <a:gd name="connsiteY1" fmla="*/ 12528 h 6080783"/>
              <a:gd name="connsiteX2" fmla="*/ 11659608 w 11821813"/>
              <a:gd name="connsiteY2" fmla="*/ 21176 h 6080783"/>
              <a:gd name="connsiteX3" fmla="*/ 11816376 w 11821813"/>
              <a:gd name="connsiteY3" fmla="*/ 204513 h 6080783"/>
              <a:gd name="connsiteX4" fmla="*/ 11819551 w 11821813"/>
              <a:gd name="connsiteY4" fmla="*/ 1132421 h 6080783"/>
              <a:gd name="connsiteX5" fmla="*/ 11809581 w 11821813"/>
              <a:gd name="connsiteY5" fmla="*/ 6075698 h 6080783"/>
              <a:gd name="connsiteX6" fmla="*/ 1904026 w 11821813"/>
              <a:gd name="connsiteY6" fmla="*/ 6077718 h 6080783"/>
              <a:gd name="connsiteX7" fmla="*/ 7125 w 11821813"/>
              <a:gd name="connsiteY7" fmla="*/ 5506865 h 6080783"/>
              <a:gd name="connsiteX8" fmla="*/ 775 w 11821813"/>
              <a:gd name="connsiteY8" fmla="*/ 174049 h 6080783"/>
              <a:gd name="connsiteX0" fmla="*/ 2536 w 11823574"/>
              <a:gd name="connsiteY0" fmla="*/ 174049 h 6080783"/>
              <a:gd name="connsiteX1" fmla="*/ 140487 w 11823574"/>
              <a:gd name="connsiteY1" fmla="*/ 12528 h 6080783"/>
              <a:gd name="connsiteX2" fmla="*/ 11661369 w 11823574"/>
              <a:gd name="connsiteY2" fmla="*/ 21176 h 6080783"/>
              <a:gd name="connsiteX3" fmla="*/ 11818137 w 11823574"/>
              <a:gd name="connsiteY3" fmla="*/ 204513 h 6080783"/>
              <a:gd name="connsiteX4" fmla="*/ 11821312 w 11823574"/>
              <a:gd name="connsiteY4" fmla="*/ 1132421 h 6080783"/>
              <a:gd name="connsiteX5" fmla="*/ 11811342 w 11823574"/>
              <a:gd name="connsiteY5" fmla="*/ 6075698 h 6080783"/>
              <a:gd name="connsiteX6" fmla="*/ 1905787 w 11823574"/>
              <a:gd name="connsiteY6" fmla="*/ 6077718 h 6080783"/>
              <a:gd name="connsiteX7" fmla="*/ 8886 w 11823574"/>
              <a:gd name="connsiteY7" fmla="*/ 5506865 h 6080783"/>
              <a:gd name="connsiteX8" fmla="*/ 2536 w 11823574"/>
              <a:gd name="connsiteY8" fmla="*/ 174049 h 6080783"/>
              <a:gd name="connsiteX0" fmla="*/ 2536 w 11823574"/>
              <a:gd name="connsiteY0" fmla="*/ 163317 h 6070051"/>
              <a:gd name="connsiteX1" fmla="*/ 140487 w 11823574"/>
              <a:gd name="connsiteY1" fmla="*/ 1796 h 6070051"/>
              <a:gd name="connsiteX2" fmla="*/ 11661369 w 11823574"/>
              <a:gd name="connsiteY2" fmla="*/ 10444 h 6070051"/>
              <a:gd name="connsiteX3" fmla="*/ 11818137 w 11823574"/>
              <a:gd name="connsiteY3" fmla="*/ 193781 h 6070051"/>
              <a:gd name="connsiteX4" fmla="*/ 11821312 w 11823574"/>
              <a:gd name="connsiteY4" fmla="*/ 1121689 h 6070051"/>
              <a:gd name="connsiteX5" fmla="*/ 11811342 w 11823574"/>
              <a:gd name="connsiteY5" fmla="*/ 6064966 h 6070051"/>
              <a:gd name="connsiteX6" fmla="*/ 1905787 w 11823574"/>
              <a:gd name="connsiteY6" fmla="*/ 6066986 h 6070051"/>
              <a:gd name="connsiteX7" fmla="*/ 8886 w 11823574"/>
              <a:gd name="connsiteY7" fmla="*/ 5496133 h 6070051"/>
              <a:gd name="connsiteX8" fmla="*/ 2536 w 11823574"/>
              <a:gd name="connsiteY8" fmla="*/ 163317 h 6070051"/>
              <a:gd name="connsiteX0" fmla="*/ 1747 w 11822785"/>
              <a:gd name="connsiteY0" fmla="*/ 163317 h 6070051"/>
              <a:gd name="connsiteX1" fmla="*/ 158748 w 11822785"/>
              <a:gd name="connsiteY1" fmla="*/ 1796 h 6070051"/>
              <a:gd name="connsiteX2" fmla="*/ 11660580 w 11822785"/>
              <a:gd name="connsiteY2" fmla="*/ 10444 h 6070051"/>
              <a:gd name="connsiteX3" fmla="*/ 11817348 w 11822785"/>
              <a:gd name="connsiteY3" fmla="*/ 193781 h 6070051"/>
              <a:gd name="connsiteX4" fmla="*/ 11820523 w 11822785"/>
              <a:gd name="connsiteY4" fmla="*/ 1121689 h 6070051"/>
              <a:gd name="connsiteX5" fmla="*/ 11810553 w 11822785"/>
              <a:gd name="connsiteY5" fmla="*/ 6064966 h 6070051"/>
              <a:gd name="connsiteX6" fmla="*/ 1904998 w 11822785"/>
              <a:gd name="connsiteY6" fmla="*/ 6066986 h 6070051"/>
              <a:gd name="connsiteX7" fmla="*/ 8097 w 11822785"/>
              <a:gd name="connsiteY7" fmla="*/ 5496133 h 6070051"/>
              <a:gd name="connsiteX8" fmla="*/ 1747 w 11822785"/>
              <a:gd name="connsiteY8" fmla="*/ 163317 h 6070051"/>
              <a:gd name="connsiteX0" fmla="*/ 1747 w 11822213"/>
              <a:gd name="connsiteY0" fmla="*/ 163317 h 6070300"/>
              <a:gd name="connsiteX1" fmla="*/ 158748 w 11822213"/>
              <a:gd name="connsiteY1" fmla="*/ 1796 h 6070300"/>
              <a:gd name="connsiteX2" fmla="*/ 11660580 w 11822213"/>
              <a:gd name="connsiteY2" fmla="*/ 10444 h 6070300"/>
              <a:gd name="connsiteX3" fmla="*/ 11817348 w 11822213"/>
              <a:gd name="connsiteY3" fmla="*/ 193781 h 6070300"/>
              <a:gd name="connsiteX4" fmla="*/ 11820523 w 11822213"/>
              <a:gd name="connsiteY4" fmla="*/ 1121689 h 6070300"/>
              <a:gd name="connsiteX5" fmla="*/ 5762178 w 11822213"/>
              <a:gd name="connsiteY5" fmla="*/ 6070300 h 6070300"/>
              <a:gd name="connsiteX6" fmla="*/ 1904998 w 11822213"/>
              <a:gd name="connsiteY6" fmla="*/ 6066986 h 6070300"/>
              <a:gd name="connsiteX7" fmla="*/ 8097 w 11822213"/>
              <a:gd name="connsiteY7" fmla="*/ 5496133 h 6070300"/>
              <a:gd name="connsiteX8" fmla="*/ 1747 w 11822213"/>
              <a:gd name="connsiteY8" fmla="*/ 163317 h 6070300"/>
              <a:gd name="connsiteX0" fmla="*/ 1747 w 11817348"/>
              <a:gd name="connsiteY0" fmla="*/ 163317 h 6070300"/>
              <a:gd name="connsiteX1" fmla="*/ 158748 w 11817348"/>
              <a:gd name="connsiteY1" fmla="*/ 1796 h 6070300"/>
              <a:gd name="connsiteX2" fmla="*/ 11660580 w 11817348"/>
              <a:gd name="connsiteY2" fmla="*/ 10444 h 6070300"/>
              <a:gd name="connsiteX3" fmla="*/ 11817348 w 11817348"/>
              <a:gd name="connsiteY3" fmla="*/ 193781 h 6070300"/>
              <a:gd name="connsiteX4" fmla="*/ 5762178 w 11817348"/>
              <a:gd name="connsiteY4" fmla="*/ 6070300 h 6070300"/>
              <a:gd name="connsiteX5" fmla="*/ 1904998 w 11817348"/>
              <a:gd name="connsiteY5" fmla="*/ 6066986 h 6070300"/>
              <a:gd name="connsiteX6" fmla="*/ 8097 w 11817348"/>
              <a:gd name="connsiteY6" fmla="*/ 5496133 h 6070300"/>
              <a:gd name="connsiteX7" fmla="*/ 1747 w 11817348"/>
              <a:gd name="connsiteY7" fmla="*/ 163317 h 6070300"/>
              <a:gd name="connsiteX0" fmla="*/ 1747 w 11771826"/>
              <a:gd name="connsiteY0" fmla="*/ 163317 h 6070300"/>
              <a:gd name="connsiteX1" fmla="*/ 158748 w 11771826"/>
              <a:gd name="connsiteY1" fmla="*/ 1796 h 6070300"/>
              <a:gd name="connsiteX2" fmla="*/ 11660580 w 11771826"/>
              <a:gd name="connsiteY2" fmla="*/ 10444 h 6070300"/>
              <a:gd name="connsiteX3" fmla="*/ 5762178 w 11771826"/>
              <a:gd name="connsiteY3" fmla="*/ 6070300 h 6070300"/>
              <a:gd name="connsiteX4" fmla="*/ 1904998 w 11771826"/>
              <a:gd name="connsiteY4" fmla="*/ 6066986 h 6070300"/>
              <a:gd name="connsiteX5" fmla="*/ 8097 w 11771826"/>
              <a:gd name="connsiteY5" fmla="*/ 5496133 h 6070300"/>
              <a:gd name="connsiteX6" fmla="*/ 1747 w 11771826"/>
              <a:gd name="connsiteY6" fmla="*/ 163317 h 6070300"/>
              <a:gd name="connsiteX0" fmla="*/ 1747 w 11765947"/>
              <a:gd name="connsiteY0" fmla="*/ 163317 h 6070300"/>
              <a:gd name="connsiteX1" fmla="*/ 158748 w 11765947"/>
              <a:gd name="connsiteY1" fmla="*/ 1796 h 6070300"/>
              <a:gd name="connsiteX2" fmla="*/ 11660580 w 11765947"/>
              <a:gd name="connsiteY2" fmla="*/ 10444 h 6070300"/>
              <a:gd name="connsiteX3" fmla="*/ 5762178 w 11765947"/>
              <a:gd name="connsiteY3" fmla="*/ 6070300 h 6070300"/>
              <a:gd name="connsiteX4" fmla="*/ 1904998 w 11765947"/>
              <a:gd name="connsiteY4" fmla="*/ 6066986 h 6070300"/>
              <a:gd name="connsiteX5" fmla="*/ 8097 w 11765947"/>
              <a:gd name="connsiteY5" fmla="*/ 5496133 h 6070300"/>
              <a:gd name="connsiteX6" fmla="*/ 1747 w 11765947"/>
              <a:gd name="connsiteY6" fmla="*/ 163317 h 6070300"/>
              <a:gd name="connsiteX0" fmla="*/ 1747 w 12679266"/>
              <a:gd name="connsiteY0" fmla="*/ 163317 h 6070300"/>
              <a:gd name="connsiteX1" fmla="*/ 158748 w 12679266"/>
              <a:gd name="connsiteY1" fmla="*/ 1796 h 6070300"/>
              <a:gd name="connsiteX2" fmla="*/ 11660580 w 12679266"/>
              <a:gd name="connsiteY2" fmla="*/ 10444 h 6070300"/>
              <a:gd name="connsiteX3" fmla="*/ 5762178 w 12679266"/>
              <a:gd name="connsiteY3" fmla="*/ 6070300 h 6070300"/>
              <a:gd name="connsiteX4" fmla="*/ 1904998 w 12679266"/>
              <a:gd name="connsiteY4" fmla="*/ 6066986 h 6070300"/>
              <a:gd name="connsiteX5" fmla="*/ 8097 w 12679266"/>
              <a:gd name="connsiteY5" fmla="*/ 5496133 h 6070300"/>
              <a:gd name="connsiteX6" fmla="*/ 1747 w 12679266"/>
              <a:gd name="connsiteY6" fmla="*/ 163317 h 6070300"/>
              <a:gd name="connsiteX0" fmla="*/ 1747 w 7662612"/>
              <a:gd name="connsiteY0" fmla="*/ 163317 h 6518320"/>
              <a:gd name="connsiteX1" fmla="*/ 158748 w 7662612"/>
              <a:gd name="connsiteY1" fmla="*/ 1796 h 6518320"/>
              <a:gd name="connsiteX2" fmla="*/ 5821755 w 7662612"/>
              <a:gd name="connsiteY2" fmla="*/ 10444 h 6518320"/>
              <a:gd name="connsiteX3" fmla="*/ 5762178 w 7662612"/>
              <a:gd name="connsiteY3" fmla="*/ 6070300 h 6518320"/>
              <a:gd name="connsiteX4" fmla="*/ 1904998 w 7662612"/>
              <a:gd name="connsiteY4" fmla="*/ 6066986 h 6518320"/>
              <a:gd name="connsiteX5" fmla="*/ 8097 w 7662612"/>
              <a:gd name="connsiteY5" fmla="*/ 5496133 h 6518320"/>
              <a:gd name="connsiteX6" fmla="*/ 1747 w 7662612"/>
              <a:gd name="connsiteY6" fmla="*/ 163317 h 6518320"/>
              <a:gd name="connsiteX0" fmla="*/ 1747 w 7516956"/>
              <a:gd name="connsiteY0" fmla="*/ 163317 h 6518320"/>
              <a:gd name="connsiteX1" fmla="*/ 158748 w 7516956"/>
              <a:gd name="connsiteY1" fmla="*/ 1796 h 6518320"/>
              <a:gd name="connsiteX2" fmla="*/ 5821755 w 7516956"/>
              <a:gd name="connsiteY2" fmla="*/ 10444 h 6518320"/>
              <a:gd name="connsiteX3" fmla="*/ 5762178 w 7516956"/>
              <a:gd name="connsiteY3" fmla="*/ 6070300 h 6518320"/>
              <a:gd name="connsiteX4" fmla="*/ 1904998 w 7516956"/>
              <a:gd name="connsiteY4" fmla="*/ 6066986 h 6518320"/>
              <a:gd name="connsiteX5" fmla="*/ 8097 w 7516956"/>
              <a:gd name="connsiteY5" fmla="*/ 5496133 h 6518320"/>
              <a:gd name="connsiteX6" fmla="*/ 1747 w 7516956"/>
              <a:gd name="connsiteY6" fmla="*/ 163317 h 6518320"/>
              <a:gd name="connsiteX0" fmla="*/ 1747 w 5821755"/>
              <a:gd name="connsiteY0" fmla="*/ 163317 h 6518320"/>
              <a:gd name="connsiteX1" fmla="*/ 158748 w 5821755"/>
              <a:gd name="connsiteY1" fmla="*/ 1796 h 6518320"/>
              <a:gd name="connsiteX2" fmla="*/ 5821755 w 5821755"/>
              <a:gd name="connsiteY2" fmla="*/ 10444 h 6518320"/>
              <a:gd name="connsiteX3" fmla="*/ 5762178 w 5821755"/>
              <a:gd name="connsiteY3" fmla="*/ 6070300 h 6518320"/>
              <a:gd name="connsiteX4" fmla="*/ 1904998 w 5821755"/>
              <a:gd name="connsiteY4" fmla="*/ 6066986 h 6518320"/>
              <a:gd name="connsiteX5" fmla="*/ 8097 w 5821755"/>
              <a:gd name="connsiteY5" fmla="*/ 5496133 h 6518320"/>
              <a:gd name="connsiteX6" fmla="*/ 1747 w 5821755"/>
              <a:gd name="connsiteY6" fmla="*/ 163317 h 6518320"/>
              <a:gd name="connsiteX0" fmla="*/ 1747 w 5821755"/>
              <a:gd name="connsiteY0" fmla="*/ 163317 h 6070300"/>
              <a:gd name="connsiteX1" fmla="*/ 158748 w 5821755"/>
              <a:gd name="connsiteY1" fmla="*/ 1796 h 6070300"/>
              <a:gd name="connsiteX2" fmla="*/ 5821755 w 5821755"/>
              <a:gd name="connsiteY2" fmla="*/ 10444 h 6070300"/>
              <a:gd name="connsiteX3" fmla="*/ 5762178 w 5821755"/>
              <a:gd name="connsiteY3" fmla="*/ 6070300 h 6070300"/>
              <a:gd name="connsiteX4" fmla="*/ 1904998 w 5821755"/>
              <a:gd name="connsiteY4" fmla="*/ 6066986 h 6070300"/>
              <a:gd name="connsiteX5" fmla="*/ 8097 w 5821755"/>
              <a:gd name="connsiteY5" fmla="*/ 5496133 h 6070300"/>
              <a:gd name="connsiteX6" fmla="*/ 1747 w 5821755"/>
              <a:gd name="connsiteY6" fmla="*/ 163317 h 6070300"/>
              <a:gd name="connsiteX0" fmla="*/ 1747 w 5821755"/>
              <a:gd name="connsiteY0" fmla="*/ 163317 h 6070300"/>
              <a:gd name="connsiteX1" fmla="*/ 158748 w 5821755"/>
              <a:gd name="connsiteY1" fmla="*/ 1796 h 6070300"/>
              <a:gd name="connsiteX2" fmla="*/ 5821755 w 5821755"/>
              <a:gd name="connsiteY2" fmla="*/ 10444 h 6070300"/>
              <a:gd name="connsiteX3" fmla="*/ 5762178 w 5821755"/>
              <a:gd name="connsiteY3" fmla="*/ 6070300 h 6070300"/>
              <a:gd name="connsiteX4" fmla="*/ 1904998 w 5821755"/>
              <a:gd name="connsiteY4" fmla="*/ 6066986 h 6070300"/>
              <a:gd name="connsiteX5" fmla="*/ 8097 w 5821755"/>
              <a:gd name="connsiteY5" fmla="*/ 5496133 h 6070300"/>
              <a:gd name="connsiteX6" fmla="*/ 1747 w 5821755"/>
              <a:gd name="connsiteY6" fmla="*/ 163317 h 6070300"/>
              <a:gd name="connsiteX0" fmla="*/ 1747 w 5821755"/>
              <a:gd name="connsiteY0" fmla="*/ 163317 h 6070300"/>
              <a:gd name="connsiteX1" fmla="*/ 158748 w 5821755"/>
              <a:gd name="connsiteY1" fmla="*/ 1796 h 6070300"/>
              <a:gd name="connsiteX2" fmla="*/ 5821755 w 5821755"/>
              <a:gd name="connsiteY2" fmla="*/ 10444 h 6070300"/>
              <a:gd name="connsiteX3" fmla="*/ 5762178 w 5821755"/>
              <a:gd name="connsiteY3" fmla="*/ 6070300 h 6070300"/>
              <a:gd name="connsiteX4" fmla="*/ 1904998 w 5821755"/>
              <a:gd name="connsiteY4" fmla="*/ 6066986 h 6070300"/>
              <a:gd name="connsiteX5" fmla="*/ 6510 w 5821755"/>
              <a:gd name="connsiteY5" fmla="*/ 5492578 h 6070300"/>
              <a:gd name="connsiteX6" fmla="*/ 1747 w 5821755"/>
              <a:gd name="connsiteY6" fmla="*/ 163317 h 6070300"/>
              <a:gd name="connsiteX0" fmla="*/ 1747 w 5821755"/>
              <a:gd name="connsiteY0" fmla="*/ 163317 h 6070300"/>
              <a:gd name="connsiteX1" fmla="*/ 158748 w 5821755"/>
              <a:gd name="connsiteY1" fmla="*/ 1796 h 6070300"/>
              <a:gd name="connsiteX2" fmla="*/ 5821755 w 5821755"/>
              <a:gd name="connsiteY2" fmla="*/ 10444 h 6070300"/>
              <a:gd name="connsiteX3" fmla="*/ 5762178 w 5821755"/>
              <a:gd name="connsiteY3" fmla="*/ 6070300 h 6070300"/>
              <a:gd name="connsiteX4" fmla="*/ 1904998 w 5821755"/>
              <a:gd name="connsiteY4" fmla="*/ 6066986 h 6070300"/>
              <a:gd name="connsiteX5" fmla="*/ 6510 w 5821755"/>
              <a:gd name="connsiteY5" fmla="*/ 5489023 h 6070300"/>
              <a:gd name="connsiteX6" fmla="*/ 1747 w 5821755"/>
              <a:gd name="connsiteY6" fmla="*/ 163317 h 6070300"/>
              <a:gd name="connsiteX0" fmla="*/ 1747 w 5821755"/>
              <a:gd name="connsiteY0" fmla="*/ 163317 h 6070300"/>
              <a:gd name="connsiteX1" fmla="*/ 158748 w 5821755"/>
              <a:gd name="connsiteY1" fmla="*/ 1796 h 6070300"/>
              <a:gd name="connsiteX2" fmla="*/ 5821755 w 5821755"/>
              <a:gd name="connsiteY2" fmla="*/ 10444 h 6070300"/>
              <a:gd name="connsiteX3" fmla="*/ 5762178 w 5821755"/>
              <a:gd name="connsiteY3" fmla="*/ 6070300 h 6070300"/>
              <a:gd name="connsiteX4" fmla="*/ 1492248 w 5821755"/>
              <a:gd name="connsiteY4" fmla="*/ 6066987 h 6070300"/>
              <a:gd name="connsiteX5" fmla="*/ 6510 w 5821755"/>
              <a:gd name="connsiteY5" fmla="*/ 5489023 h 6070300"/>
              <a:gd name="connsiteX6" fmla="*/ 1747 w 5821755"/>
              <a:gd name="connsiteY6" fmla="*/ 163317 h 6070300"/>
              <a:gd name="connsiteX0" fmla="*/ 1747 w 5821755"/>
              <a:gd name="connsiteY0" fmla="*/ 163317 h 6071460"/>
              <a:gd name="connsiteX1" fmla="*/ 158748 w 5821755"/>
              <a:gd name="connsiteY1" fmla="*/ 1796 h 6071460"/>
              <a:gd name="connsiteX2" fmla="*/ 5821755 w 5821755"/>
              <a:gd name="connsiteY2" fmla="*/ 10444 h 6071460"/>
              <a:gd name="connsiteX3" fmla="*/ 5762178 w 5821755"/>
              <a:gd name="connsiteY3" fmla="*/ 6070300 h 6071460"/>
              <a:gd name="connsiteX4" fmla="*/ 1492248 w 5821755"/>
              <a:gd name="connsiteY4" fmla="*/ 6066987 h 6071460"/>
              <a:gd name="connsiteX5" fmla="*/ 6510 w 5821755"/>
              <a:gd name="connsiteY5" fmla="*/ 5489023 h 6071460"/>
              <a:gd name="connsiteX6" fmla="*/ 1747 w 5821755"/>
              <a:gd name="connsiteY6" fmla="*/ 163317 h 6071460"/>
              <a:gd name="connsiteX0" fmla="*/ 1747 w 5821755"/>
              <a:gd name="connsiteY0" fmla="*/ 163317 h 6071641"/>
              <a:gd name="connsiteX1" fmla="*/ 158748 w 5821755"/>
              <a:gd name="connsiteY1" fmla="*/ 1796 h 6071641"/>
              <a:gd name="connsiteX2" fmla="*/ 5821755 w 5821755"/>
              <a:gd name="connsiteY2" fmla="*/ 10444 h 6071641"/>
              <a:gd name="connsiteX3" fmla="*/ 5762178 w 5821755"/>
              <a:gd name="connsiteY3" fmla="*/ 6070300 h 6071641"/>
              <a:gd name="connsiteX4" fmla="*/ 1492248 w 5821755"/>
              <a:gd name="connsiteY4" fmla="*/ 6066987 h 6071641"/>
              <a:gd name="connsiteX5" fmla="*/ 6510 w 5821755"/>
              <a:gd name="connsiteY5" fmla="*/ 5489023 h 6071641"/>
              <a:gd name="connsiteX6" fmla="*/ 1747 w 5821755"/>
              <a:gd name="connsiteY6" fmla="*/ 163317 h 6071641"/>
              <a:gd name="connsiteX0" fmla="*/ 1747 w 5821755"/>
              <a:gd name="connsiteY0" fmla="*/ 163317 h 6070723"/>
              <a:gd name="connsiteX1" fmla="*/ 158748 w 5821755"/>
              <a:gd name="connsiteY1" fmla="*/ 1796 h 6070723"/>
              <a:gd name="connsiteX2" fmla="*/ 5821755 w 5821755"/>
              <a:gd name="connsiteY2" fmla="*/ 10444 h 6070723"/>
              <a:gd name="connsiteX3" fmla="*/ 5762178 w 5821755"/>
              <a:gd name="connsiteY3" fmla="*/ 6070300 h 6070723"/>
              <a:gd name="connsiteX4" fmla="*/ 1492248 w 5821755"/>
              <a:gd name="connsiteY4" fmla="*/ 6066987 h 6070723"/>
              <a:gd name="connsiteX5" fmla="*/ 6510 w 5821755"/>
              <a:gd name="connsiteY5" fmla="*/ 5489023 h 6070723"/>
              <a:gd name="connsiteX6" fmla="*/ 1747 w 5821755"/>
              <a:gd name="connsiteY6" fmla="*/ 163317 h 6070723"/>
              <a:gd name="connsiteX0" fmla="*/ 1747 w 5821755"/>
              <a:gd name="connsiteY0" fmla="*/ 163317 h 6070723"/>
              <a:gd name="connsiteX1" fmla="*/ 158748 w 5821755"/>
              <a:gd name="connsiteY1" fmla="*/ 1796 h 6070723"/>
              <a:gd name="connsiteX2" fmla="*/ 5821755 w 5821755"/>
              <a:gd name="connsiteY2" fmla="*/ 10444 h 6070723"/>
              <a:gd name="connsiteX3" fmla="*/ 5762178 w 5821755"/>
              <a:gd name="connsiteY3" fmla="*/ 6070300 h 6070723"/>
              <a:gd name="connsiteX4" fmla="*/ 1492248 w 5821755"/>
              <a:gd name="connsiteY4" fmla="*/ 6066987 h 6070723"/>
              <a:gd name="connsiteX5" fmla="*/ 6510 w 5821755"/>
              <a:gd name="connsiteY5" fmla="*/ 5489023 h 6070723"/>
              <a:gd name="connsiteX6" fmla="*/ 1747 w 5821755"/>
              <a:gd name="connsiteY6" fmla="*/ 163317 h 6070723"/>
              <a:gd name="connsiteX0" fmla="*/ 1747 w 5821755"/>
              <a:gd name="connsiteY0" fmla="*/ 163317 h 6070300"/>
              <a:gd name="connsiteX1" fmla="*/ 158748 w 5821755"/>
              <a:gd name="connsiteY1" fmla="*/ 1796 h 6070300"/>
              <a:gd name="connsiteX2" fmla="*/ 5821755 w 5821755"/>
              <a:gd name="connsiteY2" fmla="*/ 10444 h 6070300"/>
              <a:gd name="connsiteX3" fmla="*/ 5762178 w 5821755"/>
              <a:gd name="connsiteY3" fmla="*/ 6070300 h 6070300"/>
              <a:gd name="connsiteX4" fmla="*/ 1358898 w 5821755"/>
              <a:gd name="connsiteY4" fmla="*/ 6065210 h 6070300"/>
              <a:gd name="connsiteX5" fmla="*/ 6510 w 5821755"/>
              <a:gd name="connsiteY5" fmla="*/ 5489023 h 6070300"/>
              <a:gd name="connsiteX6" fmla="*/ 1747 w 5821755"/>
              <a:gd name="connsiteY6" fmla="*/ 163317 h 6070300"/>
              <a:gd name="connsiteX0" fmla="*/ 1747 w 5821755"/>
              <a:gd name="connsiteY0" fmla="*/ 163317 h 6070300"/>
              <a:gd name="connsiteX1" fmla="*/ 158748 w 5821755"/>
              <a:gd name="connsiteY1" fmla="*/ 1796 h 6070300"/>
              <a:gd name="connsiteX2" fmla="*/ 5821755 w 5821755"/>
              <a:gd name="connsiteY2" fmla="*/ 10444 h 6070300"/>
              <a:gd name="connsiteX3" fmla="*/ 5762178 w 5821755"/>
              <a:gd name="connsiteY3" fmla="*/ 6070300 h 6070300"/>
              <a:gd name="connsiteX4" fmla="*/ 1358898 w 5821755"/>
              <a:gd name="connsiteY4" fmla="*/ 6063433 h 6070300"/>
              <a:gd name="connsiteX5" fmla="*/ 6510 w 5821755"/>
              <a:gd name="connsiteY5" fmla="*/ 5489023 h 6070300"/>
              <a:gd name="connsiteX6" fmla="*/ 1747 w 5821755"/>
              <a:gd name="connsiteY6" fmla="*/ 163317 h 6070300"/>
              <a:gd name="connsiteX0" fmla="*/ 1747 w 5821755"/>
              <a:gd name="connsiteY0" fmla="*/ 163317 h 6070300"/>
              <a:gd name="connsiteX1" fmla="*/ 158748 w 5821755"/>
              <a:gd name="connsiteY1" fmla="*/ 1796 h 6070300"/>
              <a:gd name="connsiteX2" fmla="*/ 5821755 w 5821755"/>
              <a:gd name="connsiteY2" fmla="*/ 10444 h 6070300"/>
              <a:gd name="connsiteX3" fmla="*/ 5762178 w 5821755"/>
              <a:gd name="connsiteY3" fmla="*/ 6070300 h 6070300"/>
              <a:gd name="connsiteX4" fmla="*/ 1358898 w 5821755"/>
              <a:gd name="connsiteY4" fmla="*/ 6063433 h 6070300"/>
              <a:gd name="connsiteX5" fmla="*/ 6510 w 5821755"/>
              <a:gd name="connsiteY5" fmla="*/ 5489023 h 6070300"/>
              <a:gd name="connsiteX6" fmla="*/ 1747 w 5821755"/>
              <a:gd name="connsiteY6" fmla="*/ 163317 h 6070300"/>
              <a:gd name="connsiteX0" fmla="*/ 1747 w 5821755"/>
              <a:gd name="connsiteY0" fmla="*/ 163317 h 6070300"/>
              <a:gd name="connsiteX1" fmla="*/ 158748 w 5821755"/>
              <a:gd name="connsiteY1" fmla="*/ 1796 h 6070300"/>
              <a:gd name="connsiteX2" fmla="*/ 5821755 w 5821755"/>
              <a:gd name="connsiteY2" fmla="*/ 10444 h 6070300"/>
              <a:gd name="connsiteX3" fmla="*/ 5762178 w 5821755"/>
              <a:gd name="connsiteY3" fmla="*/ 6070300 h 6070300"/>
              <a:gd name="connsiteX4" fmla="*/ 1314448 w 5821755"/>
              <a:gd name="connsiteY4" fmla="*/ 6063434 h 6070300"/>
              <a:gd name="connsiteX5" fmla="*/ 6510 w 5821755"/>
              <a:gd name="connsiteY5" fmla="*/ 5489023 h 6070300"/>
              <a:gd name="connsiteX6" fmla="*/ 1747 w 5821755"/>
              <a:gd name="connsiteY6" fmla="*/ 163317 h 6070300"/>
              <a:gd name="connsiteX0" fmla="*/ 1747 w 5821755"/>
              <a:gd name="connsiteY0" fmla="*/ 163317 h 6070300"/>
              <a:gd name="connsiteX1" fmla="*/ 158748 w 5821755"/>
              <a:gd name="connsiteY1" fmla="*/ 1796 h 6070300"/>
              <a:gd name="connsiteX2" fmla="*/ 5821755 w 5821755"/>
              <a:gd name="connsiteY2" fmla="*/ 10444 h 6070300"/>
              <a:gd name="connsiteX3" fmla="*/ 5762178 w 5821755"/>
              <a:gd name="connsiteY3" fmla="*/ 6070300 h 6070300"/>
              <a:gd name="connsiteX4" fmla="*/ 1268410 w 5821755"/>
              <a:gd name="connsiteY4" fmla="*/ 6063435 h 6070300"/>
              <a:gd name="connsiteX5" fmla="*/ 6510 w 5821755"/>
              <a:gd name="connsiteY5" fmla="*/ 5489023 h 6070300"/>
              <a:gd name="connsiteX6" fmla="*/ 1747 w 5821755"/>
              <a:gd name="connsiteY6" fmla="*/ 163317 h 6070300"/>
              <a:gd name="connsiteX0" fmla="*/ 1747 w 5821755"/>
              <a:gd name="connsiteY0" fmla="*/ 163317 h 6070300"/>
              <a:gd name="connsiteX1" fmla="*/ 158748 w 5821755"/>
              <a:gd name="connsiteY1" fmla="*/ 1796 h 6070300"/>
              <a:gd name="connsiteX2" fmla="*/ 5821755 w 5821755"/>
              <a:gd name="connsiteY2" fmla="*/ 10444 h 6070300"/>
              <a:gd name="connsiteX3" fmla="*/ 5762178 w 5821755"/>
              <a:gd name="connsiteY3" fmla="*/ 6070300 h 6070300"/>
              <a:gd name="connsiteX4" fmla="*/ 1268410 w 5821755"/>
              <a:gd name="connsiteY4" fmla="*/ 6063435 h 6070300"/>
              <a:gd name="connsiteX5" fmla="*/ 6510 w 5821755"/>
              <a:gd name="connsiteY5" fmla="*/ 5489023 h 6070300"/>
              <a:gd name="connsiteX6" fmla="*/ 1747 w 5821755"/>
              <a:gd name="connsiteY6" fmla="*/ 163317 h 6070300"/>
              <a:gd name="connsiteX0" fmla="*/ 1747 w 5821755"/>
              <a:gd name="connsiteY0" fmla="*/ 163317 h 6070300"/>
              <a:gd name="connsiteX1" fmla="*/ 158748 w 5821755"/>
              <a:gd name="connsiteY1" fmla="*/ 1796 h 6070300"/>
              <a:gd name="connsiteX2" fmla="*/ 5821755 w 5821755"/>
              <a:gd name="connsiteY2" fmla="*/ 10444 h 6070300"/>
              <a:gd name="connsiteX3" fmla="*/ 5814565 w 5821755"/>
              <a:gd name="connsiteY3" fmla="*/ 6070300 h 6070300"/>
              <a:gd name="connsiteX4" fmla="*/ 1268410 w 5821755"/>
              <a:gd name="connsiteY4" fmla="*/ 6063435 h 6070300"/>
              <a:gd name="connsiteX5" fmla="*/ 6510 w 5821755"/>
              <a:gd name="connsiteY5" fmla="*/ 5489023 h 6070300"/>
              <a:gd name="connsiteX6" fmla="*/ 1747 w 5821755"/>
              <a:gd name="connsiteY6" fmla="*/ 163317 h 6070300"/>
              <a:gd name="connsiteX0" fmla="*/ 1747 w 5815180"/>
              <a:gd name="connsiteY0" fmla="*/ 163317 h 6070300"/>
              <a:gd name="connsiteX1" fmla="*/ 158748 w 5815180"/>
              <a:gd name="connsiteY1" fmla="*/ 1796 h 6070300"/>
              <a:gd name="connsiteX2" fmla="*/ 5813817 w 5815180"/>
              <a:gd name="connsiteY2" fmla="*/ 10444 h 6070300"/>
              <a:gd name="connsiteX3" fmla="*/ 5814565 w 5815180"/>
              <a:gd name="connsiteY3" fmla="*/ 6070300 h 6070300"/>
              <a:gd name="connsiteX4" fmla="*/ 1268410 w 5815180"/>
              <a:gd name="connsiteY4" fmla="*/ 6063435 h 6070300"/>
              <a:gd name="connsiteX5" fmla="*/ 6510 w 5815180"/>
              <a:gd name="connsiteY5" fmla="*/ 5489023 h 6070300"/>
              <a:gd name="connsiteX6" fmla="*/ 1747 w 5815180"/>
              <a:gd name="connsiteY6" fmla="*/ 163317 h 6070300"/>
              <a:gd name="connsiteX0" fmla="*/ 428 w 5813861"/>
              <a:gd name="connsiteY0" fmla="*/ 162163 h 6069146"/>
              <a:gd name="connsiteX1" fmla="*/ 157429 w 5813861"/>
              <a:gd name="connsiteY1" fmla="*/ 642 h 6069146"/>
              <a:gd name="connsiteX2" fmla="*/ 5812498 w 5813861"/>
              <a:gd name="connsiteY2" fmla="*/ 9290 h 6069146"/>
              <a:gd name="connsiteX3" fmla="*/ 5813246 w 5813861"/>
              <a:gd name="connsiteY3" fmla="*/ 6069146 h 6069146"/>
              <a:gd name="connsiteX4" fmla="*/ 1267091 w 5813861"/>
              <a:gd name="connsiteY4" fmla="*/ 6062281 h 6069146"/>
              <a:gd name="connsiteX5" fmla="*/ 5191 w 5813861"/>
              <a:gd name="connsiteY5" fmla="*/ 5487869 h 6069146"/>
              <a:gd name="connsiteX6" fmla="*/ 428 w 5813861"/>
              <a:gd name="connsiteY6" fmla="*/ 162163 h 60691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813861" h="6069146">
                <a:moveTo>
                  <a:pt x="428" y="162163"/>
                </a:moveTo>
                <a:cubicBezTo>
                  <a:pt x="-4388" y="-26184"/>
                  <a:pt x="30483" y="2340"/>
                  <a:pt x="157429" y="642"/>
                </a:cubicBezTo>
                <a:lnTo>
                  <a:pt x="5812498" y="9290"/>
                </a:lnTo>
                <a:cubicBezTo>
                  <a:pt x="5810101" y="2029242"/>
                  <a:pt x="5815643" y="4049194"/>
                  <a:pt x="5813246" y="6069146"/>
                </a:cubicBezTo>
                <a:cubicBezTo>
                  <a:pt x="5084253" y="6060002"/>
                  <a:pt x="2552818" y="6063386"/>
                  <a:pt x="1267091" y="6062281"/>
                </a:cubicBezTo>
                <a:cubicBezTo>
                  <a:pt x="710990" y="6042055"/>
                  <a:pt x="345391" y="5815623"/>
                  <a:pt x="5191" y="5487869"/>
                </a:cubicBezTo>
                <a:cubicBezTo>
                  <a:pt x="6249" y="3268233"/>
                  <a:pt x="-630" y="2381799"/>
                  <a:pt x="428" y="162163"/>
                </a:cubicBezTo>
                <a:close/>
              </a:path>
            </a:pathLst>
          </a:custGeom>
          <a:solidFill>
            <a:schemeClr val="bg2"/>
          </a:solidFill>
        </p:spPr>
        <p:txBody>
          <a:bodyPr/>
          <a:lstStyle>
            <a:lvl1pPr marL="0" marR="0" indent="0" algn="ctr" defTabSz="914400" rtl="0" eaLnBrk="1" fontAlgn="auto" latinLnBrk="0" hangingPunct="1">
              <a:lnSpc>
                <a:spcPct val="300000"/>
              </a:lnSpc>
              <a:spcBef>
                <a:spcPts val="42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300000"/>
              </a:lnSpc>
              <a:spcBef>
                <a:spcPts val="4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-SE" dirty="0"/>
              <a:t>Klicka på ikonen för att lägga in bild   </a:t>
            </a:r>
          </a:p>
          <a:p>
            <a:pPr marL="0" marR="0" lvl="0" indent="0" algn="ctr" defTabSz="914400" rtl="0" eaLnBrk="1" fontAlgn="auto" latinLnBrk="0" hangingPunct="1">
              <a:lnSpc>
                <a:spcPct val="300000"/>
              </a:lnSpc>
              <a:spcBef>
                <a:spcPts val="4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-SE" dirty="0"/>
              <a:t>                      </a:t>
            </a:r>
          </a:p>
          <a:p>
            <a:endParaRPr lang="sv-SE" dirty="0"/>
          </a:p>
        </p:txBody>
      </p:sp>
      <p:sp>
        <p:nvSpPr>
          <p:cNvPr id="7" name="Platshållare för text 8">
            <a:extLst>
              <a:ext uri="{FF2B5EF4-FFF2-40B4-BE49-F238E27FC236}">
                <a16:creationId xmlns:a16="http://schemas.microsoft.com/office/drawing/2014/main" id="{A0DC9DB3-C6CE-4C03-A72B-856577E2032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410537" y="6371498"/>
            <a:ext cx="6713034" cy="27689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00">
                <a:solidFill>
                  <a:schemeClr val="bg1">
                    <a:lumMod val="50000"/>
                  </a:schemeClr>
                </a:solidFill>
              </a:defRPr>
            </a:lvl1pPr>
            <a:lvl2pPr>
              <a:defRPr sz="1000">
                <a:solidFill>
                  <a:schemeClr val="bg1">
                    <a:lumMod val="50000"/>
                  </a:schemeClr>
                </a:solidFill>
              </a:defRPr>
            </a:lvl2pPr>
            <a:lvl3pPr>
              <a:defRPr sz="1000">
                <a:solidFill>
                  <a:schemeClr val="bg1">
                    <a:lumMod val="50000"/>
                  </a:schemeClr>
                </a:solidFill>
              </a:defRPr>
            </a:lvl3pPr>
            <a:lvl4pPr>
              <a:defRPr sz="1000">
                <a:solidFill>
                  <a:schemeClr val="bg1">
                    <a:lumMod val="50000"/>
                  </a:schemeClr>
                </a:solidFill>
              </a:defRPr>
            </a:lvl4pPr>
            <a:lvl5pPr>
              <a:defRPr sz="1000">
                <a:solidFill>
                  <a:schemeClr val="bg1">
                    <a:lumMod val="50000"/>
                  </a:schemeClr>
                </a:solidFill>
              </a:defRPr>
            </a:lvl5pPr>
          </a:lstStyle>
          <a:p>
            <a:pPr lvl="0"/>
            <a:r>
              <a:rPr lang="sv-SE" dirty="0"/>
              <a:t>Klicka här för att lägga in datum, författare och </a:t>
            </a:r>
            <a:r>
              <a:rPr lang="sv-SE" dirty="0" err="1"/>
              <a:t>ev</a:t>
            </a:r>
            <a:r>
              <a:rPr lang="sv-SE" dirty="0"/>
              <a:t> projektbeskrivning</a:t>
            </a:r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E83620DD-DA98-4275-991F-5E42BBF29D46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770688" y="674688"/>
            <a:ext cx="4687887" cy="4325937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FontTx/>
              <a:buNone/>
              <a:defRPr sz="1800"/>
            </a:lvl1pPr>
            <a:lvl2pPr marL="457200" indent="0">
              <a:lnSpc>
                <a:spcPct val="100000"/>
              </a:lnSpc>
              <a:buFontTx/>
              <a:buNone/>
              <a:defRPr sz="1600"/>
            </a:lvl2pPr>
            <a:lvl3pPr marL="914400" indent="0">
              <a:lnSpc>
                <a:spcPct val="100000"/>
              </a:lnSpc>
              <a:buFontTx/>
              <a:buNone/>
              <a:defRPr sz="1400"/>
            </a:lvl3pPr>
            <a:lvl4pPr marL="1371600" indent="0">
              <a:lnSpc>
                <a:spcPct val="100000"/>
              </a:lnSpc>
              <a:buFontTx/>
              <a:buNone/>
              <a:defRPr sz="1200"/>
            </a:lvl4pPr>
            <a:lvl5pPr marL="1828800" indent="0">
              <a:lnSpc>
                <a:spcPct val="100000"/>
              </a:lnSpc>
              <a:buFontTx/>
              <a:buNone/>
              <a:defRPr sz="1000"/>
            </a:lvl5pPr>
          </a:lstStyle>
          <a:p>
            <a:pPr lvl="0"/>
            <a:r>
              <a:rPr lang="sv-SE" dirty="0"/>
              <a:t>Klicka här för att lägga in text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</p:spTree>
    <p:extLst>
      <p:ext uri="{BB962C8B-B14F-4D97-AF65-F5344CB8AC3E}">
        <p14:creationId xmlns:p14="http://schemas.microsoft.com/office/powerpoint/2010/main" val="27573970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sida två spal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>
          <a:xfrm>
            <a:off x="377960" y="371181"/>
            <a:ext cx="10975839" cy="1325563"/>
          </a:xfrm>
          <a:prstGeom prst="rect">
            <a:avLst/>
          </a:prstGeom>
        </p:spPr>
        <p:txBody>
          <a:bodyPr anchor="t">
            <a:normAutofit/>
          </a:bodyPr>
          <a:lstStyle>
            <a:lvl1pPr>
              <a:defRPr sz="2400">
                <a:solidFill>
                  <a:srgbClr val="DB0D1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sv-SE" dirty="0"/>
              <a:t>Rubrik i överkant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 hasCustomPrompt="1"/>
          </p:nvPr>
        </p:nvSpPr>
        <p:spPr>
          <a:xfrm>
            <a:off x="1325619" y="1825623"/>
            <a:ext cx="4454431" cy="3067323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FontTx/>
              <a:buNone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lnSpc>
                <a:spcPct val="100000"/>
              </a:lnSpc>
              <a:buFontTx/>
              <a:buNone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400" indent="0">
              <a:lnSpc>
                <a:spcPct val="100000"/>
              </a:lnSpc>
              <a:buFontTx/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600" indent="0">
              <a:lnSpc>
                <a:spcPct val="100000"/>
              </a:lnSpc>
              <a:buFontTx/>
              <a:buNone/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800" indent="0">
              <a:lnSpc>
                <a:spcPct val="100000"/>
              </a:lnSpc>
              <a:buFontTx/>
              <a:buNone/>
              <a:defRPr sz="10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sv-SE" dirty="0"/>
              <a:t>Klicka här för att skriva in text</a:t>
            </a:r>
          </a:p>
          <a:p>
            <a:pPr lvl="1"/>
            <a:r>
              <a:rPr lang="sv-SE" dirty="0"/>
              <a:t>Nivå 2</a:t>
            </a:r>
          </a:p>
          <a:p>
            <a:pPr lvl="2"/>
            <a:r>
              <a:rPr lang="sv-SE" dirty="0"/>
              <a:t>Nivå 3</a:t>
            </a:r>
          </a:p>
          <a:p>
            <a:pPr lvl="3"/>
            <a:r>
              <a:rPr lang="sv-SE" dirty="0"/>
              <a:t>Nivå 4</a:t>
            </a:r>
          </a:p>
          <a:p>
            <a:pPr lvl="4"/>
            <a:r>
              <a:rPr lang="sv-SE" dirty="0"/>
              <a:t>Nivå 5</a:t>
            </a:r>
          </a:p>
        </p:txBody>
      </p:sp>
      <p:sp>
        <p:nvSpPr>
          <p:cNvPr id="7" name="Platshållare för innehåll 2"/>
          <p:cNvSpPr>
            <a:spLocks noGrp="1"/>
          </p:cNvSpPr>
          <p:nvPr>
            <p:ph sz="half" idx="10" hasCustomPrompt="1"/>
          </p:nvPr>
        </p:nvSpPr>
        <p:spPr>
          <a:xfrm>
            <a:off x="6196536" y="1825622"/>
            <a:ext cx="4454431" cy="3067323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FontTx/>
              <a:buNone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400" indent="0">
              <a:buFontTx/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600" indent="0">
              <a:buFontTx/>
              <a:buNone/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800" indent="0">
              <a:buFontTx/>
              <a:buNone/>
              <a:defRPr sz="10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sv-SE" dirty="0"/>
              <a:t>Klicka här för att skriva in text</a:t>
            </a:r>
          </a:p>
          <a:p>
            <a:pPr lvl="1"/>
            <a:r>
              <a:rPr lang="sv-SE" dirty="0"/>
              <a:t>Nivå 2</a:t>
            </a:r>
          </a:p>
          <a:p>
            <a:pPr lvl="2"/>
            <a:r>
              <a:rPr lang="sv-SE" dirty="0"/>
              <a:t>Nivå 3</a:t>
            </a:r>
          </a:p>
          <a:p>
            <a:pPr lvl="3"/>
            <a:r>
              <a:rPr lang="sv-SE" dirty="0"/>
              <a:t>Nivå 4</a:t>
            </a:r>
          </a:p>
          <a:p>
            <a:pPr lvl="4"/>
            <a:r>
              <a:rPr lang="sv-SE" dirty="0"/>
              <a:t>Nivå 5</a:t>
            </a:r>
          </a:p>
        </p:txBody>
      </p:sp>
      <p:sp>
        <p:nvSpPr>
          <p:cNvPr id="8" name="Platshållare för text 8">
            <a:extLst>
              <a:ext uri="{FF2B5EF4-FFF2-40B4-BE49-F238E27FC236}">
                <a16:creationId xmlns:a16="http://schemas.microsoft.com/office/drawing/2014/main" id="{23365A08-A021-49CA-9229-23403CDB4B8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410537" y="6371498"/>
            <a:ext cx="6713034" cy="27689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00">
                <a:solidFill>
                  <a:schemeClr val="bg1">
                    <a:lumMod val="50000"/>
                  </a:schemeClr>
                </a:solidFill>
              </a:defRPr>
            </a:lvl1pPr>
            <a:lvl2pPr>
              <a:defRPr sz="1000">
                <a:solidFill>
                  <a:schemeClr val="bg1">
                    <a:lumMod val="50000"/>
                  </a:schemeClr>
                </a:solidFill>
              </a:defRPr>
            </a:lvl2pPr>
            <a:lvl3pPr>
              <a:defRPr sz="1000">
                <a:solidFill>
                  <a:schemeClr val="bg1">
                    <a:lumMod val="50000"/>
                  </a:schemeClr>
                </a:solidFill>
              </a:defRPr>
            </a:lvl3pPr>
            <a:lvl4pPr>
              <a:defRPr sz="1000">
                <a:solidFill>
                  <a:schemeClr val="bg1">
                    <a:lumMod val="50000"/>
                  </a:schemeClr>
                </a:solidFill>
              </a:defRPr>
            </a:lvl4pPr>
            <a:lvl5pPr>
              <a:defRPr sz="1000">
                <a:solidFill>
                  <a:schemeClr val="bg1">
                    <a:lumMod val="50000"/>
                  </a:schemeClr>
                </a:solidFill>
              </a:defRPr>
            </a:lvl5pPr>
          </a:lstStyle>
          <a:p>
            <a:pPr lvl="0"/>
            <a:r>
              <a:rPr lang="sv-SE" dirty="0"/>
              <a:t>Klicka här för att lägga in datum, författare och </a:t>
            </a:r>
            <a:r>
              <a:rPr lang="sv-SE" dirty="0" err="1"/>
              <a:t>ev</a:t>
            </a:r>
            <a:r>
              <a:rPr lang="sv-SE" dirty="0"/>
              <a:t> projektbeskrivning</a:t>
            </a:r>
          </a:p>
        </p:txBody>
      </p:sp>
    </p:spTree>
    <p:extLst>
      <p:ext uri="{BB962C8B-B14F-4D97-AF65-F5344CB8AC3E}">
        <p14:creationId xmlns:p14="http://schemas.microsoft.com/office/powerpoint/2010/main" val="8865357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lbild diagr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tshållare för innehåll 2"/>
          <p:cNvSpPr>
            <a:spLocks noGrp="1"/>
          </p:cNvSpPr>
          <p:nvPr>
            <p:ph idx="1" hasCustomPrompt="1"/>
          </p:nvPr>
        </p:nvSpPr>
        <p:spPr>
          <a:xfrm>
            <a:off x="852162" y="584067"/>
            <a:ext cx="10474907" cy="4361352"/>
          </a:xfrm>
          <a:prstGeom prst="rect">
            <a:avLst/>
          </a:prstGeom>
          <a:solidFill>
            <a:schemeClr val="bg1"/>
          </a:solidFill>
        </p:spPr>
        <p:txBody>
          <a:bodyPr tIns="1188000" anchor="t"/>
          <a:lstStyle>
            <a:lvl1pPr marL="0" indent="0" algn="ctr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 dirty="0"/>
              <a:t>Klicka på ikonerna för att infoga tabeller, video, </a:t>
            </a:r>
            <a:r>
              <a:rPr lang="sv-SE"/>
              <a:t>smartart </a:t>
            </a:r>
            <a:r>
              <a:rPr lang="sv-SE" dirty="0"/>
              <a:t>och diagram</a:t>
            </a:r>
          </a:p>
        </p:txBody>
      </p:sp>
      <p:sp>
        <p:nvSpPr>
          <p:cNvPr id="10" name="Rubrik 1"/>
          <p:cNvSpPr>
            <a:spLocks noGrp="1"/>
          </p:cNvSpPr>
          <p:nvPr>
            <p:ph type="title" hasCustomPrompt="1"/>
          </p:nvPr>
        </p:nvSpPr>
        <p:spPr>
          <a:xfrm>
            <a:off x="293196" y="5869693"/>
            <a:ext cx="9521364" cy="486704"/>
          </a:xfrm>
          <a:prstGeom prst="rect">
            <a:avLst/>
          </a:prstGeom>
        </p:spPr>
        <p:txBody>
          <a:bodyPr anchor="t">
            <a:normAutofit/>
          </a:bodyPr>
          <a:lstStyle>
            <a:lvl1pPr>
              <a:defRPr sz="2400" baseline="0">
                <a:solidFill>
                  <a:srgbClr val="DB0D1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sv-SE" dirty="0"/>
              <a:t>Detta rubrikfält används när man använder helsidesdiagram</a:t>
            </a:r>
          </a:p>
        </p:txBody>
      </p:sp>
      <p:sp>
        <p:nvSpPr>
          <p:cNvPr id="6" name="Platshållare för text 8">
            <a:extLst>
              <a:ext uri="{FF2B5EF4-FFF2-40B4-BE49-F238E27FC236}">
                <a16:creationId xmlns:a16="http://schemas.microsoft.com/office/drawing/2014/main" id="{B3F58145-C7E7-4CD0-B68A-C3A5BA02C89C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410537" y="6371498"/>
            <a:ext cx="6713034" cy="27689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00">
                <a:solidFill>
                  <a:schemeClr val="bg1">
                    <a:lumMod val="50000"/>
                  </a:schemeClr>
                </a:solidFill>
              </a:defRPr>
            </a:lvl1pPr>
            <a:lvl2pPr>
              <a:defRPr sz="1000">
                <a:solidFill>
                  <a:schemeClr val="bg1">
                    <a:lumMod val="50000"/>
                  </a:schemeClr>
                </a:solidFill>
              </a:defRPr>
            </a:lvl2pPr>
            <a:lvl3pPr>
              <a:defRPr sz="1000">
                <a:solidFill>
                  <a:schemeClr val="bg1">
                    <a:lumMod val="50000"/>
                  </a:schemeClr>
                </a:solidFill>
              </a:defRPr>
            </a:lvl3pPr>
            <a:lvl4pPr>
              <a:defRPr sz="1000">
                <a:solidFill>
                  <a:schemeClr val="bg1">
                    <a:lumMod val="50000"/>
                  </a:schemeClr>
                </a:solidFill>
              </a:defRPr>
            </a:lvl4pPr>
            <a:lvl5pPr>
              <a:defRPr sz="1000">
                <a:solidFill>
                  <a:schemeClr val="bg1">
                    <a:lumMod val="50000"/>
                  </a:schemeClr>
                </a:solidFill>
              </a:defRPr>
            </a:lvl5pPr>
          </a:lstStyle>
          <a:p>
            <a:pPr lvl="0"/>
            <a:r>
              <a:rPr lang="sv-SE" dirty="0"/>
              <a:t>Klicka här för att lägga in datum, författare och </a:t>
            </a:r>
            <a:r>
              <a:rPr lang="sv-SE" dirty="0" err="1"/>
              <a:t>ev</a:t>
            </a:r>
            <a:r>
              <a:rPr lang="sv-SE" dirty="0"/>
              <a:t> projektbeskrivning</a:t>
            </a:r>
          </a:p>
        </p:txBody>
      </p:sp>
    </p:spTree>
    <p:extLst>
      <p:ext uri="{BB962C8B-B14F-4D97-AF65-F5344CB8AC3E}">
        <p14:creationId xmlns:p14="http://schemas.microsoft.com/office/powerpoint/2010/main" val="42371941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aksi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objekt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773" y="143622"/>
            <a:ext cx="11887200" cy="6551055"/>
          </a:xfrm>
          <a:prstGeom prst="rect">
            <a:avLst/>
          </a:prstGeom>
        </p:spPr>
      </p:pic>
      <p:pic>
        <p:nvPicPr>
          <p:cNvPr id="6" name="Bildobjekt 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1239" y="3279035"/>
            <a:ext cx="2453344" cy="14936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90254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objekt 6"/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textruta 7"/>
          <p:cNvSpPr txBox="1"/>
          <p:nvPr userDrawn="1"/>
        </p:nvSpPr>
        <p:spPr>
          <a:xfrm>
            <a:off x="319358" y="6356397"/>
            <a:ext cx="1197764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0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regionkalmar.se  |</a:t>
            </a:r>
          </a:p>
        </p:txBody>
      </p:sp>
    </p:spTree>
    <p:extLst>
      <p:ext uri="{BB962C8B-B14F-4D97-AF65-F5344CB8AC3E}">
        <p14:creationId xmlns:p14="http://schemas.microsoft.com/office/powerpoint/2010/main" val="39821960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6" r:id="rId3"/>
    <p:sldLayoutId id="2147483657" r:id="rId4"/>
    <p:sldLayoutId id="2147483652" r:id="rId5"/>
    <p:sldLayoutId id="2147483651" r:id="rId6"/>
    <p:sldLayoutId id="2147483655" r:id="rId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file:///C:\Users\mariaru\Downloads\Unleashing-Healthy-Communities_Summary-Report_Researching-the-Bromley-by-Bow-model%20(2)%20(2).pdf" TargetMode="External"/><Relationship Id="rId2" Type="http://schemas.openxmlformats.org/officeDocument/2006/relationships/hyperlink" Target="https://www.bbbc.org.uk/?gclid=CjwKCAjw9-6oBhBaEiwAHv1QvOYc9RQh3pJ1I5biBsXQSKrQttEoRlWbcU4K-a3BgEUCHRddAdYi3BoCM1sQAvD_BwE" TargetMode="External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www.england.nhs.uk/personalisedcare/social-prescribing/" TargetMode="Externa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latshållare för bild 3">
            <a:extLst>
              <a:ext uri="{FF2B5EF4-FFF2-40B4-BE49-F238E27FC236}">
                <a16:creationId xmlns:a16="http://schemas.microsoft.com/office/drawing/2014/main" id="{7C8D61F4-E00F-4884-9D43-0CF394555E57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218" b="8218"/>
          <a:stretch>
            <a:fillRect/>
          </a:stretch>
        </p:blipFill>
        <p:spPr>
          <a:xfrm>
            <a:off x="187326" y="172870"/>
            <a:ext cx="11822785" cy="5418298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E6DA4644-5D73-4851-B8A5-D89E45A23999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sv-SE" dirty="0"/>
              <a:t>2023-10-05 Maria Rundgren</a:t>
            </a:r>
          </a:p>
        </p:txBody>
      </p:sp>
      <p:sp>
        <p:nvSpPr>
          <p:cNvPr id="6" name="Rubrik 1">
            <a:extLst>
              <a:ext uri="{FF2B5EF4-FFF2-40B4-BE49-F238E27FC236}">
                <a16:creationId xmlns:a16="http://schemas.microsoft.com/office/drawing/2014/main" id="{F2579FCF-59DA-484F-8A65-DF3D9C875EA3}"/>
              </a:ext>
            </a:extLst>
          </p:cNvPr>
          <p:cNvSpPr txBox="1">
            <a:spLocks/>
          </p:cNvSpPr>
          <p:nvPr/>
        </p:nvSpPr>
        <p:spPr>
          <a:xfrm>
            <a:off x="187326" y="2729140"/>
            <a:ext cx="11822785" cy="593809"/>
          </a:xfrm>
          <a:prstGeom prst="rect">
            <a:avLst/>
          </a:prstGeom>
        </p:spPr>
        <p:txBody>
          <a:bodyPr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kern="1200">
                <a:solidFill>
                  <a:srgbClr val="DB0D15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algn="ctr"/>
            <a:r>
              <a:rPr lang="sv-SE" sz="3200" dirty="0">
                <a:solidFill>
                  <a:schemeClr val="bg1"/>
                </a:solidFill>
              </a:rPr>
              <a:t>Studiebesök London 1 februari 2023</a:t>
            </a:r>
          </a:p>
          <a:p>
            <a:pPr algn="ctr"/>
            <a:endParaRPr lang="sv-SE" sz="3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231043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1B53F423-07CE-E151-38AF-FE28FD154C9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v-SE" dirty="0"/>
              <a:t>Link </a:t>
            </a:r>
            <a:r>
              <a:rPr lang="sv-SE" dirty="0" err="1"/>
              <a:t>workers</a:t>
            </a:r>
            <a:endParaRPr lang="sv-SE" dirty="0"/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89382503-48FC-4012-C0FA-7B4B1B66075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dirty="0"/>
              <a:t>Rekryterade ur lokalbefolkningen utifrån personliga egenskaper och erfarenheter.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dirty="0"/>
              <a:t>Personcentrerat arbetssätt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dirty="0"/>
              <a:t>Hälsans bestämningsfaktorer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dirty="0"/>
              <a:t>Internutbildade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dirty="0"/>
              <a:t>Nätverk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dirty="0"/>
              <a:t>Remiss från primärvårdsenhet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dirty="0"/>
              <a:t>Uppsökande under exempelvis pandemin</a:t>
            </a:r>
          </a:p>
          <a:p>
            <a:endParaRPr lang="sv-SE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sv-SE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sv-SE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sv-SE" dirty="0"/>
          </a:p>
        </p:txBody>
      </p:sp>
      <p:sp>
        <p:nvSpPr>
          <p:cNvPr id="5" name="Platshållare för text 4">
            <a:extLst>
              <a:ext uri="{FF2B5EF4-FFF2-40B4-BE49-F238E27FC236}">
                <a16:creationId xmlns:a16="http://schemas.microsoft.com/office/drawing/2014/main" id="{00BCE0E7-A70E-5485-A789-77A30A5871E3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78030687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ubrik 3">
            <a:extLst>
              <a:ext uri="{FF2B5EF4-FFF2-40B4-BE49-F238E27FC236}">
                <a16:creationId xmlns:a16="http://schemas.microsoft.com/office/drawing/2014/main" id="{A5FD81F7-82E7-AE8F-69D6-40458F80B8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Lärdomar</a:t>
            </a:r>
          </a:p>
        </p:txBody>
      </p:sp>
      <p:sp>
        <p:nvSpPr>
          <p:cNvPr id="6" name="Platshållare för text 5">
            <a:extLst>
              <a:ext uri="{FF2B5EF4-FFF2-40B4-BE49-F238E27FC236}">
                <a16:creationId xmlns:a16="http://schemas.microsoft.com/office/drawing/2014/main" id="{A9F62B81-5E99-CC1D-465E-08545F06CD8A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58F70B3A-1199-46C4-24FE-DE42033EF90D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776288" y="648687"/>
            <a:ext cx="4687887" cy="4325937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sv-SE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dirty="0"/>
              <a:t>Utgå ifrån lokalbefolkningens behov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dirty="0"/>
              <a:t>Hälso- och sjukvårdspersonals engagemang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dirty="0"/>
              <a:t>Vidare syn på hälsa och välbefinnande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dirty="0"/>
              <a:t>Helhetssyn och personcentrering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dirty="0"/>
              <a:t>Attityder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dirty="0"/>
              <a:t>Rekrytering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/>
              <a:t>Utvärdering</a:t>
            </a:r>
            <a:endParaRPr lang="sv-SE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sv-SE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sv-SE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sv-SE" dirty="0"/>
          </a:p>
        </p:txBody>
      </p:sp>
      <p:pic>
        <p:nvPicPr>
          <p:cNvPr id="8" name="A16E8D7E-B12F-48F1-B309-D6783ECECDB0" descr="IMG_0198.jpg">
            <a:extLst>
              <a:ext uri="{FF2B5EF4-FFF2-40B4-BE49-F238E27FC236}">
                <a16:creationId xmlns:a16="http://schemas.microsoft.com/office/drawing/2014/main" id="{8292D534-7974-EBD0-DF2F-7EF072B263ED}"/>
              </a:ext>
            </a:extLst>
          </p:cNvPr>
          <p:cNvPicPr>
            <a:picLocks noGrp="1" noChangeAspect="1" noChangeArrowheads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040" b="15040"/>
          <a:stretch>
            <a:fillRect/>
          </a:stretch>
        </p:blipFill>
        <p:spPr bwMode="auto">
          <a:xfrm>
            <a:off x="6193473" y="101794"/>
            <a:ext cx="5813425" cy="541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9075695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ubrik 5">
            <a:extLst>
              <a:ext uri="{FF2B5EF4-FFF2-40B4-BE49-F238E27FC236}">
                <a16:creationId xmlns:a16="http://schemas.microsoft.com/office/drawing/2014/main" id="{7F37B2A2-5DFA-6D42-FB88-AFEA46E1297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v-SE" dirty="0"/>
              <a:t>Länktips</a:t>
            </a:r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3A7BCD08-9B29-FB76-7E7E-5F2352B9039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>
                <a:hlinkClick r:id="rId2"/>
              </a:rPr>
              <a:t>Home - Bromley by Bow Centre (bbbc.org.uk)</a:t>
            </a:r>
            <a:endParaRPr lang="en-US" dirty="0"/>
          </a:p>
          <a:p>
            <a:r>
              <a:rPr lang="en-US" dirty="0">
                <a:hlinkClick r:id="rId3"/>
              </a:rPr>
              <a:t>Unleashing-Healthy-Communities_Summary-Report_Researching-the-Bromley-by-Bow-model (2) (2).pdf</a:t>
            </a:r>
            <a:endParaRPr lang="sv-SE" dirty="0"/>
          </a:p>
          <a:p>
            <a:r>
              <a:rPr lang="sv-SE" dirty="0">
                <a:hlinkClick r:id="rId4"/>
              </a:rPr>
              <a:t>NHS England » Social </a:t>
            </a:r>
            <a:r>
              <a:rPr lang="sv-SE" dirty="0" err="1">
                <a:hlinkClick r:id="rId4"/>
              </a:rPr>
              <a:t>prescribing</a:t>
            </a:r>
            <a:endParaRPr lang="sv-SE" dirty="0"/>
          </a:p>
          <a:p>
            <a:endParaRPr lang="sv-SE" dirty="0"/>
          </a:p>
        </p:txBody>
      </p:sp>
      <p:sp>
        <p:nvSpPr>
          <p:cNvPr id="9" name="Platshållare för text 8">
            <a:extLst>
              <a:ext uri="{FF2B5EF4-FFF2-40B4-BE49-F238E27FC236}">
                <a16:creationId xmlns:a16="http://schemas.microsoft.com/office/drawing/2014/main" id="{1B42B152-A2DE-A0E2-30C1-61025C2804AA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85471619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894875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ubrik 4">
            <a:extLst>
              <a:ext uri="{FF2B5EF4-FFF2-40B4-BE49-F238E27FC236}">
                <a16:creationId xmlns:a16="http://schemas.microsoft.com/office/drawing/2014/main" id="{3B0B0940-3A82-DE28-EC77-9A207BCA38C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v-SE" dirty="0"/>
              <a:t>SÖSR Ledarutvecklingsprogram</a:t>
            </a:r>
          </a:p>
        </p:txBody>
      </p:sp>
      <p:sp>
        <p:nvSpPr>
          <p:cNvPr id="6" name="Platshållare för text 5">
            <a:extLst>
              <a:ext uri="{FF2B5EF4-FFF2-40B4-BE49-F238E27FC236}">
                <a16:creationId xmlns:a16="http://schemas.microsoft.com/office/drawing/2014/main" id="{C6CFEBB2-6138-403B-43FA-B897707FB2B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sv-SE" dirty="0"/>
              <a:t>Programmet syftar till att göra det bättre för våra invånare i sjukvårdsregionen genom: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dirty="0"/>
              <a:t>Att med hållbarhet som ledord skapa framtidens hälso- och sjukvårdsystem 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dirty="0"/>
              <a:t>Avslutas med en rapport till regionsjukvårdsledningen.</a:t>
            </a:r>
          </a:p>
          <a:p>
            <a:endParaRPr lang="sv-SE" dirty="0"/>
          </a:p>
          <a:p>
            <a:r>
              <a:rPr lang="sv-SE" dirty="0"/>
              <a:t>Programmet vill medverka till att stärka morgondagens ledarskap och stärka </a:t>
            </a:r>
            <a:r>
              <a:rPr lang="sv-SE" dirty="0" err="1"/>
              <a:t>SÖSRs</a:t>
            </a:r>
            <a:r>
              <a:rPr lang="sv-SE" dirty="0"/>
              <a:t> gemensamhet. </a:t>
            </a:r>
          </a:p>
          <a:p>
            <a:r>
              <a:rPr lang="sv-SE" dirty="0"/>
              <a:t>I programmet fokuserar vi på koncept som lyfter fram systemperspektiv, hållbarhet, ledning och kvalitetsdriven utvecklingsverksamhet. </a:t>
            </a:r>
          </a:p>
          <a:p>
            <a:endParaRPr lang="sv-SE" dirty="0"/>
          </a:p>
        </p:txBody>
      </p:sp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383B9754-95D0-3C65-B4C8-5D2FECA7424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4159296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9E5EE205-65DF-4FAD-EF7A-E644E97EB2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London</a:t>
            </a:r>
          </a:p>
        </p:txBody>
      </p:sp>
      <p:sp>
        <p:nvSpPr>
          <p:cNvPr id="5" name="Platshållare för text 4">
            <a:extLst>
              <a:ext uri="{FF2B5EF4-FFF2-40B4-BE49-F238E27FC236}">
                <a16:creationId xmlns:a16="http://schemas.microsoft.com/office/drawing/2014/main" id="{A4DBB45B-7A43-DDAE-D2F7-5082C72DE1C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text 5">
            <a:extLst>
              <a:ext uri="{FF2B5EF4-FFF2-40B4-BE49-F238E27FC236}">
                <a16:creationId xmlns:a16="http://schemas.microsoft.com/office/drawing/2014/main" id="{2C2D9D24-7FCF-5D06-07F4-280D35FDCFDC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dirty="0"/>
              <a:t>Påverkan av </a:t>
            </a:r>
            <a:r>
              <a:rPr lang="sv-SE" dirty="0" err="1"/>
              <a:t>Brexit</a:t>
            </a:r>
            <a:r>
              <a:rPr lang="sv-SE" dirty="0"/>
              <a:t> och pandemi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dirty="0"/>
              <a:t>En vandring i medellivslängd och olika förutsättningar för hälsa inom samma stadsdel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dirty="0"/>
              <a:t>Dominique Allwood</a:t>
            </a:r>
          </a:p>
          <a:p>
            <a:endParaRPr lang="sv-SE" dirty="0"/>
          </a:p>
          <a:p>
            <a:endParaRPr lang="sv-SE" dirty="0"/>
          </a:p>
        </p:txBody>
      </p:sp>
      <p:pic>
        <p:nvPicPr>
          <p:cNvPr id="7" name="F4A06FAA-45DB-4636-999E-BAAF918F6F25" descr="IMG_0196.jpg">
            <a:extLst>
              <a:ext uri="{FF2B5EF4-FFF2-40B4-BE49-F238E27FC236}">
                <a16:creationId xmlns:a16="http://schemas.microsoft.com/office/drawing/2014/main" id="{1F727B1C-CD03-A556-144A-31F30F029795}"/>
              </a:ext>
            </a:extLst>
          </p:cNvPr>
          <p:cNvPicPr>
            <a:picLocks noGrp="1" noChangeAspect="1" noChangeArrowheads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040" b="15040"/>
          <a:stretch>
            <a:fillRect/>
          </a:stretch>
        </p:blipFill>
        <p:spPr bwMode="auto">
          <a:xfrm>
            <a:off x="828993" y="127793"/>
            <a:ext cx="5813425" cy="541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115267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ubrik 9">
            <a:extLst>
              <a:ext uri="{FF2B5EF4-FFF2-40B4-BE49-F238E27FC236}">
                <a16:creationId xmlns:a16="http://schemas.microsoft.com/office/drawing/2014/main" id="{DCEC5EAC-13B0-98EF-F649-02F5632F2E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Socioekonomi</a:t>
            </a:r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C9DB5230-A26E-EF7C-D00C-89BACCF80A3F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dirty="0"/>
              <a:t>Socioekonomi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sv-SE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sv-SE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sv-SE" dirty="0"/>
          </a:p>
          <a:p>
            <a:endParaRPr lang="sv-SE" dirty="0"/>
          </a:p>
          <a:p>
            <a:r>
              <a:rPr lang="sv-SE" dirty="0"/>
              <a:t>Ser även olikheterna som tillgångar</a:t>
            </a:r>
          </a:p>
        </p:txBody>
      </p:sp>
      <p:pic>
        <p:nvPicPr>
          <p:cNvPr id="7" name="Bildobjekt 6">
            <a:extLst>
              <a:ext uri="{FF2B5EF4-FFF2-40B4-BE49-F238E27FC236}">
                <a16:creationId xmlns:a16="http://schemas.microsoft.com/office/drawing/2014/main" id="{CA4BF7CD-804D-F666-897E-9978A5BF23F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02362" y="518160"/>
            <a:ext cx="5485828" cy="4320000"/>
          </a:xfrm>
          <a:prstGeom prst="rect">
            <a:avLst/>
          </a:prstGeom>
        </p:spPr>
      </p:pic>
      <p:pic>
        <p:nvPicPr>
          <p:cNvPr id="9" name="Bildobjekt 8">
            <a:extLst>
              <a:ext uri="{FF2B5EF4-FFF2-40B4-BE49-F238E27FC236}">
                <a16:creationId xmlns:a16="http://schemas.microsoft.com/office/drawing/2014/main" id="{5E63201F-0039-A948-10AB-D7B85B6EBF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8605" y="878160"/>
            <a:ext cx="5497395" cy="36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960951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2071292F-1281-9667-51E2-5EBF6F1BEF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Bromley by </a:t>
            </a:r>
            <a:r>
              <a:rPr lang="sv-SE" dirty="0" err="1"/>
              <a:t>Bow</a:t>
            </a:r>
            <a:endParaRPr lang="sv-SE" dirty="0"/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E54C4A77-A169-9720-844F-8EEFAED4407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sv-SE"/>
          </a:p>
        </p:txBody>
      </p:sp>
      <p:pic>
        <p:nvPicPr>
          <p:cNvPr id="1026" name="Picture 2" descr="undefined">
            <a:extLst>
              <a:ext uri="{FF2B5EF4-FFF2-40B4-BE49-F238E27FC236}">
                <a16:creationId xmlns:a16="http://schemas.microsoft.com/office/drawing/2014/main" id="{65A5EE9A-26ED-4800-5D71-B7E7640D92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3920" y="97849"/>
            <a:ext cx="7200000" cy="54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Bildobjekt 3">
            <a:extLst>
              <a:ext uri="{FF2B5EF4-FFF2-40B4-BE49-F238E27FC236}">
                <a16:creationId xmlns:a16="http://schemas.microsoft.com/office/drawing/2014/main" id="{8ABEA7DE-9632-C3F6-D885-ECB7CA27124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7636" y="1725400"/>
            <a:ext cx="6453408" cy="25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138519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ubrik 3">
            <a:extLst>
              <a:ext uri="{FF2B5EF4-FFF2-40B4-BE49-F238E27FC236}">
                <a16:creationId xmlns:a16="http://schemas.microsoft.com/office/drawing/2014/main" id="{842F743D-62D1-3EA3-D225-B377082BC76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v-SE" dirty="0"/>
              <a:t>Bromley by </a:t>
            </a:r>
            <a:r>
              <a:rPr lang="sv-SE" dirty="0" err="1"/>
              <a:t>Bow</a:t>
            </a:r>
            <a:r>
              <a:rPr lang="sv-SE" dirty="0"/>
              <a:t> Centre</a:t>
            </a:r>
          </a:p>
        </p:txBody>
      </p:sp>
      <p:sp>
        <p:nvSpPr>
          <p:cNvPr id="5" name="Platshållare för text 4">
            <a:extLst>
              <a:ext uri="{FF2B5EF4-FFF2-40B4-BE49-F238E27FC236}">
                <a16:creationId xmlns:a16="http://schemas.microsoft.com/office/drawing/2014/main" id="{3209242D-9842-11AB-CBFC-46E38B6384B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dirty="0"/>
              <a:t>Grundades1984 i östra London, Tower Hamlets av Andrew Mawson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dirty="0"/>
              <a:t>Bromley by </a:t>
            </a:r>
            <a:r>
              <a:rPr lang="sv-SE" dirty="0" err="1"/>
              <a:t>Bow</a:t>
            </a:r>
            <a:r>
              <a:rPr lang="sv-SE" dirty="0"/>
              <a:t> Centre (</a:t>
            </a:r>
            <a:r>
              <a:rPr lang="sv-SE" dirty="0" err="1"/>
              <a:t>community</a:t>
            </a:r>
            <a:r>
              <a:rPr lang="sv-SE" dirty="0"/>
              <a:t> </a:t>
            </a:r>
            <a:r>
              <a:rPr lang="sv-SE" dirty="0" err="1"/>
              <a:t>centre</a:t>
            </a:r>
            <a:r>
              <a:rPr lang="sv-SE" dirty="0"/>
              <a:t>) och Bromley by </a:t>
            </a:r>
            <a:r>
              <a:rPr lang="sv-SE" dirty="0" err="1"/>
              <a:t>Bow</a:t>
            </a:r>
            <a:r>
              <a:rPr lang="sv-SE" dirty="0"/>
              <a:t> </a:t>
            </a:r>
            <a:r>
              <a:rPr lang="sv-SE" dirty="0" err="1"/>
              <a:t>health</a:t>
            </a:r>
            <a:r>
              <a:rPr lang="sv-SE" dirty="0"/>
              <a:t> Partnership (3 GP) 27 000 patienter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dirty="0"/>
              <a:t>Integrerad hälso- och sjukvård som utgår ifrån befolkningens behov och förväntningar.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dirty="0"/>
              <a:t>Tillsammans stärka hälsan och sociala förutsättningar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dirty="0" err="1"/>
              <a:t>Wellbeing</a:t>
            </a:r>
            <a:r>
              <a:rPr lang="sv-SE" dirty="0"/>
              <a:t> är komplext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dirty="0"/>
              <a:t>Omgivningens påverkan på hälsan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sv-SE" dirty="0"/>
          </a:p>
          <a:p>
            <a:endParaRPr lang="sv-SE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sv-SE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sv-SE" dirty="0"/>
          </a:p>
          <a:p>
            <a:endParaRPr lang="sv-SE" dirty="0"/>
          </a:p>
          <a:p>
            <a:endParaRPr lang="sv-SE" dirty="0"/>
          </a:p>
        </p:txBody>
      </p:sp>
      <p:sp>
        <p:nvSpPr>
          <p:cNvPr id="6" name="Platshållare för text 5">
            <a:extLst>
              <a:ext uri="{FF2B5EF4-FFF2-40B4-BE49-F238E27FC236}">
                <a16:creationId xmlns:a16="http://schemas.microsoft.com/office/drawing/2014/main" id="{82BDAE40-921C-E262-4B38-12075B39CD6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sv-SE"/>
          </a:p>
        </p:txBody>
      </p:sp>
      <p:pic>
        <p:nvPicPr>
          <p:cNvPr id="8" name="Bildobjekt 7">
            <a:extLst>
              <a:ext uri="{FF2B5EF4-FFF2-40B4-BE49-F238E27FC236}">
                <a16:creationId xmlns:a16="http://schemas.microsoft.com/office/drawing/2014/main" id="{BD718863-6EEC-CBBE-8FBC-57B423C30CC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14235" y="3711575"/>
            <a:ext cx="3931200" cy="18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327634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770EDB2C-2DCB-D114-1D4E-FC01BC0ED4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Värdegrund</a:t>
            </a:r>
          </a:p>
        </p:txBody>
      </p:sp>
      <p:sp>
        <p:nvSpPr>
          <p:cNvPr id="6" name="Platshållare för text 5">
            <a:extLst>
              <a:ext uri="{FF2B5EF4-FFF2-40B4-BE49-F238E27FC236}">
                <a16:creationId xmlns:a16="http://schemas.microsoft.com/office/drawing/2014/main" id="{4B7E1B5B-9EF1-790C-4DD9-BCAE8D249A4F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54E86F9E-E093-1901-2A9E-9D7198D2E1D3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dirty="0"/>
              <a:t>Basala behov tillfredsställda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dirty="0"/>
              <a:t>Att få bidra genom samskapande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dirty="0"/>
              <a:t>Känna tillhörighet till andra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dirty="0"/>
              <a:t>Känna sig inkluderad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dirty="0"/>
              <a:t>Att få växa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dirty="0"/>
              <a:t>Få tillgång till stöd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sv-SE" dirty="0"/>
          </a:p>
          <a:p>
            <a:endParaRPr lang="sv-SE" dirty="0"/>
          </a:p>
        </p:txBody>
      </p:sp>
      <p:pic>
        <p:nvPicPr>
          <p:cNvPr id="8" name="Platshållare för bild 7">
            <a:extLst>
              <a:ext uri="{FF2B5EF4-FFF2-40B4-BE49-F238E27FC236}">
                <a16:creationId xmlns:a16="http://schemas.microsoft.com/office/drawing/2014/main" id="{2EFBA147-1F16-AC1B-5ACF-6355E1619B63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76" r="9776"/>
          <a:stretch>
            <a:fillRect/>
          </a:stretch>
        </p:blipFill>
        <p:spPr>
          <a:xfrm>
            <a:off x="733425" y="35159"/>
            <a:ext cx="5792267" cy="54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163303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ubrik 5">
            <a:extLst>
              <a:ext uri="{FF2B5EF4-FFF2-40B4-BE49-F238E27FC236}">
                <a16:creationId xmlns:a16="http://schemas.microsoft.com/office/drawing/2014/main" id="{39F2579C-AD7D-6D54-684E-C30A81EEEA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err="1"/>
              <a:t>Foodbank</a:t>
            </a:r>
            <a:endParaRPr lang="sv-SE" dirty="0"/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7909DFA7-D005-2956-30B8-E8A87185A42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sv-SE"/>
          </a:p>
        </p:txBody>
      </p:sp>
      <p:pic>
        <p:nvPicPr>
          <p:cNvPr id="11" name="Bildobjekt 1">
            <a:extLst>
              <a:ext uri="{FF2B5EF4-FFF2-40B4-BE49-F238E27FC236}">
                <a16:creationId xmlns:a16="http://schemas.microsoft.com/office/drawing/2014/main" id="{4DA98BC4-1D62-D7D2-DAA0-F003EEE3BFB5}"/>
              </a:ext>
            </a:extLst>
          </p:cNvPr>
          <p:cNvPicPr>
            <a:picLocks noGrp="1" noChangeAspect="1" noChangeArrowheads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644" b="25644"/>
          <a:stretch>
            <a:fillRect/>
          </a:stretch>
        </p:blipFill>
        <p:spPr bwMode="auto">
          <a:xfrm>
            <a:off x="184150" y="605790"/>
            <a:ext cx="11823700" cy="431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52803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D6F5F3AB-2B39-BBB2-75CC-A3281383725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v-SE" dirty="0"/>
              <a:t>Social </a:t>
            </a:r>
            <a:r>
              <a:rPr lang="sv-SE" dirty="0" err="1"/>
              <a:t>prescribing</a:t>
            </a:r>
            <a:endParaRPr lang="sv-SE" dirty="0"/>
          </a:p>
        </p:txBody>
      </p:sp>
      <p:sp>
        <p:nvSpPr>
          <p:cNvPr id="6" name="Platshållare för text 5">
            <a:extLst>
              <a:ext uri="{FF2B5EF4-FFF2-40B4-BE49-F238E27FC236}">
                <a16:creationId xmlns:a16="http://schemas.microsoft.com/office/drawing/2014/main" id="{30490385-EFBC-EDAB-211D-11C100FF5A2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dirty="0"/>
              <a:t>Många sjukvårdsbesök beror på andra faktorer än sjukdom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sv-SE" dirty="0"/>
              <a:t>Boende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sv-SE" dirty="0"/>
              <a:t>Ekonomi/skulder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sv-SE" dirty="0"/>
              <a:t>Ensamhet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sv-SE" dirty="0"/>
              <a:t>Arbetslöshet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dirty="0"/>
              <a:t>Utforska vad som är viktigt för individen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dirty="0"/>
              <a:t>Hjälpa till att identifiera utmaningar som individen vill ta sig an.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dirty="0"/>
              <a:t>Hitta den service och de aktiviteter som kan stötta dig i din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dirty="0"/>
              <a:t>lokala omgivning.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dirty="0"/>
              <a:t>Pionjärer, nu en modell som är spridd nationellt och internationellt.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sv-SE" dirty="0"/>
          </a:p>
        </p:txBody>
      </p:sp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E57D86F5-02E7-F205-00C4-ADD5C7FA72A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sv-SE"/>
          </a:p>
        </p:txBody>
      </p:sp>
      <p:pic>
        <p:nvPicPr>
          <p:cNvPr id="8" name="B57BD1E0-66F8-49D8-8FE5-BC5C66AFEB23" descr="IMG_0197.jpg">
            <a:extLst>
              <a:ext uri="{FF2B5EF4-FFF2-40B4-BE49-F238E27FC236}">
                <a16:creationId xmlns:a16="http://schemas.microsoft.com/office/drawing/2014/main" id="{99CF6312-F83F-B360-AF7B-D817A9FBE3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4683" y="-533717"/>
            <a:ext cx="2419350" cy="609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1981697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Region Kalmar län">
      <a:dk1>
        <a:sysClr val="windowText" lastClr="000000"/>
      </a:dk1>
      <a:lt1>
        <a:sysClr val="window" lastClr="FFFFFF"/>
      </a:lt1>
      <a:dk2>
        <a:srgbClr val="757070"/>
      </a:dk2>
      <a:lt2>
        <a:srgbClr val="E7E6E6"/>
      </a:lt2>
      <a:accent1>
        <a:srgbClr val="FFCD00"/>
      </a:accent1>
      <a:accent2>
        <a:srgbClr val="DB0D15"/>
      </a:accent2>
      <a:accent3>
        <a:srgbClr val="B6ADA5"/>
      </a:accent3>
      <a:accent4>
        <a:srgbClr val="000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58A24378-3847-4504-9AC8-75210D6EE2C6}" vid="{B95858A7-A334-4826-8877-DE7814140C93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PPT_mall_RegionKalmarlän</Template>
  <TotalTime>325</TotalTime>
  <Words>324</Words>
  <Application>Microsoft Office PowerPoint</Application>
  <PresentationFormat>Bredbild</PresentationFormat>
  <Paragraphs>75</Paragraphs>
  <Slides>13</Slides>
  <Notes>0</Notes>
  <HiddenSlides>0</HiddenSlides>
  <MMClips>0</MMClips>
  <ScaleCrop>false</ScaleCrop>
  <HeadingPairs>
    <vt:vector size="6" baseType="variant">
      <vt:variant>
        <vt:lpstr>Använt teckensnitt</vt:lpstr>
      </vt:variant>
      <vt:variant>
        <vt:i4>1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13</vt:i4>
      </vt:variant>
    </vt:vector>
  </HeadingPairs>
  <TitlesOfParts>
    <vt:vector size="15" baseType="lpstr">
      <vt:lpstr>Arial</vt:lpstr>
      <vt:lpstr>Office-tema</vt:lpstr>
      <vt:lpstr>PowerPoint-presentation</vt:lpstr>
      <vt:lpstr>SÖSR Ledarutvecklingsprogram</vt:lpstr>
      <vt:lpstr>London</vt:lpstr>
      <vt:lpstr>Socioekonomi</vt:lpstr>
      <vt:lpstr>Bromley by Bow</vt:lpstr>
      <vt:lpstr>Bromley by Bow Centre</vt:lpstr>
      <vt:lpstr>Värdegrund</vt:lpstr>
      <vt:lpstr>Foodbank</vt:lpstr>
      <vt:lpstr>Social prescribing</vt:lpstr>
      <vt:lpstr>Link workers</vt:lpstr>
      <vt:lpstr>Lärdomar</vt:lpstr>
      <vt:lpstr>Länktips</vt:lpstr>
      <vt:lpstr>PowerPoint-presentation</vt:lpstr>
    </vt:vector>
  </TitlesOfParts>
  <Company>Region Kalmar l?n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PowerPoint-presentation</dc:title>
  <dc:creator>Maria Rundgren</dc:creator>
  <cp:lastModifiedBy>Maria Rundgren</cp:lastModifiedBy>
  <cp:revision>4</cp:revision>
  <dcterms:created xsi:type="dcterms:W3CDTF">2023-10-02T11:17:09Z</dcterms:created>
  <dcterms:modified xsi:type="dcterms:W3CDTF">2023-10-03T20:16:37Z</dcterms:modified>
</cp:coreProperties>
</file>