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74" r:id="rId4"/>
    <p:sldId id="258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0D15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5" autoAdjust="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nlig 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B3E5ED0-B940-429B-B70C-B1B3B7A7C7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8157" y="1631850"/>
            <a:ext cx="8402637" cy="33414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1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C92496B-EEA1-4395-81D1-FF36C8DEBF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19702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du behöver hela satsytan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4990DEF-B8AA-49A6-8D03-6D3B9291E5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00838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2166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med text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</a:t>
            </a:r>
            <a:r>
              <a:rPr lang="sv-SE" dirty="0" err="1"/>
              <a:t>halvbild</a:t>
            </a:r>
            <a:endParaRPr lang="sv-SE" dirty="0"/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8644" y="177224"/>
            <a:ext cx="5813861" cy="542008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213"/>
              <a:gd name="connsiteY0" fmla="*/ 163317 h 6070300"/>
              <a:gd name="connsiteX1" fmla="*/ 158748 w 11822213"/>
              <a:gd name="connsiteY1" fmla="*/ 1796 h 6070300"/>
              <a:gd name="connsiteX2" fmla="*/ 11660580 w 11822213"/>
              <a:gd name="connsiteY2" fmla="*/ 10444 h 6070300"/>
              <a:gd name="connsiteX3" fmla="*/ 11817348 w 11822213"/>
              <a:gd name="connsiteY3" fmla="*/ 193781 h 6070300"/>
              <a:gd name="connsiteX4" fmla="*/ 11820523 w 11822213"/>
              <a:gd name="connsiteY4" fmla="*/ 1121689 h 6070300"/>
              <a:gd name="connsiteX5" fmla="*/ 5762178 w 11822213"/>
              <a:gd name="connsiteY5" fmla="*/ 6070300 h 6070300"/>
              <a:gd name="connsiteX6" fmla="*/ 1904998 w 11822213"/>
              <a:gd name="connsiteY6" fmla="*/ 6066986 h 6070300"/>
              <a:gd name="connsiteX7" fmla="*/ 8097 w 11822213"/>
              <a:gd name="connsiteY7" fmla="*/ 5496133 h 6070300"/>
              <a:gd name="connsiteX8" fmla="*/ 1747 w 11822213"/>
              <a:gd name="connsiteY8" fmla="*/ 163317 h 6070300"/>
              <a:gd name="connsiteX0" fmla="*/ 1747 w 11817348"/>
              <a:gd name="connsiteY0" fmla="*/ 163317 h 6070300"/>
              <a:gd name="connsiteX1" fmla="*/ 158748 w 11817348"/>
              <a:gd name="connsiteY1" fmla="*/ 1796 h 6070300"/>
              <a:gd name="connsiteX2" fmla="*/ 11660580 w 11817348"/>
              <a:gd name="connsiteY2" fmla="*/ 10444 h 6070300"/>
              <a:gd name="connsiteX3" fmla="*/ 11817348 w 11817348"/>
              <a:gd name="connsiteY3" fmla="*/ 193781 h 6070300"/>
              <a:gd name="connsiteX4" fmla="*/ 5762178 w 11817348"/>
              <a:gd name="connsiteY4" fmla="*/ 6070300 h 6070300"/>
              <a:gd name="connsiteX5" fmla="*/ 1904998 w 11817348"/>
              <a:gd name="connsiteY5" fmla="*/ 6066986 h 6070300"/>
              <a:gd name="connsiteX6" fmla="*/ 8097 w 11817348"/>
              <a:gd name="connsiteY6" fmla="*/ 5496133 h 6070300"/>
              <a:gd name="connsiteX7" fmla="*/ 1747 w 11817348"/>
              <a:gd name="connsiteY7" fmla="*/ 163317 h 6070300"/>
              <a:gd name="connsiteX0" fmla="*/ 1747 w 11771826"/>
              <a:gd name="connsiteY0" fmla="*/ 163317 h 6070300"/>
              <a:gd name="connsiteX1" fmla="*/ 158748 w 11771826"/>
              <a:gd name="connsiteY1" fmla="*/ 1796 h 6070300"/>
              <a:gd name="connsiteX2" fmla="*/ 11660580 w 11771826"/>
              <a:gd name="connsiteY2" fmla="*/ 10444 h 6070300"/>
              <a:gd name="connsiteX3" fmla="*/ 5762178 w 11771826"/>
              <a:gd name="connsiteY3" fmla="*/ 6070300 h 6070300"/>
              <a:gd name="connsiteX4" fmla="*/ 1904998 w 11771826"/>
              <a:gd name="connsiteY4" fmla="*/ 6066986 h 6070300"/>
              <a:gd name="connsiteX5" fmla="*/ 8097 w 11771826"/>
              <a:gd name="connsiteY5" fmla="*/ 5496133 h 6070300"/>
              <a:gd name="connsiteX6" fmla="*/ 1747 w 11771826"/>
              <a:gd name="connsiteY6" fmla="*/ 163317 h 6070300"/>
              <a:gd name="connsiteX0" fmla="*/ 1747 w 11765947"/>
              <a:gd name="connsiteY0" fmla="*/ 163317 h 6070300"/>
              <a:gd name="connsiteX1" fmla="*/ 158748 w 11765947"/>
              <a:gd name="connsiteY1" fmla="*/ 1796 h 6070300"/>
              <a:gd name="connsiteX2" fmla="*/ 11660580 w 11765947"/>
              <a:gd name="connsiteY2" fmla="*/ 10444 h 6070300"/>
              <a:gd name="connsiteX3" fmla="*/ 5762178 w 11765947"/>
              <a:gd name="connsiteY3" fmla="*/ 6070300 h 6070300"/>
              <a:gd name="connsiteX4" fmla="*/ 1904998 w 11765947"/>
              <a:gd name="connsiteY4" fmla="*/ 6066986 h 6070300"/>
              <a:gd name="connsiteX5" fmla="*/ 8097 w 11765947"/>
              <a:gd name="connsiteY5" fmla="*/ 5496133 h 6070300"/>
              <a:gd name="connsiteX6" fmla="*/ 1747 w 11765947"/>
              <a:gd name="connsiteY6" fmla="*/ 163317 h 6070300"/>
              <a:gd name="connsiteX0" fmla="*/ 1747 w 12679266"/>
              <a:gd name="connsiteY0" fmla="*/ 163317 h 6070300"/>
              <a:gd name="connsiteX1" fmla="*/ 158748 w 12679266"/>
              <a:gd name="connsiteY1" fmla="*/ 1796 h 6070300"/>
              <a:gd name="connsiteX2" fmla="*/ 11660580 w 12679266"/>
              <a:gd name="connsiteY2" fmla="*/ 10444 h 6070300"/>
              <a:gd name="connsiteX3" fmla="*/ 5762178 w 12679266"/>
              <a:gd name="connsiteY3" fmla="*/ 6070300 h 6070300"/>
              <a:gd name="connsiteX4" fmla="*/ 1904998 w 12679266"/>
              <a:gd name="connsiteY4" fmla="*/ 6066986 h 6070300"/>
              <a:gd name="connsiteX5" fmla="*/ 8097 w 12679266"/>
              <a:gd name="connsiteY5" fmla="*/ 5496133 h 6070300"/>
              <a:gd name="connsiteX6" fmla="*/ 1747 w 12679266"/>
              <a:gd name="connsiteY6" fmla="*/ 163317 h 6070300"/>
              <a:gd name="connsiteX0" fmla="*/ 1747 w 7662612"/>
              <a:gd name="connsiteY0" fmla="*/ 163317 h 6518320"/>
              <a:gd name="connsiteX1" fmla="*/ 158748 w 7662612"/>
              <a:gd name="connsiteY1" fmla="*/ 1796 h 6518320"/>
              <a:gd name="connsiteX2" fmla="*/ 5821755 w 7662612"/>
              <a:gd name="connsiteY2" fmla="*/ 10444 h 6518320"/>
              <a:gd name="connsiteX3" fmla="*/ 5762178 w 7662612"/>
              <a:gd name="connsiteY3" fmla="*/ 6070300 h 6518320"/>
              <a:gd name="connsiteX4" fmla="*/ 1904998 w 7662612"/>
              <a:gd name="connsiteY4" fmla="*/ 6066986 h 6518320"/>
              <a:gd name="connsiteX5" fmla="*/ 8097 w 7662612"/>
              <a:gd name="connsiteY5" fmla="*/ 5496133 h 6518320"/>
              <a:gd name="connsiteX6" fmla="*/ 1747 w 7662612"/>
              <a:gd name="connsiteY6" fmla="*/ 163317 h 6518320"/>
              <a:gd name="connsiteX0" fmla="*/ 1747 w 7516956"/>
              <a:gd name="connsiteY0" fmla="*/ 163317 h 6518320"/>
              <a:gd name="connsiteX1" fmla="*/ 158748 w 7516956"/>
              <a:gd name="connsiteY1" fmla="*/ 1796 h 6518320"/>
              <a:gd name="connsiteX2" fmla="*/ 5821755 w 7516956"/>
              <a:gd name="connsiteY2" fmla="*/ 10444 h 6518320"/>
              <a:gd name="connsiteX3" fmla="*/ 5762178 w 7516956"/>
              <a:gd name="connsiteY3" fmla="*/ 6070300 h 6518320"/>
              <a:gd name="connsiteX4" fmla="*/ 1904998 w 7516956"/>
              <a:gd name="connsiteY4" fmla="*/ 6066986 h 6518320"/>
              <a:gd name="connsiteX5" fmla="*/ 8097 w 7516956"/>
              <a:gd name="connsiteY5" fmla="*/ 5496133 h 6518320"/>
              <a:gd name="connsiteX6" fmla="*/ 1747 w 7516956"/>
              <a:gd name="connsiteY6" fmla="*/ 163317 h 6518320"/>
              <a:gd name="connsiteX0" fmla="*/ 1747 w 5821755"/>
              <a:gd name="connsiteY0" fmla="*/ 163317 h 6518320"/>
              <a:gd name="connsiteX1" fmla="*/ 158748 w 5821755"/>
              <a:gd name="connsiteY1" fmla="*/ 1796 h 6518320"/>
              <a:gd name="connsiteX2" fmla="*/ 5821755 w 5821755"/>
              <a:gd name="connsiteY2" fmla="*/ 10444 h 6518320"/>
              <a:gd name="connsiteX3" fmla="*/ 5762178 w 5821755"/>
              <a:gd name="connsiteY3" fmla="*/ 6070300 h 6518320"/>
              <a:gd name="connsiteX4" fmla="*/ 1904998 w 5821755"/>
              <a:gd name="connsiteY4" fmla="*/ 6066986 h 6518320"/>
              <a:gd name="connsiteX5" fmla="*/ 8097 w 5821755"/>
              <a:gd name="connsiteY5" fmla="*/ 5496133 h 6518320"/>
              <a:gd name="connsiteX6" fmla="*/ 1747 w 5821755"/>
              <a:gd name="connsiteY6" fmla="*/ 163317 h 651832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92578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492248 w 5821755"/>
              <a:gd name="connsiteY4" fmla="*/ 6066987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1460"/>
              <a:gd name="connsiteX1" fmla="*/ 158748 w 5821755"/>
              <a:gd name="connsiteY1" fmla="*/ 1796 h 6071460"/>
              <a:gd name="connsiteX2" fmla="*/ 5821755 w 5821755"/>
              <a:gd name="connsiteY2" fmla="*/ 10444 h 6071460"/>
              <a:gd name="connsiteX3" fmla="*/ 5762178 w 5821755"/>
              <a:gd name="connsiteY3" fmla="*/ 6070300 h 6071460"/>
              <a:gd name="connsiteX4" fmla="*/ 1492248 w 5821755"/>
              <a:gd name="connsiteY4" fmla="*/ 6066987 h 6071460"/>
              <a:gd name="connsiteX5" fmla="*/ 6510 w 5821755"/>
              <a:gd name="connsiteY5" fmla="*/ 5489023 h 6071460"/>
              <a:gd name="connsiteX6" fmla="*/ 1747 w 5821755"/>
              <a:gd name="connsiteY6" fmla="*/ 163317 h 6071460"/>
              <a:gd name="connsiteX0" fmla="*/ 1747 w 5821755"/>
              <a:gd name="connsiteY0" fmla="*/ 163317 h 6071641"/>
              <a:gd name="connsiteX1" fmla="*/ 158748 w 5821755"/>
              <a:gd name="connsiteY1" fmla="*/ 1796 h 6071641"/>
              <a:gd name="connsiteX2" fmla="*/ 5821755 w 5821755"/>
              <a:gd name="connsiteY2" fmla="*/ 10444 h 6071641"/>
              <a:gd name="connsiteX3" fmla="*/ 5762178 w 5821755"/>
              <a:gd name="connsiteY3" fmla="*/ 6070300 h 6071641"/>
              <a:gd name="connsiteX4" fmla="*/ 1492248 w 5821755"/>
              <a:gd name="connsiteY4" fmla="*/ 6066987 h 6071641"/>
              <a:gd name="connsiteX5" fmla="*/ 6510 w 5821755"/>
              <a:gd name="connsiteY5" fmla="*/ 5489023 h 6071641"/>
              <a:gd name="connsiteX6" fmla="*/ 1747 w 5821755"/>
              <a:gd name="connsiteY6" fmla="*/ 163317 h 6071641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5210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14448 w 5821755"/>
              <a:gd name="connsiteY4" fmla="*/ 6063434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814565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15180"/>
              <a:gd name="connsiteY0" fmla="*/ 163317 h 6070300"/>
              <a:gd name="connsiteX1" fmla="*/ 158748 w 5815180"/>
              <a:gd name="connsiteY1" fmla="*/ 1796 h 6070300"/>
              <a:gd name="connsiteX2" fmla="*/ 5813817 w 5815180"/>
              <a:gd name="connsiteY2" fmla="*/ 10444 h 6070300"/>
              <a:gd name="connsiteX3" fmla="*/ 5814565 w 5815180"/>
              <a:gd name="connsiteY3" fmla="*/ 6070300 h 6070300"/>
              <a:gd name="connsiteX4" fmla="*/ 1268410 w 5815180"/>
              <a:gd name="connsiteY4" fmla="*/ 6063435 h 6070300"/>
              <a:gd name="connsiteX5" fmla="*/ 6510 w 5815180"/>
              <a:gd name="connsiteY5" fmla="*/ 5489023 h 6070300"/>
              <a:gd name="connsiteX6" fmla="*/ 1747 w 5815180"/>
              <a:gd name="connsiteY6" fmla="*/ 163317 h 6070300"/>
              <a:gd name="connsiteX0" fmla="*/ 428 w 5813861"/>
              <a:gd name="connsiteY0" fmla="*/ 162163 h 6069146"/>
              <a:gd name="connsiteX1" fmla="*/ 157429 w 5813861"/>
              <a:gd name="connsiteY1" fmla="*/ 642 h 6069146"/>
              <a:gd name="connsiteX2" fmla="*/ 5812498 w 5813861"/>
              <a:gd name="connsiteY2" fmla="*/ 9290 h 6069146"/>
              <a:gd name="connsiteX3" fmla="*/ 5813246 w 5813861"/>
              <a:gd name="connsiteY3" fmla="*/ 6069146 h 6069146"/>
              <a:gd name="connsiteX4" fmla="*/ 1267091 w 5813861"/>
              <a:gd name="connsiteY4" fmla="*/ 6062281 h 6069146"/>
              <a:gd name="connsiteX5" fmla="*/ 5191 w 5813861"/>
              <a:gd name="connsiteY5" fmla="*/ 5487869 h 6069146"/>
              <a:gd name="connsiteX6" fmla="*/ 428 w 5813861"/>
              <a:gd name="connsiteY6" fmla="*/ 162163 h 60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3861" h="6069146">
                <a:moveTo>
                  <a:pt x="428" y="162163"/>
                </a:moveTo>
                <a:cubicBezTo>
                  <a:pt x="-4388" y="-26184"/>
                  <a:pt x="30483" y="2340"/>
                  <a:pt x="157429" y="642"/>
                </a:cubicBezTo>
                <a:lnTo>
                  <a:pt x="5812498" y="9290"/>
                </a:lnTo>
                <a:cubicBezTo>
                  <a:pt x="5810101" y="2029242"/>
                  <a:pt x="5815643" y="4049194"/>
                  <a:pt x="5813246" y="6069146"/>
                </a:cubicBezTo>
                <a:cubicBezTo>
                  <a:pt x="5084253" y="6060002"/>
                  <a:pt x="2552818" y="6063386"/>
                  <a:pt x="1267091" y="6062281"/>
                </a:cubicBezTo>
                <a:cubicBezTo>
                  <a:pt x="710990" y="6042055"/>
                  <a:pt x="345391" y="5815623"/>
                  <a:pt x="5191" y="5487869"/>
                </a:cubicBezTo>
                <a:cubicBezTo>
                  <a:pt x="6249" y="3268233"/>
                  <a:pt x="-630" y="2381799"/>
                  <a:pt x="428" y="162163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                   </a:t>
            </a:r>
          </a:p>
          <a:p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A0DC9DB3-C6CE-4C03-A72B-856577E203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E83620DD-DA98-4275-991F-5E42BBF29D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70688" y="674688"/>
            <a:ext cx="4687887" cy="43259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0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5739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77960" y="371181"/>
            <a:ext cx="10975839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325619" y="1825623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6196536" y="1825622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23365A08-A021-49CA-9229-23403CDB4B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8865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52162" y="584067"/>
            <a:ext cx="10474907" cy="4361352"/>
          </a:xfrm>
          <a:prstGeom prst="rect">
            <a:avLst/>
          </a:prstGeom>
          <a:solidFill>
            <a:schemeClr val="bg1"/>
          </a:solidFill>
        </p:spPr>
        <p:txBody>
          <a:bodyPr tIns="1188000" anchor="t"/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ikonerna för att infoga tabeller, video, </a:t>
            </a:r>
            <a:r>
              <a:rPr lang="sv-SE"/>
              <a:t>smartart </a:t>
            </a:r>
            <a:r>
              <a:rPr lang="sv-SE" dirty="0"/>
              <a:t>och diagram</a:t>
            </a:r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21364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aseline="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man använder helsidesdiagram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B3F58145-C7E7-4CD0-B68A-C3A5BA02C8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42371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" y="143622"/>
            <a:ext cx="11887200" cy="655105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39" y="3279035"/>
            <a:ext cx="2453344" cy="14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2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319358" y="6356397"/>
            <a:ext cx="1197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  |</a:t>
            </a:r>
          </a:p>
        </p:txBody>
      </p:sp>
    </p:spTree>
    <p:extLst>
      <p:ext uri="{BB962C8B-B14F-4D97-AF65-F5344CB8AC3E}">
        <p14:creationId xmlns:p14="http://schemas.microsoft.com/office/powerpoint/2010/main" val="39821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1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lkhalsomyndigheten.se/smittskydd-beredskap/utbrott/aktuella-utbrott/covid-19/vaccination-mot-covid-19/om-vaccinerna-mot-covid-19/nya-rekommendationer-for-vaccination-mot-covid-1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lkhalsomyndigheten.se/smittskydd-beredskap/utbrott/aktuella-utbrott/covid-19/vaccination-mot-covid-19/om-vaccinerna-mot-covid-19/nya-rekommendationer-for-vaccination-mot-covid-19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59380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3200" dirty="0">
                <a:solidFill>
                  <a:schemeClr val="bg1"/>
                </a:solidFill>
              </a:rPr>
              <a:t>Nya rekommendationer vaccinering mot covid-19 </a:t>
            </a:r>
          </a:p>
        </p:txBody>
      </p:sp>
    </p:spTree>
    <p:extLst>
      <p:ext uri="{BB962C8B-B14F-4D97-AF65-F5344CB8AC3E}">
        <p14:creationId xmlns:p14="http://schemas.microsoft.com/office/powerpoint/2010/main" val="84702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BD7A76-8A5D-E372-92CA-8969BBB19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 rekommendationer kring vaccination mot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9402DD-769A-BFB1-265F-EED1C1B57E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A315A7F-C1C6-2CE2-1983-355DDF40E791}"/>
              </a:ext>
            </a:extLst>
          </p:cNvPr>
          <p:cNvSpPr txBox="1"/>
          <p:nvPr/>
        </p:nvSpPr>
        <p:spPr>
          <a:xfrm>
            <a:off x="1662476" y="717210"/>
            <a:ext cx="8309699" cy="446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som är 80 år (eller äldre) eller boende på SÄBO</a:t>
            </a: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rekommenderas grundvaccination samt två ytterligare påfyllnadsdos under 2023</a:t>
            </a: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Påfyllnadsdoserna ska ges tidigast 6 månader efter den senaste dosen.</a:t>
            </a:r>
          </a:p>
          <a:p>
            <a:pPr marL="457200">
              <a:lnSpc>
                <a:spcPct val="107000"/>
              </a:lnSpc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som är mellan 65-79 år eller tillhör en riskgrupp (och är minst 18 år) rekommenderas grundvaccination samt en ytterligare påfyllnadsdos inför höst- och vintersäsongen 2023</a:t>
            </a: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För dig som önskar är det möjligt att ta ytterligare en dos. Påfyllnadsdoserna ska ges tidigast 6 månader efter den senaste dosen.</a:t>
            </a:r>
          </a:p>
          <a:p>
            <a:pPr marL="457200">
              <a:lnSpc>
                <a:spcPct val="107000"/>
              </a:lnSpc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som är mellan 50-64 år rekommenderas grundvaccination samt en ytterligare påfyllnadsdos inför höst- och vintersäsongen 2023.</a:t>
            </a: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Påfyllnadsdosen ska ges när det har gått minst 9 månader sedan senaste dos.</a:t>
            </a:r>
          </a:p>
          <a:p>
            <a:pPr marL="457200">
              <a:lnSpc>
                <a:spcPct val="107000"/>
              </a:lnSpc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 dig som är mellan 18-49 år finns det inte längre någon rekommendation om vaccination</a:t>
            </a: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För dig som önskar är det däremot möjligt att vaccinera dig så att du har en grundvaccination och sedan ytterligare en extra påfyllnadsdos. </a:t>
            </a:r>
          </a:p>
          <a:p>
            <a:pPr marL="457200">
              <a:lnSpc>
                <a:spcPct val="107000"/>
              </a:lnSpc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 dig som har ett nedsatt immunförsvar, exempelvis </a:t>
            </a:r>
            <a:r>
              <a:rPr lang="sv-SE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immunsupprimerade</a:t>
            </a:r>
            <a:r>
              <a:rPr lang="sv-SE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patienter, gäller ett särskilt schema med fler doser enligt särskild ordination.</a:t>
            </a: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Prata med din läkare på ordinarie klinik för mer information och vaccination. 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5F8EA51-1624-5FDF-57E6-F2C2D11467C5}"/>
              </a:ext>
            </a:extLst>
          </p:cNvPr>
          <p:cNvSpPr txBox="1"/>
          <p:nvPr/>
        </p:nvSpPr>
        <p:spPr>
          <a:xfrm>
            <a:off x="2771192" y="5194173"/>
            <a:ext cx="6094134" cy="446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Obs!</a:t>
            </a:r>
            <a:r>
              <a:rPr lang="sv-S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 </a:t>
            </a:r>
            <a:r>
              <a:rPr lang="sv-SE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grundvaccination</a:t>
            </a:r>
            <a:r>
              <a:rPr lang="sv-S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menas två primärdoser och en påfyllnadsdos. Påfyllnadsdosen ska ges tidigast efter 4 månader. 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D8884C5-2B7F-4618-1743-D818ED5E8CF3}"/>
              </a:ext>
            </a:extLst>
          </p:cNvPr>
          <p:cNvSpPr txBox="1"/>
          <p:nvPr/>
        </p:nvSpPr>
        <p:spPr>
          <a:xfrm>
            <a:off x="3048000" y="17843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Nya rekommendationer för vaccination mot covid-19 — Folkhälsomyndigheten (folkhalsomyndigheten.se)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175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Nya rekommendationer för vaccination mot covid 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Följande kategorier kommer att vara synliga för våra invånare from den 1 mars: </a:t>
            </a:r>
          </a:p>
          <a:p>
            <a:r>
              <a:rPr lang="sv-SE" dirty="0"/>
              <a:t>Covid- 19 primärdos </a:t>
            </a:r>
          </a:p>
          <a:p>
            <a:r>
              <a:rPr lang="sv-SE" dirty="0"/>
              <a:t>Covid-19 påfyllnadsdos </a:t>
            </a:r>
          </a:p>
          <a:p>
            <a:r>
              <a:rPr lang="sv-SE" dirty="0"/>
              <a:t>Covid-19 påfyllnadsdos + pneumokocker (från 65 år och riskgrupper)</a:t>
            </a:r>
          </a:p>
          <a:p>
            <a:r>
              <a:rPr lang="sv-SE" dirty="0"/>
              <a:t>Pneumokocker (från 65 år och riskgrupper)</a:t>
            </a:r>
          </a:p>
          <a:p>
            <a:r>
              <a:rPr lang="sv-SE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Nya rekommendationer för vaccination mot covid-19 — Folkhälsomyndigheten (folkhalsomyndigheten.se)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447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8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Kalmar län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FFCD00"/>
      </a:accent1>
      <a:accent2>
        <a:srgbClr val="DB0D15"/>
      </a:accent2>
      <a:accent3>
        <a:srgbClr val="B6ADA5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A24378-3847-4504-9AC8-75210D6EE2C6}" vid="{B95858A7-A334-4826-8877-DE7814140C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PPT_mall_RegionKalmarlän</Template>
  <TotalTime>5495</TotalTime>
  <Words>300</Words>
  <Application>Microsoft Office PowerPoint</Application>
  <PresentationFormat>Bredbild</PresentationFormat>
  <Paragraphs>21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Office-tema</vt:lpstr>
      <vt:lpstr>PowerPoint-presentation</vt:lpstr>
      <vt:lpstr>Nya rekommendationer kring vaccination mot covid-19</vt:lpstr>
      <vt:lpstr>Nya rekommendationer för vaccination mot covid -19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Patrik Glasberg</dc:creator>
  <cp:lastModifiedBy>Patrik Glasberg</cp:lastModifiedBy>
  <cp:revision>3</cp:revision>
  <dcterms:created xsi:type="dcterms:W3CDTF">2023-02-14T15:05:31Z</dcterms:created>
  <dcterms:modified xsi:type="dcterms:W3CDTF">2023-02-20T07:06:01Z</dcterms:modified>
</cp:coreProperties>
</file>