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3" r:id="rId2"/>
    <p:sldId id="276" r:id="rId3"/>
    <p:sldId id="277" r:id="rId4"/>
    <p:sldId id="270" r:id="rId5"/>
    <p:sldId id="257" r:id="rId6"/>
    <p:sldId id="274" r:id="rId7"/>
    <p:sldId id="271" r:id="rId8"/>
    <p:sldId id="324" r:id="rId9"/>
    <p:sldId id="325" r:id="rId10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F0706-FFCE-41E3-87B4-79C85F3B1419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92361-AEEE-426A-81E1-3EE9D72BA5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89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A99BF-EC0C-42B7-8551-98EE4214F77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934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A99BF-EC0C-42B7-8551-98EE4214F77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27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36C2DE-AA4E-6A45-4967-69DD300EE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A2E8516-5081-E378-DAE7-5891A630E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D13C60-2AEE-3835-9255-20397F36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1D755C-358E-776F-989A-44D7430E0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C1513A-E0BA-96A4-11BA-6901F10EA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141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33C1FB-2F7C-69DE-C0B3-473641698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39FEE38-09C1-29C2-4996-9424C01A4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B0A883-086C-39A2-5B0C-EF2819EAE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EA2E70-CB92-49C2-AA29-65FB064E0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B5DC48C-1464-606C-3998-B3061CF4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944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FDB3492-4D5A-5E33-8CE3-19607AF62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7D549C9-AFC2-2622-2DF8-B42D1DE2A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D9FEC9-0A71-C789-4B80-E1922D4C3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04A36C-E765-43F0-36D4-2538C5CE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3DCE470-421D-9FA2-907E-B08A072C2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332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lbild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93196" y="5869694"/>
            <a:ext cx="9554189" cy="4867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400">
                <a:solidFill>
                  <a:srgbClr val="DB0D1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Detta rubrikfält används vid helbild</a:t>
            </a:r>
          </a:p>
        </p:txBody>
      </p:sp>
      <p:sp>
        <p:nvSpPr>
          <p:cNvPr id="9" name="Platshållare för bild 9">
            <a:extLst>
              <a:ext uri="{FF2B5EF4-FFF2-40B4-BE49-F238E27FC236}">
                <a16:creationId xmlns:a16="http://schemas.microsoft.com/office/drawing/2014/main" id="{347E835F-CBD4-4961-833E-DF753E0BB00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87326" y="177657"/>
            <a:ext cx="11822785" cy="5418298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  <a:gd name="connsiteX0" fmla="*/ 0 w 5409044"/>
              <a:gd name="connsiteY0" fmla="*/ 0 h 7446632"/>
              <a:gd name="connsiteX1" fmla="*/ 4724633 w 5409044"/>
              <a:gd name="connsiteY1" fmla="*/ 0 h 7446632"/>
              <a:gd name="connsiteX2" fmla="*/ 4814281 w 5409044"/>
              <a:gd name="connsiteY2" fmla="*/ 6858000 h 7446632"/>
              <a:gd name="connsiteX3" fmla="*/ 2262026 w 5409044"/>
              <a:gd name="connsiteY3" fmla="*/ 7446629 h 7446632"/>
              <a:gd name="connsiteX4" fmla="*/ 0 w 5409044"/>
              <a:gd name="connsiteY4" fmla="*/ 6858000 h 7446632"/>
              <a:gd name="connsiteX5" fmla="*/ 0 w 5409044"/>
              <a:gd name="connsiteY5" fmla="*/ 0 h 7446632"/>
              <a:gd name="connsiteX0" fmla="*/ 0 w 5409044"/>
              <a:gd name="connsiteY0" fmla="*/ 334 h 7446966"/>
              <a:gd name="connsiteX1" fmla="*/ 357026 w 5409044"/>
              <a:gd name="connsiteY1" fmla="*/ 2352 h 7446966"/>
              <a:gd name="connsiteX2" fmla="*/ 4724633 w 5409044"/>
              <a:gd name="connsiteY2" fmla="*/ 334 h 7446966"/>
              <a:gd name="connsiteX3" fmla="*/ 4814281 w 5409044"/>
              <a:gd name="connsiteY3" fmla="*/ 6858334 h 7446966"/>
              <a:gd name="connsiteX4" fmla="*/ 2262026 w 5409044"/>
              <a:gd name="connsiteY4" fmla="*/ 7446963 h 7446966"/>
              <a:gd name="connsiteX5" fmla="*/ 0 w 5409044"/>
              <a:gd name="connsiteY5" fmla="*/ 6858334 h 7446966"/>
              <a:gd name="connsiteX6" fmla="*/ 0 w 5409044"/>
              <a:gd name="connsiteY6" fmla="*/ 334 h 7446966"/>
              <a:gd name="connsiteX0" fmla="*/ 3175 w 5409044"/>
              <a:gd name="connsiteY0" fmla="*/ 199091 h 7446632"/>
              <a:gd name="connsiteX1" fmla="*/ 357026 w 5409044"/>
              <a:gd name="connsiteY1" fmla="*/ 2018 h 7446632"/>
              <a:gd name="connsiteX2" fmla="*/ 4724633 w 5409044"/>
              <a:gd name="connsiteY2" fmla="*/ 0 h 7446632"/>
              <a:gd name="connsiteX3" fmla="*/ 4814281 w 5409044"/>
              <a:gd name="connsiteY3" fmla="*/ 6858000 h 7446632"/>
              <a:gd name="connsiteX4" fmla="*/ 2262026 w 5409044"/>
              <a:gd name="connsiteY4" fmla="*/ 7446629 h 7446632"/>
              <a:gd name="connsiteX5" fmla="*/ 0 w 5409044"/>
              <a:gd name="connsiteY5" fmla="*/ 6858000 h 7446632"/>
              <a:gd name="connsiteX6" fmla="*/ 3175 w 5409044"/>
              <a:gd name="connsiteY6" fmla="*/ 199091 h 7446632"/>
              <a:gd name="connsiteX0" fmla="*/ 3175 w 5409044"/>
              <a:gd name="connsiteY0" fmla="*/ 199867 h 7447408"/>
              <a:gd name="connsiteX1" fmla="*/ 357026 w 5409044"/>
              <a:gd name="connsiteY1" fmla="*/ 2794 h 7447408"/>
              <a:gd name="connsiteX2" fmla="*/ 4724633 w 5409044"/>
              <a:gd name="connsiteY2" fmla="*/ 776 h 7447408"/>
              <a:gd name="connsiteX3" fmla="*/ 4814281 w 5409044"/>
              <a:gd name="connsiteY3" fmla="*/ 6858776 h 7447408"/>
              <a:gd name="connsiteX4" fmla="*/ 2262026 w 5409044"/>
              <a:gd name="connsiteY4" fmla="*/ 7447405 h 7447408"/>
              <a:gd name="connsiteX5" fmla="*/ 0 w 5409044"/>
              <a:gd name="connsiteY5" fmla="*/ 6858776 h 7447408"/>
              <a:gd name="connsiteX6" fmla="*/ 3175 w 5409044"/>
              <a:gd name="connsiteY6" fmla="*/ 199867 h 7447408"/>
              <a:gd name="connsiteX0" fmla="*/ 3175 w 5409044"/>
              <a:gd name="connsiteY0" fmla="*/ 202804 h 7450345"/>
              <a:gd name="connsiteX1" fmla="*/ 103026 w 5409044"/>
              <a:gd name="connsiteY1" fmla="*/ 2176 h 7450345"/>
              <a:gd name="connsiteX2" fmla="*/ 4724633 w 5409044"/>
              <a:gd name="connsiteY2" fmla="*/ 3713 h 7450345"/>
              <a:gd name="connsiteX3" fmla="*/ 4814281 w 5409044"/>
              <a:gd name="connsiteY3" fmla="*/ 6861713 h 7450345"/>
              <a:gd name="connsiteX4" fmla="*/ 2262026 w 5409044"/>
              <a:gd name="connsiteY4" fmla="*/ 7450342 h 7450345"/>
              <a:gd name="connsiteX5" fmla="*/ 0 w 5409044"/>
              <a:gd name="connsiteY5" fmla="*/ 6861713 h 7450345"/>
              <a:gd name="connsiteX6" fmla="*/ 3175 w 5409044"/>
              <a:gd name="connsiteY6" fmla="*/ 202804 h 7450345"/>
              <a:gd name="connsiteX0" fmla="*/ 3175 w 5409044"/>
              <a:gd name="connsiteY0" fmla="*/ 205811 h 7449797"/>
              <a:gd name="connsiteX1" fmla="*/ 1030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3175 w 5409044"/>
              <a:gd name="connsiteY0" fmla="*/ 205811 h 7449797"/>
              <a:gd name="connsiteX1" fmla="*/ 141126 w 5409044"/>
              <a:gd name="connsiteY1" fmla="*/ 1628 h 7449797"/>
              <a:gd name="connsiteX2" fmla="*/ 4724633 w 5409044"/>
              <a:gd name="connsiteY2" fmla="*/ 3165 h 7449797"/>
              <a:gd name="connsiteX3" fmla="*/ 4814281 w 5409044"/>
              <a:gd name="connsiteY3" fmla="*/ 6861165 h 7449797"/>
              <a:gd name="connsiteX4" fmla="*/ 2262026 w 5409044"/>
              <a:gd name="connsiteY4" fmla="*/ 7449794 h 7449797"/>
              <a:gd name="connsiteX5" fmla="*/ 0 w 5409044"/>
              <a:gd name="connsiteY5" fmla="*/ 6861165 h 7449797"/>
              <a:gd name="connsiteX6" fmla="*/ 3175 w 5409044"/>
              <a:gd name="connsiteY6" fmla="*/ 205811 h 7449797"/>
              <a:gd name="connsiteX0" fmla="*/ 9525 w 5415394"/>
              <a:gd name="connsiteY0" fmla="*/ 205811 h 7449797"/>
              <a:gd name="connsiteX1" fmla="*/ 147476 w 5415394"/>
              <a:gd name="connsiteY1" fmla="*/ 1628 h 7449797"/>
              <a:gd name="connsiteX2" fmla="*/ 4730983 w 5415394"/>
              <a:gd name="connsiteY2" fmla="*/ 3165 h 7449797"/>
              <a:gd name="connsiteX3" fmla="*/ 4820631 w 5415394"/>
              <a:gd name="connsiteY3" fmla="*/ 6861165 h 7449797"/>
              <a:gd name="connsiteX4" fmla="*/ 2268376 w 5415394"/>
              <a:gd name="connsiteY4" fmla="*/ 7449794 h 7449797"/>
              <a:gd name="connsiteX5" fmla="*/ 0 w 5415394"/>
              <a:gd name="connsiteY5" fmla="*/ 5211548 h 7449797"/>
              <a:gd name="connsiteX6" fmla="*/ 9525 w 5415394"/>
              <a:gd name="connsiteY6" fmla="*/ 205811 h 7449797"/>
              <a:gd name="connsiteX0" fmla="*/ 9525 w 5415394"/>
              <a:gd name="connsiteY0" fmla="*/ 205811 h 6861165"/>
              <a:gd name="connsiteX1" fmla="*/ 147476 w 5415394"/>
              <a:gd name="connsiteY1" fmla="*/ 1628 h 6861165"/>
              <a:gd name="connsiteX2" fmla="*/ 4730983 w 5415394"/>
              <a:gd name="connsiteY2" fmla="*/ 3165 h 6861165"/>
              <a:gd name="connsiteX3" fmla="*/ 4820631 w 5415394"/>
              <a:gd name="connsiteY3" fmla="*/ 6861165 h 6861165"/>
              <a:gd name="connsiteX4" fmla="*/ 2042951 w 5415394"/>
              <a:gd name="connsiteY4" fmla="*/ 5558423 h 6861165"/>
              <a:gd name="connsiteX5" fmla="*/ 0 w 5415394"/>
              <a:gd name="connsiteY5" fmla="*/ 5211548 h 6861165"/>
              <a:gd name="connsiteX6" fmla="*/ 9525 w 541539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2036601 w 5409044"/>
              <a:gd name="connsiteY4" fmla="*/ 5558423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5409044"/>
              <a:gd name="connsiteY0" fmla="*/ 205811 h 6861165"/>
              <a:gd name="connsiteX1" fmla="*/ 141126 w 5409044"/>
              <a:gd name="connsiteY1" fmla="*/ 1628 h 6861165"/>
              <a:gd name="connsiteX2" fmla="*/ 4724633 w 5409044"/>
              <a:gd name="connsiteY2" fmla="*/ 3165 h 6861165"/>
              <a:gd name="connsiteX3" fmla="*/ 4814281 w 5409044"/>
              <a:gd name="connsiteY3" fmla="*/ 6861165 h 6861165"/>
              <a:gd name="connsiteX4" fmla="*/ 1906426 w 5409044"/>
              <a:gd name="connsiteY4" fmla="*/ 6066818 h 6861165"/>
              <a:gd name="connsiteX5" fmla="*/ 0 w 5409044"/>
              <a:gd name="connsiteY5" fmla="*/ 5222214 h 6861165"/>
              <a:gd name="connsiteX6" fmla="*/ 3175 w 5409044"/>
              <a:gd name="connsiteY6" fmla="*/ 205811 h 6861165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3175 w 6997717"/>
              <a:gd name="connsiteY0" fmla="*/ 205811 h 6068353"/>
              <a:gd name="connsiteX1" fmla="*/ 141126 w 6997717"/>
              <a:gd name="connsiteY1" fmla="*/ 1628 h 6068353"/>
              <a:gd name="connsiteX2" fmla="*/ 4724633 w 6997717"/>
              <a:gd name="connsiteY2" fmla="*/ 3165 h 6068353"/>
              <a:gd name="connsiteX3" fmla="*/ 6789131 w 6997717"/>
              <a:gd name="connsiteY3" fmla="*/ 6068353 h 6068353"/>
              <a:gd name="connsiteX4" fmla="*/ 1906426 w 6997717"/>
              <a:gd name="connsiteY4" fmla="*/ 6066818 h 6068353"/>
              <a:gd name="connsiteX5" fmla="*/ 0 w 6997717"/>
              <a:gd name="connsiteY5" fmla="*/ 5222214 h 6068353"/>
              <a:gd name="connsiteX6" fmla="*/ 3175 w 6997717"/>
              <a:gd name="connsiteY6" fmla="*/ 205811 h 6068353"/>
              <a:gd name="connsiteX0" fmla="*/ 775 w 6995317"/>
              <a:gd name="connsiteY0" fmla="*/ 205811 h 6068353"/>
              <a:gd name="connsiteX1" fmla="*/ 138726 w 6995317"/>
              <a:gd name="connsiteY1" fmla="*/ 1628 h 6068353"/>
              <a:gd name="connsiteX2" fmla="*/ 4722233 w 6995317"/>
              <a:gd name="connsiteY2" fmla="*/ 3165 h 6068353"/>
              <a:gd name="connsiteX3" fmla="*/ 6786731 w 6995317"/>
              <a:gd name="connsiteY3" fmla="*/ 6068353 h 6068353"/>
              <a:gd name="connsiteX4" fmla="*/ 1904026 w 6995317"/>
              <a:gd name="connsiteY4" fmla="*/ 6066818 h 6068353"/>
              <a:gd name="connsiteX5" fmla="*/ 7125 w 6995317"/>
              <a:gd name="connsiteY5" fmla="*/ 5495965 h 6068353"/>
              <a:gd name="connsiteX6" fmla="*/ 775 w 6995317"/>
              <a:gd name="connsiteY6" fmla="*/ 205811 h 6068353"/>
              <a:gd name="connsiteX0" fmla="*/ 775 w 6995317"/>
              <a:gd name="connsiteY0" fmla="*/ 205811 h 6068572"/>
              <a:gd name="connsiteX1" fmla="*/ 138726 w 6995317"/>
              <a:gd name="connsiteY1" fmla="*/ 1628 h 6068572"/>
              <a:gd name="connsiteX2" fmla="*/ 4722233 w 6995317"/>
              <a:gd name="connsiteY2" fmla="*/ 3165 h 6068572"/>
              <a:gd name="connsiteX3" fmla="*/ 6786731 w 6995317"/>
              <a:gd name="connsiteY3" fmla="*/ 6068353 h 6068572"/>
              <a:gd name="connsiteX4" fmla="*/ 1904026 w 6995317"/>
              <a:gd name="connsiteY4" fmla="*/ 6066818 h 6068572"/>
              <a:gd name="connsiteX5" fmla="*/ 7125 w 6995317"/>
              <a:gd name="connsiteY5" fmla="*/ 5495965 h 6068572"/>
              <a:gd name="connsiteX6" fmla="*/ 775 w 6995317"/>
              <a:gd name="connsiteY6" fmla="*/ 205811 h 6068572"/>
              <a:gd name="connsiteX0" fmla="*/ 775 w 6995317"/>
              <a:gd name="connsiteY0" fmla="*/ 205811 h 6070189"/>
              <a:gd name="connsiteX1" fmla="*/ 138726 w 6995317"/>
              <a:gd name="connsiteY1" fmla="*/ 1628 h 6070189"/>
              <a:gd name="connsiteX2" fmla="*/ 4722233 w 6995317"/>
              <a:gd name="connsiteY2" fmla="*/ 3165 h 6070189"/>
              <a:gd name="connsiteX3" fmla="*/ 6786731 w 6995317"/>
              <a:gd name="connsiteY3" fmla="*/ 6068353 h 6070189"/>
              <a:gd name="connsiteX4" fmla="*/ 1904026 w 6995317"/>
              <a:gd name="connsiteY4" fmla="*/ 6066818 h 6070189"/>
              <a:gd name="connsiteX5" fmla="*/ 7125 w 6995317"/>
              <a:gd name="connsiteY5" fmla="*/ 5495965 h 6070189"/>
              <a:gd name="connsiteX6" fmla="*/ 775 w 6995317"/>
              <a:gd name="connsiteY6" fmla="*/ 205811 h 6070189"/>
              <a:gd name="connsiteX0" fmla="*/ 775 w 6995317"/>
              <a:gd name="connsiteY0" fmla="*/ 205811 h 6069883"/>
              <a:gd name="connsiteX1" fmla="*/ 138726 w 6995317"/>
              <a:gd name="connsiteY1" fmla="*/ 1628 h 6069883"/>
              <a:gd name="connsiteX2" fmla="*/ 4722233 w 6995317"/>
              <a:gd name="connsiteY2" fmla="*/ 3165 h 6069883"/>
              <a:gd name="connsiteX3" fmla="*/ 6786731 w 6995317"/>
              <a:gd name="connsiteY3" fmla="*/ 6068353 h 6069883"/>
              <a:gd name="connsiteX4" fmla="*/ 1904026 w 6995317"/>
              <a:gd name="connsiteY4" fmla="*/ 6066818 h 6069883"/>
              <a:gd name="connsiteX5" fmla="*/ 7125 w 6995317"/>
              <a:gd name="connsiteY5" fmla="*/ 5495965 h 6069883"/>
              <a:gd name="connsiteX6" fmla="*/ 775 w 6995317"/>
              <a:gd name="connsiteY6" fmla="*/ 205811 h 6069883"/>
              <a:gd name="connsiteX0" fmla="*/ 775 w 8098398"/>
              <a:gd name="connsiteY0" fmla="*/ 205811 h 6069883"/>
              <a:gd name="connsiteX1" fmla="*/ 138726 w 8098398"/>
              <a:gd name="connsiteY1" fmla="*/ 1628 h 6069883"/>
              <a:gd name="connsiteX2" fmla="*/ 7782933 w 8098398"/>
              <a:gd name="connsiteY2" fmla="*/ 6721 h 6069883"/>
              <a:gd name="connsiteX3" fmla="*/ 6786731 w 8098398"/>
              <a:gd name="connsiteY3" fmla="*/ 6068353 h 6069883"/>
              <a:gd name="connsiteX4" fmla="*/ 1904026 w 8098398"/>
              <a:gd name="connsiteY4" fmla="*/ 6066818 h 6069883"/>
              <a:gd name="connsiteX5" fmla="*/ 7125 w 8098398"/>
              <a:gd name="connsiteY5" fmla="*/ 5495965 h 6069883"/>
              <a:gd name="connsiteX6" fmla="*/ 775 w 8098398"/>
              <a:gd name="connsiteY6" fmla="*/ 205811 h 6069883"/>
              <a:gd name="connsiteX0" fmla="*/ 775 w 11796917"/>
              <a:gd name="connsiteY0" fmla="*/ 205811 h 6069883"/>
              <a:gd name="connsiteX1" fmla="*/ 138726 w 11796917"/>
              <a:gd name="connsiteY1" fmla="*/ 1628 h 6069883"/>
              <a:gd name="connsiteX2" fmla="*/ 11704058 w 11796917"/>
              <a:gd name="connsiteY2" fmla="*/ 10276 h 6069883"/>
              <a:gd name="connsiteX3" fmla="*/ 6786731 w 11796917"/>
              <a:gd name="connsiteY3" fmla="*/ 6068353 h 6069883"/>
              <a:gd name="connsiteX4" fmla="*/ 1904026 w 11796917"/>
              <a:gd name="connsiteY4" fmla="*/ 6066818 h 6069883"/>
              <a:gd name="connsiteX5" fmla="*/ 7125 w 11796917"/>
              <a:gd name="connsiteY5" fmla="*/ 5495965 h 6069883"/>
              <a:gd name="connsiteX6" fmla="*/ 775 w 11796917"/>
              <a:gd name="connsiteY6" fmla="*/ 205811 h 6069883"/>
              <a:gd name="connsiteX0" fmla="*/ 775 w 12397281"/>
              <a:gd name="connsiteY0" fmla="*/ 205811 h 6069883"/>
              <a:gd name="connsiteX1" fmla="*/ 138726 w 12397281"/>
              <a:gd name="connsiteY1" fmla="*/ 1628 h 6069883"/>
              <a:gd name="connsiteX2" fmla="*/ 11704058 w 12397281"/>
              <a:gd name="connsiteY2" fmla="*/ 10276 h 6069883"/>
              <a:gd name="connsiteX3" fmla="*/ 11809581 w 12397281"/>
              <a:gd name="connsiteY3" fmla="*/ 6064798 h 6069883"/>
              <a:gd name="connsiteX4" fmla="*/ 1904026 w 12397281"/>
              <a:gd name="connsiteY4" fmla="*/ 6066818 h 6069883"/>
              <a:gd name="connsiteX5" fmla="*/ 7125 w 12397281"/>
              <a:gd name="connsiteY5" fmla="*/ 5495965 h 6069883"/>
              <a:gd name="connsiteX6" fmla="*/ 775 w 12397281"/>
              <a:gd name="connsiteY6" fmla="*/ 205811 h 6069883"/>
              <a:gd name="connsiteX0" fmla="*/ 775 w 12104055"/>
              <a:gd name="connsiteY0" fmla="*/ 205811 h 6069883"/>
              <a:gd name="connsiteX1" fmla="*/ 138726 w 12104055"/>
              <a:gd name="connsiteY1" fmla="*/ 1628 h 6069883"/>
              <a:gd name="connsiteX2" fmla="*/ 11704058 w 12104055"/>
              <a:gd name="connsiteY2" fmla="*/ 10276 h 6069883"/>
              <a:gd name="connsiteX3" fmla="*/ 11809581 w 12104055"/>
              <a:gd name="connsiteY3" fmla="*/ 6064798 h 6069883"/>
              <a:gd name="connsiteX4" fmla="*/ 1904026 w 12104055"/>
              <a:gd name="connsiteY4" fmla="*/ 6066818 h 6069883"/>
              <a:gd name="connsiteX5" fmla="*/ 7125 w 12104055"/>
              <a:gd name="connsiteY5" fmla="*/ 5495965 h 6069883"/>
              <a:gd name="connsiteX6" fmla="*/ 775 w 12104055"/>
              <a:gd name="connsiteY6" fmla="*/ 205811 h 6069883"/>
              <a:gd name="connsiteX0" fmla="*/ 775 w 12100788"/>
              <a:gd name="connsiteY0" fmla="*/ 205811 h 6069883"/>
              <a:gd name="connsiteX1" fmla="*/ 138726 w 12100788"/>
              <a:gd name="connsiteY1" fmla="*/ 1628 h 6069883"/>
              <a:gd name="connsiteX2" fmla="*/ 11704058 w 12100788"/>
              <a:gd name="connsiteY2" fmla="*/ 10276 h 6069883"/>
              <a:gd name="connsiteX3" fmla="*/ 11809581 w 12100788"/>
              <a:gd name="connsiteY3" fmla="*/ 6064798 h 6069883"/>
              <a:gd name="connsiteX4" fmla="*/ 1904026 w 12100788"/>
              <a:gd name="connsiteY4" fmla="*/ 6066818 h 6069883"/>
              <a:gd name="connsiteX5" fmla="*/ 7125 w 12100788"/>
              <a:gd name="connsiteY5" fmla="*/ 5495965 h 6069883"/>
              <a:gd name="connsiteX6" fmla="*/ 775 w 12100788"/>
              <a:gd name="connsiteY6" fmla="*/ 205811 h 6069883"/>
              <a:gd name="connsiteX0" fmla="*/ 775 w 11811571"/>
              <a:gd name="connsiteY0" fmla="*/ 205811 h 6069883"/>
              <a:gd name="connsiteX1" fmla="*/ 138726 w 11811571"/>
              <a:gd name="connsiteY1" fmla="*/ 1628 h 6069883"/>
              <a:gd name="connsiteX2" fmla="*/ 11704058 w 11811571"/>
              <a:gd name="connsiteY2" fmla="*/ 10276 h 6069883"/>
              <a:gd name="connsiteX3" fmla="*/ 11809581 w 11811571"/>
              <a:gd name="connsiteY3" fmla="*/ 6064798 h 6069883"/>
              <a:gd name="connsiteX4" fmla="*/ 1904026 w 11811571"/>
              <a:gd name="connsiteY4" fmla="*/ 6066818 h 6069883"/>
              <a:gd name="connsiteX5" fmla="*/ 7125 w 11811571"/>
              <a:gd name="connsiteY5" fmla="*/ 5495965 h 6069883"/>
              <a:gd name="connsiteX6" fmla="*/ 775 w 11811571"/>
              <a:gd name="connsiteY6" fmla="*/ 205811 h 6069883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111"/>
              <a:gd name="connsiteY0" fmla="*/ 499933 h 6364005"/>
              <a:gd name="connsiteX1" fmla="*/ 138726 w 12594111"/>
              <a:gd name="connsiteY1" fmla="*/ 295750 h 6364005"/>
              <a:gd name="connsiteX2" fmla="*/ 11704058 w 12594111"/>
              <a:gd name="connsiteY2" fmla="*/ 304398 h 6364005"/>
              <a:gd name="connsiteX3" fmla="*/ 11816376 w 12594111"/>
              <a:gd name="connsiteY3" fmla="*/ 413074 h 6364005"/>
              <a:gd name="connsiteX4" fmla="*/ 11809581 w 12594111"/>
              <a:gd name="connsiteY4" fmla="*/ 6358920 h 6364005"/>
              <a:gd name="connsiteX5" fmla="*/ 1904026 w 12594111"/>
              <a:gd name="connsiteY5" fmla="*/ 6360940 h 6364005"/>
              <a:gd name="connsiteX6" fmla="*/ 7125 w 12594111"/>
              <a:gd name="connsiteY6" fmla="*/ 5790087 h 6364005"/>
              <a:gd name="connsiteX7" fmla="*/ 775 w 12594111"/>
              <a:gd name="connsiteY7" fmla="*/ 499933 h 6364005"/>
              <a:gd name="connsiteX0" fmla="*/ 775 w 12594986"/>
              <a:gd name="connsiteY0" fmla="*/ 205812 h 6069884"/>
              <a:gd name="connsiteX1" fmla="*/ 138726 w 12594986"/>
              <a:gd name="connsiteY1" fmla="*/ 1629 h 6069884"/>
              <a:gd name="connsiteX2" fmla="*/ 11704058 w 12594986"/>
              <a:gd name="connsiteY2" fmla="*/ 10277 h 6069884"/>
              <a:gd name="connsiteX3" fmla="*/ 11819551 w 12594986"/>
              <a:gd name="connsiteY3" fmla="*/ 1121522 h 6069884"/>
              <a:gd name="connsiteX4" fmla="*/ 11809581 w 12594986"/>
              <a:gd name="connsiteY4" fmla="*/ 6064799 h 6069884"/>
              <a:gd name="connsiteX5" fmla="*/ 1904026 w 12594986"/>
              <a:gd name="connsiteY5" fmla="*/ 6066819 h 6069884"/>
              <a:gd name="connsiteX6" fmla="*/ 7125 w 12594986"/>
              <a:gd name="connsiteY6" fmla="*/ 5495966 h 6069884"/>
              <a:gd name="connsiteX7" fmla="*/ 775 w 12594986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9735558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37957"/>
              <a:gd name="connsiteY0" fmla="*/ 205812 h 6069884"/>
              <a:gd name="connsiteX1" fmla="*/ 138726 w 11837957"/>
              <a:gd name="connsiteY1" fmla="*/ 1629 h 6069884"/>
              <a:gd name="connsiteX2" fmla="*/ 11192883 w 11837957"/>
              <a:gd name="connsiteY2" fmla="*/ 6722 h 6069884"/>
              <a:gd name="connsiteX3" fmla="*/ 11819551 w 11837957"/>
              <a:gd name="connsiteY3" fmla="*/ 1121522 h 6069884"/>
              <a:gd name="connsiteX4" fmla="*/ 11809581 w 11837957"/>
              <a:gd name="connsiteY4" fmla="*/ 6064799 h 6069884"/>
              <a:gd name="connsiteX5" fmla="*/ 1904026 w 11837957"/>
              <a:gd name="connsiteY5" fmla="*/ 6066819 h 6069884"/>
              <a:gd name="connsiteX6" fmla="*/ 7125 w 11837957"/>
              <a:gd name="connsiteY6" fmla="*/ 5495966 h 6069884"/>
              <a:gd name="connsiteX7" fmla="*/ 775 w 11837957"/>
              <a:gd name="connsiteY7" fmla="*/ 205812 h 6069884"/>
              <a:gd name="connsiteX0" fmla="*/ 775 w 11825545"/>
              <a:gd name="connsiteY0" fmla="*/ 205812 h 6069884"/>
              <a:gd name="connsiteX1" fmla="*/ 138726 w 11825545"/>
              <a:gd name="connsiteY1" fmla="*/ 1629 h 6069884"/>
              <a:gd name="connsiteX2" fmla="*/ 11192883 w 11825545"/>
              <a:gd name="connsiteY2" fmla="*/ 6722 h 6069884"/>
              <a:gd name="connsiteX3" fmla="*/ 11819551 w 11825545"/>
              <a:gd name="connsiteY3" fmla="*/ 1121522 h 6069884"/>
              <a:gd name="connsiteX4" fmla="*/ 11809581 w 11825545"/>
              <a:gd name="connsiteY4" fmla="*/ 6064799 h 6069884"/>
              <a:gd name="connsiteX5" fmla="*/ 1904026 w 11825545"/>
              <a:gd name="connsiteY5" fmla="*/ 6066819 h 6069884"/>
              <a:gd name="connsiteX6" fmla="*/ 7125 w 11825545"/>
              <a:gd name="connsiteY6" fmla="*/ 5495966 h 6069884"/>
              <a:gd name="connsiteX7" fmla="*/ 775 w 11825545"/>
              <a:gd name="connsiteY7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192883 w 11821813"/>
              <a:gd name="connsiteY2" fmla="*/ 6722 h 6069884"/>
              <a:gd name="connsiteX3" fmla="*/ 11819551 w 11821813"/>
              <a:gd name="connsiteY3" fmla="*/ 1121522 h 6069884"/>
              <a:gd name="connsiteX4" fmla="*/ 11809581 w 11821813"/>
              <a:gd name="connsiteY4" fmla="*/ 6064799 h 6069884"/>
              <a:gd name="connsiteX5" fmla="*/ 1904026 w 11821813"/>
              <a:gd name="connsiteY5" fmla="*/ 6066819 h 6069884"/>
              <a:gd name="connsiteX6" fmla="*/ 7125 w 11821813"/>
              <a:gd name="connsiteY6" fmla="*/ 5495966 h 6069884"/>
              <a:gd name="connsiteX7" fmla="*/ 775 w 11821813"/>
              <a:gd name="connsiteY7" fmla="*/ 205812 h 6069884"/>
              <a:gd name="connsiteX0" fmla="*/ 775 w 11866535"/>
              <a:gd name="connsiteY0" fmla="*/ 205812 h 6069884"/>
              <a:gd name="connsiteX1" fmla="*/ 138726 w 11866535"/>
              <a:gd name="connsiteY1" fmla="*/ 1629 h 6069884"/>
              <a:gd name="connsiteX2" fmla="*/ 11700883 w 11866535"/>
              <a:gd name="connsiteY2" fmla="*/ 13832 h 6069884"/>
              <a:gd name="connsiteX3" fmla="*/ 11819551 w 11866535"/>
              <a:gd name="connsiteY3" fmla="*/ 1121522 h 6069884"/>
              <a:gd name="connsiteX4" fmla="*/ 11809581 w 11866535"/>
              <a:gd name="connsiteY4" fmla="*/ 6064799 h 6069884"/>
              <a:gd name="connsiteX5" fmla="*/ 1904026 w 11866535"/>
              <a:gd name="connsiteY5" fmla="*/ 6066819 h 6069884"/>
              <a:gd name="connsiteX6" fmla="*/ 7125 w 11866535"/>
              <a:gd name="connsiteY6" fmla="*/ 5495966 h 6069884"/>
              <a:gd name="connsiteX7" fmla="*/ 775 w 11866535"/>
              <a:gd name="connsiteY7" fmla="*/ 205812 h 6069884"/>
              <a:gd name="connsiteX0" fmla="*/ 775 w 11871795"/>
              <a:gd name="connsiteY0" fmla="*/ 205812 h 6069884"/>
              <a:gd name="connsiteX1" fmla="*/ 138726 w 11871795"/>
              <a:gd name="connsiteY1" fmla="*/ 1629 h 6069884"/>
              <a:gd name="connsiteX2" fmla="*/ 11700883 w 11871795"/>
              <a:gd name="connsiteY2" fmla="*/ 13832 h 6069884"/>
              <a:gd name="connsiteX3" fmla="*/ 11819551 w 11871795"/>
              <a:gd name="connsiteY3" fmla="*/ 1121522 h 6069884"/>
              <a:gd name="connsiteX4" fmla="*/ 11809581 w 11871795"/>
              <a:gd name="connsiteY4" fmla="*/ 6064799 h 6069884"/>
              <a:gd name="connsiteX5" fmla="*/ 1904026 w 11871795"/>
              <a:gd name="connsiteY5" fmla="*/ 6066819 h 6069884"/>
              <a:gd name="connsiteX6" fmla="*/ 7125 w 11871795"/>
              <a:gd name="connsiteY6" fmla="*/ 5495966 h 6069884"/>
              <a:gd name="connsiteX7" fmla="*/ 775 w 11871795"/>
              <a:gd name="connsiteY7" fmla="*/ 205812 h 6069884"/>
              <a:gd name="connsiteX0" fmla="*/ 775 w 11850218"/>
              <a:gd name="connsiteY0" fmla="*/ 205812 h 6069884"/>
              <a:gd name="connsiteX1" fmla="*/ 138726 w 11850218"/>
              <a:gd name="connsiteY1" fmla="*/ 1629 h 6069884"/>
              <a:gd name="connsiteX2" fmla="*/ 11659608 w 11850218"/>
              <a:gd name="connsiteY2" fmla="*/ 10277 h 6069884"/>
              <a:gd name="connsiteX3" fmla="*/ 11819551 w 11850218"/>
              <a:gd name="connsiteY3" fmla="*/ 1121522 h 6069884"/>
              <a:gd name="connsiteX4" fmla="*/ 11809581 w 11850218"/>
              <a:gd name="connsiteY4" fmla="*/ 6064799 h 6069884"/>
              <a:gd name="connsiteX5" fmla="*/ 1904026 w 11850218"/>
              <a:gd name="connsiteY5" fmla="*/ 6066819 h 6069884"/>
              <a:gd name="connsiteX6" fmla="*/ 7125 w 11850218"/>
              <a:gd name="connsiteY6" fmla="*/ 5495966 h 6069884"/>
              <a:gd name="connsiteX7" fmla="*/ 775 w 11850218"/>
              <a:gd name="connsiteY7" fmla="*/ 205812 h 6069884"/>
              <a:gd name="connsiteX0" fmla="*/ 775 w 11831396"/>
              <a:gd name="connsiteY0" fmla="*/ 205812 h 6069884"/>
              <a:gd name="connsiteX1" fmla="*/ 138726 w 11831396"/>
              <a:gd name="connsiteY1" fmla="*/ 1629 h 6069884"/>
              <a:gd name="connsiteX2" fmla="*/ 11659608 w 11831396"/>
              <a:gd name="connsiteY2" fmla="*/ 10277 h 6069884"/>
              <a:gd name="connsiteX3" fmla="*/ 11819551 w 11831396"/>
              <a:gd name="connsiteY3" fmla="*/ 1121522 h 6069884"/>
              <a:gd name="connsiteX4" fmla="*/ 11809581 w 11831396"/>
              <a:gd name="connsiteY4" fmla="*/ 6064799 h 6069884"/>
              <a:gd name="connsiteX5" fmla="*/ 1904026 w 11831396"/>
              <a:gd name="connsiteY5" fmla="*/ 6066819 h 6069884"/>
              <a:gd name="connsiteX6" fmla="*/ 7125 w 11831396"/>
              <a:gd name="connsiteY6" fmla="*/ 5495966 h 6069884"/>
              <a:gd name="connsiteX7" fmla="*/ 775 w 11831396"/>
              <a:gd name="connsiteY7" fmla="*/ 205812 h 6069884"/>
              <a:gd name="connsiteX0" fmla="*/ 775 w 11826314"/>
              <a:gd name="connsiteY0" fmla="*/ 205812 h 6069884"/>
              <a:gd name="connsiteX1" fmla="*/ 138726 w 11826314"/>
              <a:gd name="connsiteY1" fmla="*/ 1629 h 6069884"/>
              <a:gd name="connsiteX2" fmla="*/ 11659608 w 11826314"/>
              <a:gd name="connsiteY2" fmla="*/ 10277 h 6069884"/>
              <a:gd name="connsiteX3" fmla="*/ 11819551 w 11826314"/>
              <a:gd name="connsiteY3" fmla="*/ 1121522 h 6069884"/>
              <a:gd name="connsiteX4" fmla="*/ 11809581 w 11826314"/>
              <a:gd name="connsiteY4" fmla="*/ 6064799 h 6069884"/>
              <a:gd name="connsiteX5" fmla="*/ 1904026 w 11826314"/>
              <a:gd name="connsiteY5" fmla="*/ 6066819 h 6069884"/>
              <a:gd name="connsiteX6" fmla="*/ 7125 w 11826314"/>
              <a:gd name="connsiteY6" fmla="*/ 5495966 h 6069884"/>
              <a:gd name="connsiteX7" fmla="*/ 775 w 11826314"/>
              <a:gd name="connsiteY7" fmla="*/ 205812 h 6069884"/>
              <a:gd name="connsiteX0" fmla="*/ 775 w 11823476"/>
              <a:gd name="connsiteY0" fmla="*/ 205812 h 6069884"/>
              <a:gd name="connsiteX1" fmla="*/ 138726 w 11823476"/>
              <a:gd name="connsiteY1" fmla="*/ 1629 h 6069884"/>
              <a:gd name="connsiteX2" fmla="*/ 11659608 w 11823476"/>
              <a:gd name="connsiteY2" fmla="*/ 10277 h 6069884"/>
              <a:gd name="connsiteX3" fmla="*/ 11819551 w 11823476"/>
              <a:gd name="connsiteY3" fmla="*/ 1121522 h 6069884"/>
              <a:gd name="connsiteX4" fmla="*/ 11809581 w 11823476"/>
              <a:gd name="connsiteY4" fmla="*/ 6064799 h 6069884"/>
              <a:gd name="connsiteX5" fmla="*/ 1904026 w 11823476"/>
              <a:gd name="connsiteY5" fmla="*/ 6066819 h 6069884"/>
              <a:gd name="connsiteX6" fmla="*/ 7125 w 11823476"/>
              <a:gd name="connsiteY6" fmla="*/ 5495966 h 6069884"/>
              <a:gd name="connsiteX7" fmla="*/ 775 w 11823476"/>
              <a:gd name="connsiteY7" fmla="*/ 205812 h 6069884"/>
              <a:gd name="connsiteX0" fmla="*/ 775 w 12559042"/>
              <a:gd name="connsiteY0" fmla="*/ 205812 h 6069884"/>
              <a:gd name="connsiteX1" fmla="*/ 138726 w 12559042"/>
              <a:gd name="connsiteY1" fmla="*/ 1629 h 6069884"/>
              <a:gd name="connsiteX2" fmla="*/ 11659608 w 12559042"/>
              <a:gd name="connsiteY2" fmla="*/ 10277 h 6069884"/>
              <a:gd name="connsiteX3" fmla="*/ 11810026 w 12559042"/>
              <a:gd name="connsiteY3" fmla="*/ 122510 h 6069884"/>
              <a:gd name="connsiteX4" fmla="*/ 11819551 w 12559042"/>
              <a:gd name="connsiteY4" fmla="*/ 1121522 h 6069884"/>
              <a:gd name="connsiteX5" fmla="*/ 11809581 w 12559042"/>
              <a:gd name="connsiteY5" fmla="*/ 6064799 h 6069884"/>
              <a:gd name="connsiteX6" fmla="*/ 1904026 w 12559042"/>
              <a:gd name="connsiteY6" fmla="*/ 6066819 h 6069884"/>
              <a:gd name="connsiteX7" fmla="*/ 7125 w 12559042"/>
              <a:gd name="connsiteY7" fmla="*/ 5495966 h 6069884"/>
              <a:gd name="connsiteX8" fmla="*/ 775 w 12559042"/>
              <a:gd name="connsiteY8" fmla="*/ 205812 h 6069884"/>
              <a:gd name="connsiteX0" fmla="*/ 775 w 11825341"/>
              <a:gd name="connsiteY0" fmla="*/ 211183 h 6075255"/>
              <a:gd name="connsiteX1" fmla="*/ 138726 w 11825341"/>
              <a:gd name="connsiteY1" fmla="*/ 7000 h 6075255"/>
              <a:gd name="connsiteX2" fmla="*/ 11659608 w 11825341"/>
              <a:gd name="connsiteY2" fmla="*/ 15648 h 6075255"/>
              <a:gd name="connsiteX3" fmla="*/ 11810026 w 11825341"/>
              <a:gd name="connsiteY3" fmla="*/ 127881 h 6075255"/>
              <a:gd name="connsiteX4" fmla="*/ 11819551 w 11825341"/>
              <a:gd name="connsiteY4" fmla="*/ 1126893 h 6075255"/>
              <a:gd name="connsiteX5" fmla="*/ 11809581 w 11825341"/>
              <a:gd name="connsiteY5" fmla="*/ 6070170 h 6075255"/>
              <a:gd name="connsiteX6" fmla="*/ 1904026 w 11825341"/>
              <a:gd name="connsiteY6" fmla="*/ 6072190 h 6075255"/>
              <a:gd name="connsiteX7" fmla="*/ 7125 w 11825341"/>
              <a:gd name="connsiteY7" fmla="*/ 5501337 h 6075255"/>
              <a:gd name="connsiteX8" fmla="*/ 775 w 11825341"/>
              <a:gd name="connsiteY8" fmla="*/ 211183 h 6075255"/>
              <a:gd name="connsiteX0" fmla="*/ 775 w 11821813"/>
              <a:gd name="connsiteY0" fmla="*/ 211183 h 6075255"/>
              <a:gd name="connsiteX1" fmla="*/ 138726 w 11821813"/>
              <a:gd name="connsiteY1" fmla="*/ 7000 h 6075255"/>
              <a:gd name="connsiteX2" fmla="*/ 11659608 w 11821813"/>
              <a:gd name="connsiteY2" fmla="*/ 15648 h 6075255"/>
              <a:gd name="connsiteX3" fmla="*/ 11810026 w 11821813"/>
              <a:gd name="connsiteY3" fmla="*/ 127881 h 6075255"/>
              <a:gd name="connsiteX4" fmla="*/ 11819551 w 11821813"/>
              <a:gd name="connsiteY4" fmla="*/ 1126893 h 6075255"/>
              <a:gd name="connsiteX5" fmla="*/ 11809581 w 11821813"/>
              <a:gd name="connsiteY5" fmla="*/ 6070170 h 6075255"/>
              <a:gd name="connsiteX6" fmla="*/ 1904026 w 11821813"/>
              <a:gd name="connsiteY6" fmla="*/ 6072190 h 6075255"/>
              <a:gd name="connsiteX7" fmla="*/ 7125 w 11821813"/>
              <a:gd name="connsiteY7" fmla="*/ 5501337 h 6075255"/>
              <a:gd name="connsiteX8" fmla="*/ 775 w 11821813"/>
              <a:gd name="connsiteY8" fmla="*/ 211183 h 6075255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205812 h 6069884"/>
              <a:gd name="connsiteX1" fmla="*/ 138726 w 11821813"/>
              <a:gd name="connsiteY1" fmla="*/ 1629 h 6069884"/>
              <a:gd name="connsiteX2" fmla="*/ 11659608 w 11821813"/>
              <a:gd name="connsiteY2" fmla="*/ 10277 h 6069884"/>
              <a:gd name="connsiteX3" fmla="*/ 11816376 w 11821813"/>
              <a:gd name="connsiteY3" fmla="*/ 193614 h 6069884"/>
              <a:gd name="connsiteX4" fmla="*/ 11819551 w 11821813"/>
              <a:gd name="connsiteY4" fmla="*/ 1121522 h 6069884"/>
              <a:gd name="connsiteX5" fmla="*/ 11809581 w 11821813"/>
              <a:gd name="connsiteY5" fmla="*/ 6064799 h 6069884"/>
              <a:gd name="connsiteX6" fmla="*/ 1904026 w 11821813"/>
              <a:gd name="connsiteY6" fmla="*/ 6066819 h 6069884"/>
              <a:gd name="connsiteX7" fmla="*/ 7125 w 11821813"/>
              <a:gd name="connsiteY7" fmla="*/ 5495966 h 6069884"/>
              <a:gd name="connsiteX8" fmla="*/ 775 w 11821813"/>
              <a:gd name="connsiteY8" fmla="*/ 205812 h 6069884"/>
              <a:gd name="connsiteX0" fmla="*/ 775 w 11821813"/>
              <a:gd name="connsiteY0" fmla="*/ 174049 h 6080783"/>
              <a:gd name="connsiteX1" fmla="*/ 138726 w 11821813"/>
              <a:gd name="connsiteY1" fmla="*/ 12528 h 6080783"/>
              <a:gd name="connsiteX2" fmla="*/ 11659608 w 11821813"/>
              <a:gd name="connsiteY2" fmla="*/ 21176 h 6080783"/>
              <a:gd name="connsiteX3" fmla="*/ 11816376 w 11821813"/>
              <a:gd name="connsiteY3" fmla="*/ 204513 h 6080783"/>
              <a:gd name="connsiteX4" fmla="*/ 11819551 w 11821813"/>
              <a:gd name="connsiteY4" fmla="*/ 1132421 h 6080783"/>
              <a:gd name="connsiteX5" fmla="*/ 11809581 w 11821813"/>
              <a:gd name="connsiteY5" fmla="*/ 6075698 h 6080783"/>
              <a:gd name="connsiteX6" fmla="*/ 1904026 w 11821813"/>
              <a:gd name="connsiteY6" fmla="*/ 6077718 h 6080783"/>
              <a:gd name="connsiteX7" fmla="*/ 7125 w 11821813"/>
              <a:gd name="connsiteY7" fmla="*/ 5506865 h 6080783"/>
              <a:gd name="connsiteX8" fmla="*/ 775 w 11821813"/>
              <a:gd name="connsiteY8" fmla="*/ 174049 h 6080783"/>
              <a:gd name="connsiteX0" fmla="*/ 2536 w 11823574"/>
              <a:gd name="connsiteY0" fmla="*/ 174049 h 6080783"/>
              <a:gd name="connsiteX1" fmla="*/ 140487 w 11823574"/>
              <a:gd name="connsiteY1" fmla="*/ 12528 h 6080783"/>
              <a:gd name="connsiteX2" fmla="*/ 11661369 w 11823574"/>
              <a:gd name="connsiteY2" fmla="*/ 21176 h 6080783"/>
              <a:gd name="connsiteX3" fmla="*/ 11818137 w 11823574"/>
              <a:gd name="connsiteY3" fmla="*/ 204513 h 6080783"/>
              <a:gd name="connsiteX4" fmla="*/ 11821312 w 11823574"/>
              <a:gd name="connsiteY4" fmla="*/ 1132421 h 6080783"/>
              <a:gd name="connsiteX5" fmla="*/ 11811342 w 11823574"/>
              <a:gd name="connsiteY5" fmla="*/ 6075698 h 6080783"/>
              <a:gd name="connsiteX6" fmla="*/ 1905787 w 11823574"/>
              <a:gd name="connsiteY6" fmla="*/ 6077718 h 6080783"/>
              <a:gd name="connsiteX7" fmla="*/ 8886 w 11823574"/>
              <a:gd name="connsiteY7" fmla="*/ 5506865 h 6080783"/>
              <a:gd name="connsiteX8" fmla="*/ 2536 w 11823574"/>
              <a:gd name="connsiteY8" fmla="*/ 174049 h 6080783"/>
              <a:gd name="connsiteX0" fmla="*/ 2536 w 11823574"/>
              <a:gd name="connsiteY0" fmla="*/ 163317 h 6070051"/>
              <a:gd name="connsiteX1" fmla="*/ 140487 w 11823574"/>
              <a:gd name="connsiteY1" fmla="*/ 1796 h 6070051"/>
              <a:gd name="connsiteX2" fmla="*/ 11661369 w 11823574"/>
              <a:gd name="connsiteY2" fmla="*/ 10444 h 6070051"/>
              <a:gd name="connsiteX3" fmla="*/ 11818137 w 11823574"/>
              <a:gd name="connsiteY3" fmla="*/ 193781 h 6070051"/>
              <a:gd name="connsiteX4" fmla="*/ 11821312 w 11823574"/>
              <a:gd name="connsiteY4" fmla="*/ 1121689 h 6070051"/>
              <a:gd name="connsiteX5" fmla="*/ 11811342 w 11823574"/>
              <a:gd name="connsiteY5" fmla="*/ 6064966 h 6070051"/>
              <a:gd name="connsiteX6" fmla="*/ 1905787 w 11823574"/>
              <a:gd name="connsiteY6" fmla="*/ 6066986 h 6070051"/>
              <a:gd name="connsiteX7" fmla="*/ 8886 w 11823574"/>
              <a:gd name="connsiteY7" fmla="*/ 5496133 h 6070051"/>
              <a:gd name="connsiteX8" fmla="*/ 2536 w 11823574"/>
              <a:gd name="connsiteY8" fmla="*/ 163317 h 6070051"/>
              <a:gd name="connsiteX0" fmla="*/ 1747 w 11822785"/>
              <a:gd name="connsiteY0" fmla="*/ 163317 h 6070051"/>
              <a:gd name="connsiteX1" fmla="*/ 158748 w 11822785"/>
              <a:gd name="connsiteY1" fmla="*/ 1796 h 6070051"/>
              <a:gd name="connsiteX2" fmla="*/ 11660580 w 11822785"/>
              <a:gd name="connsiteY2" fmla="*/ 10444 h 6070051"/>
              <a:gd name="connsiteX3" fmla="*/ 11817348 w 11822785"/>
              <a:gd name="connsiteY3" fmla="*/ 193781 h 6070051"/>
              <a:gd name="connsiteX4" fmla="*/ 11820523 w 11822785"/>
              <a:gd name="connsiteY4" fmla="*/ 1121689 h 6070051"/>
              <a:gd name="connsiteX5" fmla="*/ 11810553 w 11822785"/>
              <a:gd name="connsiteY5" fmla="*/ 6064966 h 6070051"/>
              <a:gd name="connsiteX6" fmla="*/ 1904998 w 11822785"/>
              <a:gd name="connsiteY6" fmla="*/ 6066986 h 6070051"/>
              <a:gd name="connsiteX7" fmla="*/ 8097 w 11822785"/>
              <a:gd name="connsiteY7" fmla="*/ 5496133 h 6070051"/>
              <a:gd name="connsiteX8" fmla="*/ 1747 w 11822785"/>
              <a:gd name="connsiteY8" fmla="*/ 163317 h 6070051"/>
              <a:gd name="connsiteX0" fmla="*/ 1747 w 11822785"/>
              <a:gd name="connsiteY0" fmla="*/ 163317 h 6069854"/>
              <a:gd name="connsiteX1" fmla="*/ 158748 w 11822785"/>
              <a:gd name="connsiteY1" fmla="*/ 1796 h 6069854"/>
              <a:gd name="connsiteX2" fmla="*/ 11660580 w 11822785"/>
              <a:gd name="connsiteY2" fmla="*/ 10444 h 6069854"/>
              <a:gd name="connsiteX3" fmla="*/ 11817348 w 11822785"/>
              <a:gd name="connsiteY3" fmla="*/ 193781 h 6069854"/>
              <a:gd name="connsiteX4" fmla="*/ 11820523 w 11822785"/>
              <a:gd name="connsiteY4" fmla="*/ 1121689 h 6069854"/>
              <a:gd name="connsiteX5" fmla="*/ 11810553 w 11822785"/>
              <a:gd name="connsiteY5" fmla="*/ 6064966 h 6069854"/>
              <a:gd name="connsiteX6" fmla="*/ 1904998 w 11822785"/>
              <a:gd name="connsiteY6" fmla="*/ 6066986 h 6069854"/>
              <a:gd name="connsiteX7" fmla="*/ 8097 w 11822785"/>
              <a:gd name="connsiteY7" fmla="*/ 5496133 h 6069854"/>
              <a:gd name="connsiteX8" fmla="*/ 1747 w 11822785"/>
              <a:gd name="connsiteY8" fmla="*/ 163317 h 6069854"/>
              <a:gd name="connsiteX0" fmla="*/ 1747 w 11822785"/>
              <a:gd name="connsiteY0" fmla="*/ 163317 h 6071616"/>
              <a:gd name="connsiteX1" fmla="*/ 158748 w 11822785"/>
              <a:gd name="connsiteY1" fmla="*/ 1796 h 6071616"/>
              <a:gd name="connsiteX2" fmla="*/ 11660580 w 11822785"/>
              <a:gd name="connsiteY2" fmla="*/ 10444 h 6071616"/>
              <a:gd name="connsiteX3" fmla="*/ 11817348 w 11822785"/>
              <a:gd name="connsiteY3" fmla="*/ 193781 h 6071616"/>
              <a:gd name="connsiteX4" fmla="*/ 11820523 w 11822785"/>
              <a:gd name="connsiteY4" fmla="*/ 1121689 h 6071616"/>
              <a:gd name="connsiteX5" fmla="*/ 11810553 w 11822785"/>
              <a:gd name="connsiteY5" fmla="*/ 6064966 h 6071616"/>
              <a:gd name="connsiteX6" fmla="*/ 1527173 w 11822785"/>
              <a:gd name="connsiteY6" fmla="*/ 6068764 h 6071616"/>
              <a:gd name="connsiteX7" fmla="*/ 8097 w 11822785"/>
              <a:gd name="connsiteY7" fmla="*/ 5496133 h 6071616"/>
              <a:gd name="connsiteX8" fmla="*/ 1747 w 11822785"/>
              <a:gd name="connsiteY8" fmla="*/ 163317 h 6071616"/>
              <a:gd name="connsiteX0" fmla="*/ 1747 w 11822785"/>
              <a:gd name="connsiteY0" fmla="*/ 163317 h 6072159"/>
              <a:gd name="connsiteX1" fmla="*/ 158748 w 11822785"/>
              <a:gd name="connsiteY1" fmla="*/ 1796 h 6072159"/>
              <a:gd name="connsiteX2" fmla="*/ 11660580 w 11822785"/>
              <a:gd name="connsiteY2" fmla="*/ 10444 h 6072159"/>
              <a:gd name="connsiteX3" fmla="*/ 11817348 w 11822785"/>
              <a:gd name="connsiteY3" fmla="*/ 193781 h 6072159"/>
              <a:gd name="connsiteX4" fmla="*/ 11820523 w 11822785"/>
              <a:gd name="connsiteY4" fmla="*/ 1121689 h 6072159"/>
              <a:gd name="connsiteX5" fmla="*/ 11810553 w 11822785"/>
              <a:gd name="connsiteY5" fmla="*/ 6064966 h 6072159"/>
              <a:gd name="connsiteX6" fmla="*/ 1527173 w 11822785"/>
              <a:gd name="connsiteY6" fmla="*/ 6068764 h 6072159"/>
              <a:gd name="connsiteX7" fmla="*/ 8097 w 11822785"/>
              <a:gd name="connsiteY7" fmla="*/ 5496133 h 6072159"/>
              <a:gd name="connsiteX8" fmla="*/ 1747 w 11822785"/>
              <a:gd name="connsiteY8" fmla="*/ 163317 h 6072159"/>
              <a:gd name="connsiteX0" fmla="*/ 1747 w 11822785"/>
              <a:gd name="connsiteY0" fmla="*/ 163317 h 6072036"/>
              <a:gd name="connsiteX1" fmla="*/ 158748 w 11822785"/>
              <a:gd name="connsiteY1" fmla="*/ 1796 h 6072036"/>
              <a:gd name="connsiteX2" fmla="*/ 11660580 w 11822785"/>
              <a:gd name="connsiteY2" fmla="*/ 10444 h 6072036"/>
              <a:gd name="connsiteX3" fmla="*/ 11817348 w 11822785"/>
              <a:gd name="connsiteY3" fmla="*/ 193781 h 6072036"/>
              <a:gd name="connsiteX4" fmla="*/ 11820523 w 11822785"/>
              <a:gd name="connsiteY4" fmla="*/ 1121689 h 6072036"/>
              <a:gd name="connsiteX5" fmla="*/ 11810553 w 11822785"/>
              <a:gd name="connsiteY5" fmla="*/ 6064966 h 6072036"/>
              <a:gd name="connsiteX6" fmla="*/ 1527173 w 11822785"/>
              <a:gd name="connsiteY6" fmla="*/ 6068764 h 6072036"/>
              <a:gd name="connsiteX7" fmla="*/ 8097 w 11822785"/>
              <a:gd name="connsiteY7" fmla="*/ 5483690 h 6072036"/>
              <a:gd name="connsiteX8" fmla="*/ 1747 w 11822785"/>
              <a:gd name="connsiteY8" fmla="*/ 163317 h 6072036"/>
              <a:gd name="connsiteX0" fmla="*/ 1747 w 11822785"/>
              <a:gd name="connsiteY0" fmla="*/ 163317 h 6071507"/>
              <a:gd name="connsiteX1" fmla="*/ 158748 w 11822785"/>
              <a:gd name="connsiteY1" fmla="*/ 1796 h 6071507"/>
              <a:gd name="connsiteX2" fmla="*/ 11660580 w 11822785"/>
              <a:gd name="connsiteY2" fmla="*/ 10444 h 6071507"/>
              <a:gd name="connsiteX3" fmla="*/ 11817348 w 11822785"/>
              <a:gd name="connsiteY3" fmla="*/ 193781 h 6071507"/>
              <a:gd name="connsiteX4" fmla="*/ 11820523 w 11822785"/>
              <a:gd name="connsiteY4" fmla="*/ 1121689 h 6071507"/>
              <a:gd name="connsiteX5" fmla="*/ 11810553 w 11822785"/>
              <a:gd name="connsiteY5" fmla="*/ 6064966 h 6071507"/>
              <a:gd name="connsiteX6" fmla="*/ 1527173 w 11822785"/>
              <a:gd name="connsiteY6" fmla="*/ 6068764 h 6071507"/>
              <a:gd name="connsiteX7" fmla="*/ 8097 w 11822785"/>
              <a:gd name="connsiteY7" fmla="*/ 5483690 h 6071507"/>
              <a:gd name="connsiteX8" fmla="*/ 1747 w 11822785"/>
              <a:gd name="connsiteY8" fmla="*/ 163317 h 6071507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527173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71988"/>
              <a:gd name="connsiteX1" fmla="*/ 158748 w 11822785"/>
              <a:gd name="connsiteY1" fmla="*/ 1796 h 6071988"/>
              <a:gd name="connsiteX2" fmla="*/ 11660580 w 11822785"/>
              <a:gd name="connsiteY2" fmla="*/ 10444 h 6071988"/>
              <a:gd name="connsiteX3" fmla="*/ 11817348 w 11822785"/>
              <a:gd name="connsiteY3" fmla="*/ 193781 h 6071988"/>
              <a:gd name="connsiteX4" fmla="*/ 11820523 w 11822785"/>
              <a:gd name="connsiteY4" fmla="*/ 1121689 h 6071988"/>
              <a:gd name="connsiteX5" fmla="*/ 11810553 w 11822785"/>
              <a:gd name="connsiteY5" fmla="*/ 6064966 h 6071988"/>
              <a:gd name="connsiteX6" fmla="*/ 1417636 w 11822785"/>
              <a:gd name="connsiteY6" fmla="*/ 6068764 h 6071988"/>
              <a:gd name="connsiteX7" fmla="*/ 8097 w 11822785"/>
              <a:gd name="connsiteY7" fmla="*/ 5483690 h 6071988"/>
              <a:gd name="connsiteX8" fmla="*/ 1747 w 11822785"/>
              <a:gd name="connsiteY8" fmla="*/ 163317 h 6071988"/>
              <a:gd name="connsiteX0" fmla="*/ 1747 w 11822785"/>
              <a:gd name="connsiteY0" fmla="*/ 163317 h 6068782"/>
              <a:gd name="connsiteX1" fmla="*/ 158748 w 11822785"/>
              <a:gd name="connsiteY1" fmla="*/ 1796 h 6068782"/>
              <a:gd name="connsiteX2" fmla="*/ 11660580 w 11822785"/>
              <a:gd name="connsiteY2" fmla="*/ 10444 h 6068782"/>
              <a:gd name="connsiteX3" fmla="*/ 11817348 w 11822785"/>
              <a:gd name="connsiteY3" fmla="*/ 193781 h 6068782"/>
              <a:gd name="connsiteX4" fmla="*/ 11820523 w 11822785"/>
              <a:gd name="connsiteY4" fmla="*/ 1121689 h 6068782"/>
              <a:gd name="connsiteX5" fmla="*/ 11810553 w 11822785"/>
              <a:gd name="connsiteY5" fmla="*/ 6064966 h 6068782"/>
              <a:gd name="connsiteX6" fmla="*/ 1417636 w 11822785"/>
              <a:gd name="connsiteY6" fmla="*/ 6068764 h 6068782"/>
              <a:gd name="connsiteX7" fmla="*/ 8097 w 11822785"/>
              <a:gd name="connsiteY7" fmla="*/ 5483690 h 6068782"/>
              <a:gd name="connsiteX8" fmla="*/ 1747 w 11822785"/>
              <a:gd name="connsiteY8" fmla="*/ 163317 h 6068782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17348 w 11822785"/>
              <a:gd name="connsiteY3" fmla="*/ 192142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4170"/>
              <a:gd name="connsiteY0" fmla="*/ 161678 h 6067143"/>
              <a:gd name="connsiteX1" fmla="*/ 158748 w 11824170"/>
              <a:gd name="connsiteY1" fmla="*/ 157 h 6067143"/>
              <a:gd name="connsiteX2" fmla="*/ 11660580 w 11824170"/>
              <a:gd name="connsiteY2" fmla="*/ 8805 h 6067143"/>
              <a:gd name="connsiteX3" fmla="*/ 11820523 w 11824170"/>
              <a:gd name="connsiteY3" fmla="*/ 192143 h 6067143"/>
              <a:gd name="connsiteX4" fmla="*/ 11820523 w 11824170"/>
              <a:gd name="connsiteY4" fmla="*/ 1120050 h 6067143"/>
              <a:gd name="connsiteX5" fmla="*/ 11810553 w 11824170"/>
              <a:gd name="connsiteY5" fmla="*/ 6063327 h 6067143"/>
              <a:gd name="connsiteX6" fmla="*/ 1417636 w 11824170"/>
              <a:gd name="connsiteY6" fmla="*/ 6067125 h 6067143"/>
              <a:gd name="connsiteX7" fmla="*/ 8097 w 11824170"/>
              <a:gd name="connsiteY7" fmla="*/ 5482051 h 6067143"/>
              <a:gd name="connsiteX8" fmla="*/ 1747 w 11824170"/>
              <a:gd name="connsiteY8" fmla="*/ 161678 h 6067143"/>
              <a:gd name="connsiteX0" fmla="*/ 1747 w 11822785"/>
              <a:gd name="connsiteY0" fmla="*/ 161678 h 6067143"/>
              <a:gd name="connsiteX1" fmla="*/ 158748 w 11822785"/>
              <a:gd name="connsiteY1" fmla="*/ 157 h 6067143"/>
              <a:gd name="connsiteX2" fmla="*/ 11660580 w 11822785"/>
              <a:gd name="connsiteY2" fmla="*/ 8805 h 6067143"/>
              <a:gd name="connsiteX3" fmla="*/ 11820523 w 11822785"/>
              <a:gd name="connsiteY3" fmla="*/ 192143 h 6067143"/>
              <a:gd name="connsiteX4" fmla="*/ 11820523 w 11822785"/>
              <a:gd name="connsiteY4" fmla="*/ 1120050 h 6067143"/>
              <a:gd name="connsiteX5" fmla="*/ 11810553 w 11822785"/>
              <a:gd name="connsiteY5" fmla="*/ 6063327 h 6067143"/>
              <a:gd name="connsiteX6" fmla="*/ 1417636 w 11822785"/>
              <a:gd name="connsiteY6" fmla="*/ 6067125 h 6067143"/>
              <a:gd name="connsiteX7" fmla="*/ 8097 w 11822785"/>
              <a:gd name="connsiteY7" fmla="*/ 5482051 h 6067143"/>
              <a:gd name="connsiteX8" fmla="*/ 1747 w 11822785"/>
              <a:gd name="connsiteY8" fmla="*/ 161678 h 606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22785" h="6067143">
                <a:moveTo>
                  <a:pt x="1747" y="161678"/>
                </a:moveTo>
                <a:cubicBezTo>
                  <a:pt x="-9419" y="-21337"/>
                  <a:pt x="31802" y="1855"/>
                  <a:pt x="158748" y="157"/>
                </a:cubicBezTo>
                <a:lnTo>
                  <a:pt x="11660580" y="8805"/>
                </a:lnTo>
                <a:cubicBezTo>
                  <a:pt x="11839967" y="5251"/>
                  <a:pt x="11816091" y="10491"/>
                  <a:pt x="11820523" y="192143"/>
                </a:cubicBezTo>
                <a:cubicBezTo>
                  <a:pt x="11821780" y="388017"/>
                  <a:pt x="11821656" y="162850"/>
                  <a:pt x="11820523" y="1120050"/>
                </a:cubicBezTo>
                <a:cubicBezTo>
                  <a:pt x="11828585" y="1709622"/>
                  <a:pt x="11812670" y="4906106"/>
                  <a:pt x="11810553" y="6063327"/>
                </a:cubicBezTo>
                <a:lnTo>
                  <a:pt x="1417636" y="6067125"/>
                </a:lnTo>
                <a:cubicBezTo>
                  <a:pt x="644049" y="6070006"/>
                  <a:pt x="243522" y="5731592"/>
                  <a:pt x="8097" y="5482051"/>
                </a:cubicBezTo>
                <a:cubicBezTo>
                  <a:pt x="9155" y="3262415"/>
                  <a:pt x="689" y="2381314"/>
                  <a:pt x="1747" y="161678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Klicka på ikonen för att lägga in bild   </a:t>
            </a:r>
          </a:p>
          <a:p>
            <a:pPr marL="0" marR="0" lvl="0" indent="0" algn="ctr" defTabSz="914400" rtl="0" eaLnBrk="1" fontAlgn="auto" latinLnBrk="0" hangingPunct="1">
              <a:lnSpc>
                <a:spcPct val="300000"/>
              </a:lnSpc>
              <a:spcBef>
                <a:spcPts val="4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   </a:t>
            </a:r>
          </a:p>
          <a:p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E622E4C8-152B-42E0-8E3F-85BC4C913B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10537" y="6371498"/>
            <a:ext cx="6713034" cy="276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lägga in datum, författare och </a:t>
            </a:r>
            <a:r>
              <a:rPr lang="sv-SE" dirty="0" err="1"/>
              <a:t>ev</a:t>
            </a:r>
            <a:r>
              <a:rPr lang="sv-SE" dirty="0"/>
              <a:t> projektbeskrivning</a:t>
            </a:r>
          </a:p>
        </p:txBody>
      </p:sp>
    </p:spTree>
    <p:extLst>
      <p:ext uri="{BB962C8B-B14F-4D97-AF65-F5344CB8AC3E}">
        <p14:creationId xmlns:p14="http://schemas.microsoft.com/office/powerpoint/2010/main" val="62150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FB7256-82C6-DBF2-9C36-DB14B4D90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A72079-2F75-1734-8272-01E765B30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AB90CF-8F2C-6275-47D1-5BBDA34D5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DF1835-CB55-BE55-AA54-646CFDB71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665B2A-47E7-017B-7153-273002F0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20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B18D05-E886-67BC-DE0C-9FFCD01AA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9C3DBD-03C6-261F-70E8-6AA1F7534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3481B0-E83C-1EBA-EB1E-A0117EB40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D901D6-9A0E-251F-C571-FA20CE437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763DA5-488E-AF1D-6C71-A0CA4BFAB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072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281240-B330-4279-489D-E72DD1885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B24314-FDF0-9179-B2E8-4603F151E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5E1A95-4A9B-BB5C-2AFC-A760ADE5A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19FEB23-47CF-EDBC-7A8D-5B6631E1F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3FC385F-0F59-BF76-D639-C17D755A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DD4D352-618F-880C-A703-CDA9E3BF8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02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AB99DC-EACB-AA86-DD70-9EE5291B3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85462A-E72B-FCA6-E1BB-1A3491D4D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B7E9F3-3DA0-35FA-2E49-F110F1E83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6627543-E30A-1C98-B171-9FCFC6DCA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67694F9-3B3A-75BC-CFD4-F23494F4D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66E676F-93C8-3FBE-83C5-134858336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777B7E7-97E2-FB3F-13F9-BD0FE3B3C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C403A49-2321-9EB3-3EBC-9E0A933C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42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DA7D71-C8AD-9740-A76C-6C215C09C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B3C771B-0815-9592-BB2D-27C9F320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9C12BC-ACF6-5A90-0B71-982ADB5E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51AF0A0-B9F1-07E1-833D-6B862670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70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C921BE5-0E35-C060-BC4E-D14F0104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1C16190-A22B-9725-C74F-500ED046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96C7EEC-BD39-8FA1-2814-36A7B36DD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88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1A6A18-5FA3-5D4C-1315-14DB0FB90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D611BD-DCF1-9D65-73F7-06316F596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706CA4-4BDF-62F6-E0A9-78BE8B00A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48CC7E-545F-6EC3-EB55-E8C3F3FE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430F5FF-60E0-D15E-5F78-F683D97D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E022A1-140F-7C19-DA66-D8621B48F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87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B69B60-9DAB-14C0-A39B-30FA2B863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B11EAA2-FCD2-4119-2CE3-998BAA3F9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B8444D4-42F9-134E-32DB-0C4FC7D19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2CF19B-31DF-73BD-78F5-A386212F5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DB5849D-5AD3-1A55-37FC-3FF9E9B0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A122F6-A967-52BE-C371-929F69E43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062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FE1BC68-26A9-01AA-A1EA-BBEAD3A21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86BC669-5D7C-C411-82BA-7D6DD996C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F2E48D-7592-3869-E0B2-4646B036F5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4F709-207F-4BE9-A1B4-4382E4DAD1AD}" type="datetimeFigureOut">
              <a:rPr lang="sv-SE" smtClean="0"/>
              <a:t>2023-02-14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E48E96-FDB1-D9B2-72C7-D42D1D6DF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9EEA64-08FC-6C5C-ABAD-024A90700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3870E-A040-415B-9D4A-75FA97E1781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7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3600" dirty="0">
                <a:solidFill>
                  <a:schemeClr val="bg1"/>
                </a:solidFill>
              </a:rPr>
              <a:t>Bastjänstgöring (BT) i Region Kalmar län</a:t>
            </a:r>
          </a:p>
        </p:txBody>
      </p:sp>
      <p:sp>
        <p:nvSpPr>
          <p:cNvPr id="2" name="Platshållare för text 3">
            <a:extLst>
              <a:ext uri="{FF2B5EF4-FFF2-40B4-BE49-F238E27FC236}">
                <a16:creationId xmlns:a16="http://schemas.microsoft.com/office/drawing/2014/main" id="{CD1279E8-643D-001F-7113-DE026D3E0B98}"/>
              </a:ext>
            </a:extLst>
          </p:cNvPr>
          <p:cNvSpPr txBox="1">
            <a:spLocks/>
          </p:cNvSpPr>
          <p:nvPr/>
        </p:nvSpPr>
        <p:spPr>
          <a:xfrm>
            <a:off x="3532635" y="5802421"/>
            <a:ext cx="7800891" cy="801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b="1"/>
              <a:t>Marina Oppenheimer, övergripande studierektor Region Kalmar län</a:t>
            </a: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393698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4E28B9-71FB-AC98-BD70-FB1D31F4D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16" y="289361"/>
            <a:ext cx="2114725" cy="1325563"/>
          </a:xfrm>
        </p:spPr>
        <p:txBody>
          <a:bodyPr/>
          <a:lstStyle/>
          <a:p>
            <a:r>
              <a:rPr lang="sv-SE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Tidslinje</a:t>
            </a:r>
          </a:p>
        </p:txBody>
      </p:sp>
      <p:sp>
        <p:nvSpPr>
          <p:cNvPr id="4" name="Pil: höger 3">
            <a:extLst>
              <a:ext uri="{FF2B5EF4-FFF2-40B4-BE49-F238E27FC236}">
                <a16:creationId xmlns:a16="http://schemas.microsoft.com/office/drawing/2014/main" id="{D80D69E3-C823-31EF-AA55-682B4E1E7F2A}"/>
              </a:ext>
            </a:extLst>
          </p:cNvPr>
          <p:cNvSpPr/>
          <p:nvPr/>
        </p:nvSpPr>
        <p:spPr>
          <a:xfrm>
            <a:off x="243282" y="5310231"/>
            <a:ext cx="9437613" cy="69628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2E80243-4A6B-071A-50D9-70613340EBAB}"/>
              </a:ext>
            </a:extLst>
          </p:cNvPr>
          <p:cNvSpPr txBox="1"/>
          <p:nvPr/>
        </p:nvSpPr>
        <p:spPr>
          <a:xfrm rot="18883244">
            <a:off x="1886836" y="3242852"/>
            <a:ext cx="4412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1/9 2022: Första omgången BT-läkare startar:</a:t>
            </a:r>
          </a:p>
          <a:p>
            <a:r>
              <a:rPr lang="sv-SE" dirty="0"/>
              <a:t>Fristående BT</a:t>
            </a:r>
          </a:p>
          <a:p>
            <a:r>
              <a:rPr lang="sv-SE" dirty="0"/>
              <a:t>Förvaltningarna rekryterat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44E450B-6593-3F4E-D6F6-F334F5C96467}"/>
              </a:ext>
            </a:extLst>
          </p:cNvPr>
          <p:cNvSpPr txBox="1"/>
          <p:nvPr/>
        </p:nvSpPr>
        <p:spPr>
          <a:xfrm rot="19016028">
            <a:off x="4489361" y="3435401"/>
            <a:ext cx="3689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1/3 2023 Omgång 2 BT-läkare startar:</a:t>
            </a:r>
          </a:p>
          <a:p>
            <a:r>
              <a:rPr lang="sv-SE" dirty="0"/>
              <a:t>Integrerad BT (del av ST)</a:t>
            </a:r>
          </a:p>
          <a:p>
            <a:r>
              <a:rPr lang="sv-SE" dirty="0"/>
              <a:t>Förvaltningarna rekryterat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81F460E5-B2BF-7F04-ABF6-1622DCA81F96}"/>
              </a:ext>
            </a:extLst>
          </p:cNvPr>
          <p:cNvSpPr txBox="1"/>
          <p:nvPr/>
        </p:nvSpPr>
        <p:spPr>
          <a:xfrm>
            <a:off x="8344334" y="3751049"/>
            <a:ext cx="1230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600" dirty="0"/>
              <a:t>?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30DD4F92-CD42-5E25-95FA-E2B19A0327F6}"/>
              </a:ext>
            </a:extLst>
          </p:cNvPr>
          <p:cNvSpPr txBox="1"/>
          <p:nvPr/>
        </p:nvSpPr>
        <p:spPr>
          <a:xfrm rot="18652480">
            <a:off x="1445" y="4403266"/>
            <a:ext cx="1893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BT införs 1/7 2021</a:t>
            </a:r>
          </a:p>
        </p:txBody>
      </p:sp>
    </p:spTree>
    <p:extLst>
      <p:ext uri="{BB962C8B-B14F-4D97-AF65-F5344CB8AC3E}">
        <p14:creationId xmlns:p14="http://schemas.microsoft.com/office/powerpoint/2010/main" val="290164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A6409A93-2886-FC68-9D8E-A10219CECF17}"/>
              </a:ext>
            </a:extLst>
          </p:cNvPr>
          <p:cNvSpPr/>
          <p:nvPr/>
        </p:nvSpPr>
        <p:spPr>
          <a:xfrm>
            <a:off x="9877713" y="4691641"/>
            <a:ext cx="2071005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14E28B9-71FB-AC98-BD70-FB1D31F4D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16" y="289361"/>
            <a:ext cx="2114725" cy="1325563"/>
          </a:xfrm>
        </p:spPr>
        <p:txBody>
          <a:bodyPr/>
          <a:lstStyle/>
          <a:p>
            <a:r>
              <a:rPr lang="sv-SE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Tidslinje</a:t>
            </a:r>
          </a:p>
        </p:txBody>
      </p:sp>
      <p:sp>
        <p:nvSpPr>
          <p:cNvPr id="4" name="Pil: höger 3">
            <a:extLst>
              <a:ext uri="{FF2B5EF4-FFF2-40B4-BE49-F238E27FC236}">
                <a16:creationId xmlns:a16="http://schemas.microsoft.com/office/drawing/2014/main" id="{D80D69E3-C823-31EF-AA55-682B4E1E7F2A}"/>
              </a:ext>
            </a:extLst>
          </p:cNvPr>
          <p:cNvSpPr/>
          <p:nvPr/>
        </p:nvSpPr>
        <p:spPr>
          <a:xfrm>
            <a:off x="243282" y="5310231"/>
            <a:ext cx="9437613" cy="69628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2E80243-4A6B-071A-50D9-70613340EBAB}"/>
              </a:ext>
            </a:extLst>
          </p:cNvPr>
          <p:cNvSpPr txBox="1"/>
          <p:nvPr/>
        </p:nvSpPr>
        <p:spPr>
          <a:xfrm rot="18883244">
            <a:off x="1886836" y="3242852"/>
            <a:ext cx="4412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1/9 2022: Första omgången BT-läkare startar:</a:t>
            </a:r>
          </a:p>
          <a:p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Fristående BT</a:t>
            </a:r>
          </a:p>
          <a:p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Förvaltningarna rekryterat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B099908-72C3-5B72-5C12-5ECD57117AEA}"/>
              </a:ext>
            </a:extLst>
          </p:cNvPr>
          <p:cNvSpPr txBox="1"/>
          <p:nvPr/>
        </p:nvSpPr>
        <p:spPr>
          <a:xfrm rot="18648899">
            <a:off x="-314533" y="3427884"/>
            <a:ext cx="432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1/1 2022 Byte av övergripande studierektor </a:t>
            </a:r>
          </a:p>
          <a:p>
            <a:r>
              <a:rPr lang="sv-SE" dirty="0"/>
              <a:t>= OMTAG och ny arbetsgrupp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44E450B-6593-3F4E-D6F6-F334F5C96467}"/>
              </a:ext>
            </a:extLst>
          </p:cNvPr>
          <p:cNvSpPr txBox="1"/>
          <p:nvPr/>
        </p:nvSpPr>
        <p:spPr>
          <a:xfrm rot="19016028">
            <a:off x="4489361" y="3435401"/>
            <a:ext cx="36896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1/3 2023 Omgång 2 BT-läkare startar:</a:t>
            </a:r>
          </a:p>
          <a:p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Integrerad BT (del av ST)</a:t>
            </a:r>
          </a:p>
          <a:p>
            <a:r>
              <a:rPr lang="sv-SE" dirty="0">
                <a:solidFill>
                  <a:schemeClr val="bg2">
                    <a:lumMod val="75000"/>
                  </a:schemeClr>
                </a:solidFill>
              </a:rPr>
              <a:t>Förvaltningarna rekryterat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101ABE5-3BC7-3B13-D346-117DFFF42EDD}"/>
              </a:ext>
            </a:extLst>
          </p:cNvPr>
          <p:cNvSpPr txBox="1"/>
          <p:nvPr/>
        </p:nvSpPr>
        <p:spPr>
          <a:xfrm rot="19010544">
            <a:off x="7436824" y="3346513"/>
            <a:ext cx="4349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BT Version 2.0 = integrerad BT som del av ST.</a:t>
            </a:r>
          </a:p>
          <a:p>
            <a:r>
              <a:rPr lang="sv-SE" dirty="0"/>
              <a:t>Ny handlingsplan och BT-kollegium</a:t>
            </a:r>
          </a:p>
        </p:txBody>
      </p:sp>
      <p:sp>
        <p:nvSpPr>
          <p:cNvPr id="11" name="Pil: höger 10">
            <a:extLst>
              <a:ext uri="{FF2B5EF4-FFF2-40B4-BE49-F238E27FC236}">
                <a16:creationId xmlns:a16="http://schemas.microsoft.com/office/drawing/2014/main" id="{2F876154-C3B3-99D1-7ECB-CE7EC3E25B65}"/>
              </a:ext>
            </a:extLst>
          </p:cNvPr>
          <p:cNvSpPr/>
          <p:nvPr/>
        </p:nvSpPr>
        <p:spPr>
          <a:xfrm>
            <a:off x="9732941" y="4077050"/>
            <a:ext cx="2269984" cy="69628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4B3F25F-C774-A49D-69EF-6DA82A49FFEB}"/>
              </a:ext>
            </a:extLst>
          </p:cNvPr>
          <p:cNvSpPr txBox="1"/>
          <p:nvPr/>
        </p:nvSpPr>
        <p:spPr>
          <a:xfrm>
            <a:off x="9877713" y="4773336"/>
            <a:ext cx="22316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Utlandsutbildade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BT en del av 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Långsam infasning! </a:t>
            </a:r>
          </a:p>
          <a:p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1832B6AB-6B32-F80D-EE9A-D787B7ED91A0}"/>
              </a:ext>
            </a:extLst>
          </p:cNvPr>
          <p:cNvSpPr txBox="1"/>
          <p:nvPr/>
        </p:nvSpPr>
        <p:spPr>
          <a:xfrm>
            <a:off x="11539257" y="34850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2027</a:t>
            </a:r>
          </a:p>
        </p:txBody>
      </p:sp>
    </p:spTree>
    <p:extLst>
      <p:ext uri="{BB962C8B-B14F-4D97-AF65-F5344CB8AC3E}">
        <p14:creationId xmlns:p14="http://schemas.microsoft.com/office/powerpoint/2010/main" val="337059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ktangel: vikt hörn 100">
            <a:extLst>
              <a:ext uri="{FF2B5EF4-FFF2-40B4-BE49-F238E27FC236}">
                <a16:creationId xmlns:a16="http://schemas.microsoft.com/office/drawing/2014/main" id="{36E12ACA-A1E2-4B12-8324-C5603C622A64}"/>
              </a:ext>
            </a:extLst>
          </p:cNvPr>
          <p:cNvSpPr/>
          <p:nvPr/>
        </p:nvSpPr>
        <p:spPr>
          <a:xfrm>
            <a:off x="2036189" y="1739718"/>
            <a:ext cx="637563" cy="751637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" name="Rektangel 101">
            <a:extLst>
              <a:ext uri="{FF2B5EF4-FFF2-40B4-BE49-F238E27FC236}">
                <a16:creationId xmlns:a16="http://schemas.microsoft.com/office/drawing/2014/main" id="{D71743EC-9183-4167-BACB-C197640639E6}"/>
              </a:ext>
            </a:extLst>
          </p:cNvPr>
          <p:cNvSpPr/>
          <p:nvPr/>
        </p:nvSpPr>
        <p:spPr>
          <a:xfrm>
            <a:off x="1068121" y="2677025"/>
            <a:ext cx="943584" cy="1785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9" name="Nedåtböjd 115">
            <a:extLst>
              <a:ext uri="{FF2B5EF4-FFF2-40B4-BE49-F238E27FC236}">
                <a16:creationId xmlns:a16="http://schemas.microsoft.com/office/drawing/2014/main" id="{6E1E7368-A9BC-4982-8733-7DC079ED49C7}"/>
              </a:ext>
            </a:extLst>
          </p:cNvPr>
          <p:cNvSpPr/>
          <p:nvPr/>
        </p:nvSpPr>
        <p:spPr>
          <a:xfrm>
            <a:off x="1678542" y="1551532"/>
            <a:ext cx="1574681" cy="1083475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98" name="Rektangel 97">
            <a:extLst>
              <a:ext uri="{FF2B5EF4-FFF2-40B4-BE49-F238E27FC236}">
                <a16:creationId xmlns:a16="http://schemas.microsoft.com/office/drawing/2014/main" id="{07DB28EE-F909-4BD7-A375-A301D8482785}"/>
              </a:ext>
            </a:extLst>
          </p:cNvPr>
          <p:cNvSpPr/>
          <p:nvPr/>
        </p:nvSpPr>
        <p:spPr>
          <a:xfrm>
            <a:off x="0" y="2679164"/>
            <a:ext cx="943584" cy="178510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Ned 125">
            <a:extLst>
              <a:ext uri="{FF2B5EF4-FFF2-40B4-BE49-F238E27FC236}">
                <a16:creationId xmlns:a16="http://schemas.microsoft.com/office/drawing/2014/main" id="{8E985D5F-9A39-4503-B093-48C7FC1572B0}"/>
              </a:ext>
            </a:extLst>
          </p:cNvPr>
          <p:cNvSpPr/>
          <p:nvPr/>
        </p:nvSpPr>
        <p:spPr>
          <a:xfrm rot="17993815">
            <a:off x="9869873" y="3253710"/>
            <a:ext cx="1349785" cy="111226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5" name="Rektangel 94">
            <a:extLst>
              <a:ext uri="{FF2B5EF4-FFF2-40B4-BE49-F238E27FC236}">
                <a16:creationId xmlns:a16="http://schemas.microsoft.com/office/drawing/2014/main" id="{08381003-DE4B-403E-A8CF-A1F771A57E44}"/>
              </a:ext>
            </a:extLst>
          </p:cNvPr>
          <p:cNvSpPr/>
          <p:nvPr/>
        </p:nvSpPr>
        <p:spPr>
          <a:xfrm>
            <a:off x="10754514" y="3878692"/>
            <a:ext cx="1332372" cy="3072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ADEC2C0-1654-4FC2-9BEC-6BDD1CBDE641}"/>
              </a:ext>
            </a:extLst>
          </p:cNvPr>
          <p:cNvSpPr txBox="1"/>
          <p:nvPr/>
        </p:nvSpPr>
        <p:spPr>
          <a:xfrm>
            <a:off x="0" y="2831286"/>
            <a:ext cx="10894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tx1"/>
                </a:solidFill>
              </a:rPr>
              <a:t>Rekrytering:</a:t>
            </a:r>
          </a:p>
          <a:p>
            <a:r>
              <a:rPr lang="sv-SE" sz="1200" dirty="0">
                <a:solidFill>
                  <a:schemeClr val="tx1"/>
                </a:solidFill>
              </a:rPr>
              <a:t> </a:t>
            </a:r>
          </a:p>
          <a:p>
            <a:r>
              <a:rPr lang="sv-SE" sz="1200" dirty="0">
                <a:solidFill>
                  <a:schemeClr val="tx1"/>
                </a:solidFill>
              </a:rPr>
              <a:t>”Vikariat legitimerad läkare med möjlighet till ST”</a:t>
            </a:r>
          </a:p>
          <a:p>
            <a:endParaRPr lang="sv-SE" sz="1200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BD63048-86D7-4628-B646-67567674C9BC}"/>
              </a:ext>
            </a:extLst>
          </p:cNvPr>
          <p:cNvSpPr txBox="1"/>
          <p:nvPr/>
        </p:nvSpPr>
        <p:spPr>
          <a:xfrm>
            <a:off x="1089460" y="2679164"/>
            <a:ext cx="10469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u="sng" dirty="0">
                <a:solidFill>
                  <a:schemeClr val="tx1"/>
                </a:solidFill>
              </a:rPr>
              <a:t>Inom 6 månader:</a:t>
            </a:r>
          </a:p>
          <a:p>
            <a:r>
              <a:rPr lang="sv-SE" sz="1200" dirty="0"/>
              <a:t>BT-redo el inte? (</a:t>
            </a:r>
            <a:r>
              <a:rPr lang="sv-SE" sz="1200" dirty="0">
                <a:solidFill>
                  <a:schemeClr val="tx1"/>
                </a:solidFill>
              </a:rPr>
              <a:t>Intern </a:t>
            </a:r>
            <a:r>
              <a:rPr lang="sv-SE" sz="1200" dirty="0"/>
              <a:t>kontroll av kompetenser</a:t>
            </a:r>
            <a:endParaRPr lang="sv-SE" sz="1200" dirty="0">
              <a:solidFill>
                <a:schemeClr val="tx1"/>
              </a:solidFill>
            </a:endParaRPr>
          </a:p>
          <a:p>
            <a:endParaRPr lang="sv-SE" sz="1200" dirty="0"/>
          </a:p>
          <a:p>
            <a:r>
              <a:rPr lang="sv-SE" sz="1200" dirty="0"/>
              <a:t>ST-utrymme finns?</a:t>
            </a:r>
          </a:p>
          <a:p>
            <a:endParaRPr lang="sv-SE" sz="1200" dirty="0">
              <a:solidFill>
                <a:schemeClr val="tx1"/>
              </a:solidFill>
            </a:endParaRPr>
          </a:p>
          <a:p>
            <a:endParaRPr lang="sv-SE" sz="1200" dirty="0"/>
          </a:p>
        </p:txBody>
      </p:sp>
      <p:sp>
        <p:nvSpPr>
          <p:cNvPr id="10" name="Nedåtböjd 115">
            <a:extLst>
              <a:ext uri="{FF2B5EF4-FFF2-40B4-BE49-F238E27FC236}">
                <a16:creationId xmlns:a16="http://schemas.microsoft.com/office/drawing/2014/main" id="{8D66FB49-7F86-4084-B873-EB7B1E24EFB6}"/>
              </a:ext>
            </a:extLst>
          </p:cNvPr>
          <p:cNvSpPr/>
          <p:nvPr/>
        </p:nvSpPr>
        <p:spPr>
          <a:xfrm>
            <a:off x="432417" y="2092217"/>
            <a:ext cx="1265411" cy="51088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588FA1F-3186-4D0E-8846-3425185D5D01}"/>
              </a:ext>
            </a:extLst>
          </p:cNvPr>
          <p:cNvSpPr/>
          <p:nvPr/>
        </p:nvSpPr>
        <p:spPr>
          <a:xfrm>
            <a:off x="2282330" y="2702537"/>
            <a:ext cx="1060793" cy="17595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A48A9EB-568D-43D3-A73C-A3CFA3A487E8}"/>
              </a:ext>
            </a:extLst>
          </p:cNvPr>
          <p:cNvSpPr txBox="1"/>
          <p:nvPr/>
        </p:nvSpPr>
        <p:spPr>
          <a:xfrm>
            <a:off x="2070150" y="2526402"/>
            <a:ext cx="181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BT-KOLLEGIUM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53BC6339-ABE1-4483-BEC9-45112F5091E0}"/>
              </a:ext>
            </a:extLst>
          </p:cNvPr>
          <p:cNvSpPr txBox="1"/>
          <p:nvPr/>
        </p:nvSpPr>
        <p:spPr>
          <a:xfrm>
            <a:off x="2282329" y="2841036"/>
            <a:ext cx="106079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Granskar CV, kompetens-värderingar och genomför extern kompetensvärdering. </a:t>
            </a:r>
          </a:p>
          <a:p>
            <a:endParaRPr lang="sv-SE" sz="1200" dirty="0"/>
          </a:p>
          <a:p>
            <a:endParaRPr lang="sv-SE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62B07A9-EFEA-4737-8625-5A2C2A48317C}"/>
              </a:ext>
            </a:extLst>
          </p:cNvPr>
          <p:cNvSpPr txBox="1"/>
          <p:nvPr/>
        </p:nvSpPr>
        <p:spPr>
          <a:xfrm>
            <a:off x="261337" y="1494702"/>
            <a:ext cx="181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ENHET/KLINIK</a:t>
            </a:r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C9D81532-BE52-4C72-9ADC-A350FBBF39A5}"/>
              </a:ext>
            </a:extLst>
          </p:cNvPr>
          <p:cNvSpPr/>
          <p:nvPr/>
        </p:nvSpPr>
        <p:spPr>
          <a:xfrm>
            <a:off x="4473450" y="3045204"/>
            <a:ext cx="1134030" cy="1125876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BT-planering</a:t>
            </a:r>
          </a:p>
        </p:txBody>
      </p:sp>
      <p:sp>
        <p:nvSpPr>
          <p:cNvPr id="16" name="Pil: höger 15">
            <a:extLst>
              <a:ext uri="{FF2B5EF4-FFF2-40B4-BE49-F238E27FC236}">
                <a16:creationId xmlns:a16="http://schemas.microsoft.com/office/drawing/2014/main" id="{3663B214-82B9-4F00-B7C9-1347315B14D1}"/>
              </a:ext>
            </a:extLst>
          </p:cNvPr>
          <p:cNvSpPr/>
          <p:nvPr/>
        </p:nvSpPr>
        <p:spPr>
          <a:xfrm>
            <a:off x="3437843" y="3413014"/>
            <a:ext cx="1185185" cy="44671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>
                <a:solidFill>
                  <a:schemeClr val="tx1"/>
                </a:solidFill>
              </a:rPr>
              <a:t>Klartecken BT</a:t>
            </a:r>
          </a:p>
        </p:txBody>
      </p:sp>
      <p:sp>
        <p:nvSpPr>
          <p:cNvPr id="18" name="Nedåtböjd 115">
            <a:extLst>
              <a:ext uri="{FF2B5EF4-FFF2-40B4-BE49-F238E27FC236}">
                <a16:creationId xmlns:a16="http://schemas.microsoft.com/office/drawing/2014/main" id="{10C8181E-BF4E-461D-8641-5517416D7880}"/>
              </a:ext>
            </a:extLst>
          </p:cNvPr>
          <p:cNvSpPr/>
          <p:nvPr/>
        </p:nvSpPr>
        <p:spPr>
          <a:xfrm rot="10160055">
            <a:off x="1640562" y="4682894"/>
            <a:ext cx="1265411" cy="510886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568903CA-0004-4337-B948-4D45C45C37DC}"/>
              </a:ext>
            </a:extLst>
          </p:cNvPr>
          <p:cNvSpPr txBox="1"/>
          <p:nvPr/>
        </p:nvSpPr>
        <p:spPr>
          <a:xfrm>
            <a:off x="1678542" y="5175663"/>
            <a:ext cx="18069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/>
              <a:t>Ej BT, enhetens åtgärder/val</a:t>
            </a:r>
          </a:p>
        </p:txBody>
      </p:sp>
      <p:sp>
        <p:nvSpPr>
          <p:cNvPr id="43" name="Ring 5">
            <a:extLst>
              <a:ext uri="{FF2B5EF4-FFF2-40B4-BE49-F238E27FC236}">
                <a16:creationId xmlns:a16="http://schemas.microsoft.com/office/drawing/2014/main" id="{914F232D-BB91-4745-9B88-01B30AF7367C}"/>
              </a:ext>
            </a:extLst>
          </p:cNvPr>
          <p:cNvSpPr/>
          <p:nvPr/>
        </p:nvSpPr>
        <p:spPr>
          <a:xfrm>
            <a:off x="5753355" y="1086128"/>
            <a:ext cx="4066162" cy="4066162"/>
          </a:xfrm>
          <a:prstGeom prst="don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CDD4CC46-4B3E-4AD8-9CA4-52C1DD2B2A4D}"/>
              </a:ext>
            </a:extLst>
          </p:cNvPr>
          <p:cNvSpPr txBox="1"/>
          <p:nvPr/>
        </p:nvSpPr>
        <p:spPr>
          <a:xfrm>
            <a:off x="6028360" y="574329"/>
            <a:ext cx="31986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200" b="1" dirty="0"/>
              <a:t>BT-tjänstgöringen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99235974-B0BC-43FA-AFC6-F2AF143AD05D}"/>
              </a:ext>
            </a:extLst>
          </p:cNvPr>
          <p:cNvSpPr txBox="1"/>
          <p:nvPr/>
        </p:nvSpPr>
        <p:spPr>
          <a:xfrm>
            <a:off x="7226117" y="1524207"/>
            <a:ext cx="176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Akut sjukvård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CEAC0FF1-B0E2-4789-AC67-2C27D2971016}"/>
              </a:ext>
            </a:extLst>
          </p:cNvPr>
          <p:cNvSpPr txBox="1"/>
          <p:nvPr/>
        </p:nvSpPr>
        <p:spPr>
          <a:xfrm>
            <a:off x="7904979" y="4171080"/>
            <a:ext cx="99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Psykiatri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CE75287D-3341-4F32-9214-593ABF0A2D84}"/>
              </a:ext>
            </a:extLst>
          </p:cNvPr>
          <p:cNvSpPr txBox="1"/>
          <p:nvPr/>
        </p:nvSpPr>
        <p:spPr>
          <a:xfrm>
            <a:off x="5785210" y="2984233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Allmänmedicin</a:t>
            </a:r>
          </a:p>
        </p:txBody>
      </p:sp>
      <p:sp>
        <p:nvSpPr>
          <p:cNvPr id="48" name="Streckad höger 18">
            <a:extLst>
              <a:ext uri="{FF2B5EF4-FFF2-40B4-BE49-F238E27FC236}">
                <a16:creationId xmlns:a16="http://schemas.microsoft.com/office/drawing/2014/main" id="{DB940489-E111-48CD-B53F-57768F576BAE}"/>
              </a:ext>
            </a:extLst>
          </p:cNvPr>
          <p:cNvSpPr/>
          <p:nvPr/>
        </p:nvSpPr>
        <p:spPr>
          <a:xfrm rot="19054880">
            <a:off x="6342113" y="1728723"/>
            <a:ext cx="295246" cy="13354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Streckad höger 67">
            <a:extLst>
              <a:ext uri="{FF2B5EF4-FFF2-40B4-BE49-F238E27FC236}">
                <a16:creationId xmlns:a16="http://schemas.microsoft.com/office/drawing/2014/main" id="{D11FABF9-CA8C-4434-85AD-9DEA660AEA3D}"/>
              </a:ext>
            </a:extLst>
          </p:cNvPr>
          <p:cNvSpPr/>
          <p:nvPr/>
        </p:nvSpPr>
        <p:spPr>
          <a:xfrm rot="14303748">
            <a:off x="6977024" y="3809153"/>
            <a:ext cx="295246" cy="13354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Streckad höger 68">
            <a:extLst>
              <a:ext uri="{FF2B5EF4-FFF2-40B4-BE49-F238E27FC236}">
                <a16:creationId xmlns:a16="http://schemas.microsoft.com/office/drawing/2014/main" id="{E0E1BC5C-BC0A-4414-9C3A-13FD5A05CBF6}"/>
              </a:ext>
            </a:extLst>
          </p:cNvPr>
          <p:cNvSpPr/>
          <p:nvPr/>
        </p:nvSpPr>
        <p:spPr>
          <a:xfrm rot="6795029">
            <a:off x="9036614" y="2675680"/>
            <a:ext cx="295246" cy="13354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Tavelram 141">
            <a:extLst>
              <a:ext uri="{FF2B5EF4-FFF2-40B4-BE49-F238E27FC236}">
                <a16:creationId xmlns:a16="http://schemas.microsoft.com/office/drawing/2014/main" id="{F2240DBC-1627-42F3-9AFD-F249B1AACA97}"/>
              </a:ext>
            </a:extLst>
          </p:cNvPr>
          <p:cNvSpPr/>
          <p:nvPr/>
        </p:nvSpPr>
        <p:spPr>
          <a:xfrm>
            <a:off x="6249784" y="5004888"/>
            <a:ext cx="3358380" cy="61759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AD888A72-0B43-4436-95B3-20678AF4A68D}"/>
              </a:ext>
            </a:extLst>
          </p:cNvPr>
          <p:cNvSpPr txBox="1"/>
          <p:nvPr/>
        </p:nvSpPr>
        <p:spPr>
          <a:xfrm>
            <a:off x="6420590" y="5152290"/>
            <a:ext cx="3031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Semester 1 månad jun/jul/aug</a:t>
            </a:r>
          </a:p>
        </p:txBody>
      </p:sp>
      <p:sp>
        <p:nvSpPr>
          <p:cNvPr id="54" name="Vikt hörn 57">
            <a:extLst>
              <a:ext uri="{FF2B5EF4-FFF2-40B4-BE49-F238E27FC236}">
                <a16:creationId xmlns:a16="http://schemas.microsoft.com/office/drawing/2014/main" id="{D8D26429-6E25-4261-98E9-4BC642436ED3}"/>
              </a:ext>
            </a:extLst>
          </p:cNvPr>
          <p:cNvSpPr/>
          <p:nvPr/>
        </p:nvSpPr>
        <p:spPr>
          <a:xfrm>
            <a:off x="10813162" y="4310039"/>
            <a:ext cx="1287147" cy="709889"/>
          </a:xfrm>
          <a:prstGeom prst="foldedCorne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6CB4086E-F05A-44D2-A2FA-D8C3FA479F00}"/>
              </a:ext>
            </a:extLst>
          </p:cNvPr>
          <p:cNvSpPr txBox="1"/>
          <p:nvPr/>
        </p:nvSpPr>
        <p:spPr>
          <a:xfrm>
            <a:off x="10817491" y="4356063"/>
            <a:ext cx="1396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Intyg</a:t>
            </a:r>
          </a:p>
          <a:p>
            <a:r>
              <a:rPr lang="sv-SE" sz="1400" dirty="0"/>
              <a:t>Socialstyrelsen</a:t>
            </a:r>
          </a:p>
        </p:txBody>
      </p:sp>
      <p:sp>
        <p:nvSpPr>
          <p:cNvPr id="56" name="Plakett 55">
            <a:extLst>
              <a:ext uri="{FF2B5EF4-FFF2-40B4-BE49-F238E27FC236}">
                <a16:creationId xmlns:a16="http://schemas.microsoft.com/office/drawing/2014/main" id="{C0F4843A-3FB0-4132-ACDB-F0EF9A7D08BE}"/>
              </a:ext>
            </a:extLst>
          </p:cNvPr>
          <p:cNvSpPr/>
          <p:nvPr/>
        </p:nvSpPr>
        <p:spPr>
          <a:xfrm>
            <a:off x="10478020" y="5157549"/>
            <a:ext cx="1608866" cy="709888"/>
          </a:xfrm>
          <a:prstGeom prst="plaqu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textruta 56">
            <a:extLst>
              <a:ext uri="{FF2B5EF4-FFF2-40B4-BE49-F238E27FC236}">
                <a16:creationId xmlns:a16="http://schemas.microsoft.com/office/drawing/2014/main" id="{AD5A0DFD-0635-49C2-9B77-7CFB7920318D}"/>
              </a:ext>
            </a:extLst>
          </p:cNvPr>
          <p:cNvSpPr txBox="1"/>
          <p:nvPr/>
        </p:nvSpPr>
        <p:spPr>
          <a:xfrm>
            <a:off x="10415757" y="5281661"/>
            <a:ext cx="1798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GODKÄND= KLAR m BT, KLAR för ST</a:t>
            </a:r>
          </a:p>
        </p:txBody>
      </p:sp>
      <p:sp>
        <p:nvSpPr>
          <p:cNvPr id="58" name="Ned 98">
            <a:extLst>
              <a:ext uri="{FF2B5EF4-FFF2-40B4-BE49-F238E27FC236}">
                <a16:creationId xmlns:a16="http://schemas.microsoft.com/office/drawing/2014/main" id="{DED1F234-F242-44FE-BC1B-DCC7BAC9FE99}"/>
              </a:ext>
            </a:extLst>
          </p:cNvPr>
          <p:cNvSpPr/>
          <p:nvPr/>
        </p:nvSpPr>
        <p:spPr>
          <a:xfrm>
            <a:off x="11393491" y="5033866"/>
            <a:ext cx="142473" cy="107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5927D3AC-ED91-433E-B4E8-DCACBDF8B444}"/>
              </a:ext>
            </a:extLst>
          </p:cNvPr>
          <p:cNvSpPr txBox="1"/>
          <p:nvPr/>
        </p:nvSpPr>
        <p:spPr>
          <a:xfrm rot="20197005">
            <a:off x="10191069" y="3431909"/>
            <a:ext cx="95212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BT-mål klara</a:t>
            </a:r>
          </a:p>
          <a:p>
            <a:endParaRPr lang="sv-SE" dirty="0"/>
          </a:p>
        </p:txBody>
      </p:sp>
      <p:sp>
        <p:nvSpPr>
          <p:cNvPr id="64" name="Dubbelvåg 63">
            <a:extLst>
              <a:ext uri="{FF2B5EF4-FFF2-40B4-BE49-F238E27FC236}">
                <a16:creationId xmlns:a16="http://schemas.microsoft.com/office/drawing/2014/main" id="{0C09A008-FDD6-4E7B-BD67-2031E1490A96}"/>
              </a:ext>
            </a:extLst>
          </p:cNvPr>
          <p:cNvSpPr/>
          <p:nvPr/>
        </p:nvSpPr>
        <p:spPr>
          <a:xfrm>
            <a:off x="9117482" y="800604"/>
            <a:ext cx="1637032" cy="1525000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textruta 64">
            <a:extLst>
              <a:ext uri="{FF2B5EF4-FFF2-40B4-BE49-F238E27FC236}">
                <a16:creationId xmlns:a16="http://schemas.microsoft.com/office/drawing/2014/main" id="{B811A5C2-10E9-4CA0-A51E-3F4D65BAE425}"/>
              </a:ext>
            </a:extLst>
          </p:cNvPr>
          <p:cNvSpPr txBox="1"/>
          <p:nvPr/>
        </p:nvSpPr>
        <p:spPr>
          <a:xfrm>
            <a:off x="9125163" y="1101439"/>
            <a:ext cx="1574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UTBILDNINGS-AKTIVITER INKL KURSER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9C864FE0-3BFC-422C-9161-C0540F90F559}"/>
              </a:ext>
            </a:extLst>
          </p:cNvPr>
          <p:cNvSpPr txBox="1"/>
          <p:nvPr/>
        </p:nvSpPr>
        <p:spPr>
          <a:xfrm>
            <a:off x="10732332" y="3878692"/>
            <a:ext cx="143532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00" dirty="0"/>
              <a:t>Extern bedömning</a:t>
            </a:r>
          </a:p>
        </p:txBody>
      </p:sp>
      <p:sp>
        <p:nvSpPr>
          <p:cNvPr id="96" name="Ned 98">
            <a:extLst>
              <a:ext uri="{FF2B5EF4-FFF2-40B4-BE49-F238E27FC236}">
                <a16:creationId xmlns:a16="http://schemas.microsoft.com/office/drawing/2014/main" id="{61147601-F8C8-44C4-A808-7B2E632BC720}"/>
              </a:ext>
            </a:extLst>
          </p:cNvPr>
          <p:cNvSpPr/>
          <p:nvPr/>
        </p:nvSpPr>
        <p:spPr>
          <a:xfrm>
            <a:off x="11363282" y="4188187"/>
            <a:ext cx="142473" cy="1071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0" name="textruta 99">
            <a:extLst>
              <a:ext uri="{FF2B5EF4-FFF2-40B4-BE49-F238E27FC236}">
                <a16:creationId xmlns:a16="http://schemas.microsoft.com/office/drawing/2014/main" id="{29B5D65C-4D43-4B93-9823-54B94073D8E3}"/>
              </a:ext>
            </a:extLst>
          </p:cNvPr>
          <p:cNvSpPr txBox="1"/>
          <p:nvPr/>
        </p:nvSpPr>
        <p:spPr>
          <a:xfrm>
            <a:off x="2064001" y="1746856"/>
            <a:ext cx="755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Ansökan om BT på separat formulär!</a:t>
            </a:r>
          </a:p>
        </p:txBody>
      </p:sp>
    </p:spTree>
    <p:extLst>
      <p:ext uri="{BB962C8B-B14F-4D97-AF65-F5344CB8AC3E}">
        <p14:creationId xmlns:p14="http://schemas.microsoft.com/office/powerpoint/2010/main" val="136266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80D822AE-D06F-77E1-6E68-180664E89A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1" t="17246" r="40040" b="26350"/>
          <a:stretch/>
        </p:blipFill>
        <p:spPr>
          <a:xfrm>
            <a:off x="2835480" y="797783"/>
            <a:ext cx="5327008" cy="4671839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E0014FEE-2D87-935D-B09C-17A75DE8F3E4}"/>
              </a:ext>
            </a:extLst>
          </p:cNvPr>
          <p:cNvSpPr/>
          <p:nvPr/>
        </p:nvSpPr>
        <p:spPr>
          <a:xfrm>
            <a:off x="2978092" y="604007"/>
            <a:ext cx="4605556" cy="56961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090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FFA6CED-B3E2-B19D-8F0A-0C5A08C5C7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59" t="15190" r="9794" b="5695"/>
          <a:stretch/>
        </p:blipFill>
        <p:spPr>
          <a:xfrm>
            <a:off x="639192" y="83861"/>
            <a:ext cx="11620870" cy="6917184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BE368DE3-F369-379E-31BC-C1DB2F51C171}"/>
              </a:ext>
            </a:extLst>
          </p:cNvPr>
          <p:cNvSpPr txBox="1"/>
          <p:nvPr/>
        </p:nvSpPr>
        <p:spPr>
          <a:xfrm rot="19083258">
            <a:off x="371007" y="3574596"/>
            <a:ext cx="4706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Stöd för rekrytering!</a:t>
            </a:r>
          </a:p>
        </p:txBody>
      </p:sp>
    </p:spTree>
    <p:extLst>
      <p:ext uri="{BB962C8B-B14F-4D97-AF65-F5344CB8AC3E}">
        <p14:creationId xmlns:p14="http://schemas.microsoft.com/office/powerpoint/2010/main" val="88967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98AC622-F1DB-0479-9F75-75DA34112E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69" t="17500" r="30367" b="8575"/>
          <a:stretch/>
        </p:blipFill>
        <p:spPr>
          <a:xfrm>
            <a:off x="291931" y="1971413"/>
            <a:ext cx="4917632" cy="5137559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700A1365-B575-C5F0-D34C-CB1827223D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069" t="17373" r="30986" b="3765"/>
          <a:stretch/>
        </p:blipFill>
        <p:spPr>
          <a:xfrm>
            <a:off x="3474106" y="466080"/>
            <a:ext cx="5711839" cy="628705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6584D84D-A5E2-FE58-B6D3-A8FEA64F813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270" t="17500" r="31950" b="3259"/>
          <a:stretch/>
        </p:blipFill>
        <p:spPr>
          <a:xfrm>
            <a:off x="7091064" y="612396"/>
            <a:ext cx="5100936" cy="6140741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C9CD8FA-8A50-713C-DD30-3CBFB7EFF512}"/>
              </a:ext>
            </a:extLst>
          </p:cNvPr>
          <p:cNvSpPr txBox="1"/>
          <p:nvPr/>
        </p:nvSpPr>
        <p:spPr>
          <a:xfrm rot="19083258">
            <a:off x="543242" y="815080"/>
            <a:ext cx="241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Checklistor!</a:t>
            </a:r>
          </a:p>
        </p:txBody>
      </p:sp>
    </p:spTree>
    <p:extLst>
      <p:ext uri="{BB962C8B-B14F-4D97-AF65-F5344CB8AC3E}">
        <p14:creationId xmlns:p14="http://schemas.microsoft.com/office/powerpoint/2010/main" val="135212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DFCBAF8-E373-42FE-F615-45820CE6F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000"/>
            <a:ext cx="12192000" cy="6604000"/>
          </a:xfrm>
          <a:prstGeom prst="rect">
            <a:avLst/>
          </a:prstGeom>
        </p:spPr>
      </p:pic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AD4915C1-639F-46A9-FB4E-742139E85EC0}"/>
              </a:ext>
            </a:extLst>
          </p:cNvPr>
          <p:cNvSpPr/>
          <p:nvPr/>
        </p:nvSpPr>
        <p:spPr>
          <a:xfrm>
            <a:off x="7801761" y="6006517"/>
            <a:ext cx="2139193" cy="72448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BT-info!</a:t>
            </a:r>
          </a:p>
        </p:txBody>
      </p:sp>
    </p:spTree>
    <p:extLst>
      <p:ext uri="{BB962C8B-B14F-4D97-AF65-F5344CB8AC3E}">
        <p14:creationId xmlns:p14="http://schemas.microsoft.com/office/powerpoint/2010/main" val="1063597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bild 3">
            <a:extLst>
              <a:ext uri="{FF2B5EF4-FFF2-40B4-BE49-F238E27FC236}">
                <a16:creationId xmlns:a16="http://schemas.microsoft.com/office/drawing/2014/main" id="{7C8D61F4-E00F-4884-9D43-0CF394555E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8" b="8218"/>
          <a:stretch>
            <a:fillRect/>
          </a:stretch>
        </p:blipFill>
        <p:spPr>
          <a:xfrm>
            <a:off x="187326" y="172870"/>
            <a:ext cx="11822785" cy="5418298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DA4644-5D73-4851-B8A5-D89E45A239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Rubrik 1">
            <a:extLst>
              <a:ext uri="{FF2B5EF4-FFF2-40B4-BE49-F238E27FC236}">
                <a16:creationId xmlns:a16="http://schemas.microsoft.com/office/drawing/2014/main" id="{F2579FCF-59DA-484F-8A65-DF3D9C875EA3}"/>
              </a:ext>
            </a:extLst>
          </p:cNvPr>
          <p:cNvSpPr txBox="1">
            <a:spLocks/>
          </p:cNvSpPr>
          <p:nvPr/>
        </p:nvSpPr>
        <p:spPr>
          <a:xfrm>
            <a:off x="187326" y="2729140"/>
            <a:ext cx="11822785" cy="593809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rgbClr val="DB0D1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endParaRPr lang="sv-SE" sz="3600" dirty="0">
              <a:solidFill>
                <a:schemeClr val="bg1"/>
              </a:solidFill>
            </a:endParaRPr>
          </a:p>
        </p:txBody>
      </p:sp>
      <p:sp>
        <p:nvSpPr>
          <p:cNvPr id="2" name="Platshållare för text 3">
            <a:extLst>
              <a:ext uri="{FF2B5EF4-FFF2-40B4-BE49-F238E27FC236}">
                <a16:creationId xmlns:a16="http://schemas.microsoft.com/office/drawing/2014/main" id="{CD1279E8-643D-001F-7113-DE026D3E0B98}"/>
              </a:ext>
            </a:extLst>
          </p:cNvPr>
          <p:cNvSpPr txBox="1">
            <a:spLocks/>
          </p:cNvSpPr>
          <p:nvPr/>
        </p:nvSpPr>
        <p:spPr>
          <a:xfrm>
            <a:off x="3532635" y="5802421"/>
            <a:ext cx="7800891" cy="801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54426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214</Words>
  <Application>Microsoft Office PowerPoint</Application>
  <PresentationFormat>Bredbild</PresentationFormat>
  <Paragraphs>56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PowerPoint-presentation</vt:lpstr>
      <vt:lpstr>Tidslinje</vt:lpstr>
      <vt:lpstr>Tidslinje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Region Kalmar l?n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Marina Oppenheimer</dc:creator>
  <cp:lastModifiedBy>Lillemor Elfström Broling</cp:lastModifiedBy>
  <cp:revision>11</cp:revision>
  <cp:lastPrinted>2023-02-07T13:16:00Z</cp:lastPrinted>
  <dcterms:created xsi:type="dcterms:W3CDTF">2023-02-07T12:42:10Z</dcterms:created>
  <dcterms:modified xsi:type="dcterms:W3CDTF">2023-02-14T08:23:12Z</dcterms:modified>
</cp:coreProperties>
</file>