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7" r:id="rId3"/>
    <p:sldId id="260" r:id="rId4"/>
    <p:sldId id="280" r:id="rId5"/>
    <p:sldId id="278" r:id="rId6"/>
    <p:sldId id="283" r:id="rId7"/>
    <p:sldId id="285" r:id="rId8"/>
    <p:sldId id="282" r:id="rId9"/>
    <p:sldId id="284" r:id="rId10"/>
    <p:sldId id="258"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0D15"/>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75" autoAdjust="0"/>
  </p:normalViewPr>
  <p:slideViewPr>
    <p:cSldViewPr snapToGrid="0">
      <p:cViewPr varScale="1">
        <p:scale>
          <a:sx n="114" d="100"/>
          <a:sy n="114" d="100"/>
        </p:scale>
        <p:origin x="186"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anlig textsida">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377217" y="374277"/>
            <a:ext cx="11223100" cy="1130331"/>
          </a:xfrm>
          <a:prstGeom prst="rect">
            <a:avLst/>
          </a:prstGeom>
        </p:spPr>
        <p:txBody>
          <a:bodyPr anchor="t">
            <a:normAutofit/>
          </a:bodyPr>
          <a:lstStyle>
            <a:lvl1pPr algn="l">
              <a:defRPr sz="2400">
                <a:solidFill>
                  <a:srgbClr val="DB0D15"/>
                </a:solidFill>
                <a:latin typeface="Arial" panose="020B0604020202020204" pitchFamily="34" charset="0"/>
                <a:cs typeface="Arial" panose="020B0604020202020204" pitchFamily="34" charset="0"/>
              </a:defRPr>
            </a:lvl1pPr>
          </a:lstStyle>
          <a:p>
            <a:r>
              <a:rPr lang="sv-SE" dirty="0"/>
              <a:t>Rubrik i överkant</a:t>
            </a:r>
          </a:p>
        </p:txBody>
      </p:sp>
      <p:sp>
        <p:nvSpPr>
          <p:cNvPr id="7" name="Platshållare för text 6">
            <a:extLst>
              <a:ext uri="{FF2B5EF4-FFF2-40B4-BE49-F238E27FC236}">
                <a16:creationId xmlns:a16="http://schemas.microsoft.com/office/drawing/2014/main" id="{5B3E5ED0-B940-429B-B70C-B1B3B7A7C79C}"/>
              </a:ext>
            </a:extLst>
          </p:cNvPr>
          <p:cNvSpPr>
            <a:spLocks noGrp="1"/>
          </p:cNvSpPr>
          <p:nvPr>
            <p:ph type="body" sz="quarter" idx="10" hasCustomPrompt="1"/>
          </p:nvPr>
        </p:nvSpPr>
        <p:spPr>
          <a:xfrm>
            <a:off x="1768157" y="1631850"/>
            <a:ext cx="8402637" cy="3341406"/>
          </a:xfrm>
          <a:prstGeom prst="rect">
            <a:avLst/>
          </a:prstGeom>
        </p:spPr>
        <p:txBody>
          <a:bodyPr/>
          <a:lstStyle>
            <a:lvl1pPr marL="0" indent="0">
              <a:lnSpc>
                <a:spcPct val="100000"/>
              </a:lnSpc>
              <a:buFontTx/>
              <a:buNone/>
              <a:defRPr sz="1800"/>
            </a:lvl1pPr>
            <a:lvl2pPr marL="457200" indent="0">
              <a:lnSpc>
                <a:spcPct val="100000"/>
              </a:lnSpc>
              <a:buFontTx/>
              <a:buNone/>
              <a:defRPr sz="1600"/>
            </a:lvl2pPr>
            <a:lvl3pPr marL="914400" indent="0">
              <a:lnSpc>
                <a:spcPct val="100000"/>
              </a:lnSpc>
              <a:buFontTx/>
              <a:buNone/>
              <a:defRPr sz="1400"/>
            </a:lvl3pPr>
            <a:lvl4pPr marL="1371600" indent="0">
              <a:lnSpc>
                <a:spcPct val="100000"/>
              </a:lnSpc>
              <a:buFontTx/>
              <a:buNone/>
              <a:defRPr sz="1200"/>
            </a:lvl4pPr>
            <a:lvl5pPr marL="1828800" indent="0">
              <a:lnSpc>
                <a:spcPct val="100000"/>
              </a:lnSpc>
              <a:buFontTx/>
              <a:buNone/>
              <a:defRPr sz="1100"/>
            </a:lvl5pPr>
          </a:lstStyle>
          <a:p>
            <a:pPr lvl="0"/>
            <a:r>
              <a:rPr lang="sv-SE" dirty="0"/>
              <a:t>Klicka här för att lägga in text</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text 8">
            <a:extLst>
              <a:ext uri="{FF2B5EF4-FFF2-40B4-BE49-F238E27FC236}">
                <a16:creationId xmlns:a16="http://schemas.microsoft.com/office/drawing/2014/main" id="{2C92496B-EEA1-4395-81D1-FF36C8DEBFAE}"/>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197023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sida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3"/>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när du behöver hela satsytan</a:t>
            </a:r>
          </a:p>
        </p:txBody>
      </p:sp>
      <p:sp>
        <p:nvSpPr>
          <p:cNvPr id="6" name="Platshållare för text 8">
            <a:extLst>
              <a:ext uri="{FF2B5EF4-FFF2-40B4-BE49-F238E27FC236}">
                <a16:creationId xmlns:a16="http://schemas.microsoft.com/office/drawing/2014/main" id="{E4990DEF-B8AA-49A6-8D03-6D3B9291E512}"/>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200838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lbild med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4"/>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vid helbild</a:t>
            </a:r>
          </a:p>
        </p:txBody>
      </p:sp>
      <p:sp>
        <p:nvSpPr>
          <p:cNvPr id="9" name="Platshållare för bild 9">
            <a:extLst>
              <a:ext uri="{FF2B5EF4-FFF2-40B4-BE49-F238E27FC236}">
                <a16:creationId xmlns:a16="http://schemas.microsoft.com/office/drawing/2014/main" id="{347E835F-CBD4-4961-833E-DF753E0BB00E}"/>
              </a:ext>
            </a:extLst>
          </p:cNvPr>
          <p:cNvSpPr>
            <a:spLocks noGrp="1"/>
          </p:cNvSpPr>
          <p:nvPr>
            <p:ph type="pic" sz="quarter" idx="10" hasCustomPrompt="1"/>
          </p:nvPr>
        </p:nvSpPr>
        <p:spPr>
          <a:xfrm>
            <a:off x="187326" y="177657"/>
            <a:ext cx="11822785" cy="5418298"/>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7446632"/>
              <a:gd name="connsiteX1" fmla="*/ 4724633 w 5409044"/>
              <a:gd name="connsiteY1" fmla="*/ 0 h 7446632"/>
              <a:gd name="connsiteX2" fmla="*/ 4814281 w 5409044"/>
              <a:gd name="connsiteY2" fmla="*/ 6858000 h 7446632"/>
              <a:gd name="connsiteX3" fmla="*/ 2262026 w 5409044"/>
              <a:gd name="connsiteY3" fmla="*/ 7446629 h 7446632"/>
              <a:gd name="connsiteX4" fmla="*/ 0 w 5409044"/>
              <a:gd name="connsiteY4" fmla="*/ 6858000 h 7446632"/>
              <a:gd name="connsiteX5" fmla="*/ 0 w 5409044"/>
              <a:gd name="connsiteY5" fmla="*/ 0 h 7446632"/>
              <a:gd name="connsiteX0" fmla="*/ 0 w 5409044"/>
              <a:gd name="connsiteY0" fmla="*/ 334 h 7446966"/>
              <a:gd name="connsiteX1" fmla="*/ 357026 w 5409044"/>
              <a:gd name="connsiteY1" fmla="*/ 2352 h 7446966"/>
              <a:gd name="connsiteX2" fmla="*/ 4724633 w 5409044"/>
              <a:gd name="connsiteY2" fmla="*/ 334 h 7446966"/>
              <a:gd name="connsiteX3" fmla="*/ 4814281 w 5409044"/>
              <a:gd name="connsiteY3" fmla="*/ 6858334 h 7446966"/>
              <a:gd name="connsiteX4" fmla="*/ 2262026 w 5409044"/>
              <a:gd name="connsiteY4" fmla="*/ 7446963 h 7446966"/>
              <a:gd name="connsiteX5" fmla="*/ 0 w 5409044"/>
              <a:gd name="connsiteY5" fmla="*/ 6858334 h 7446966"/>
              <a:gd name="connsiteX6" fmla="*/ 0 w 5409044"/>
              <a:gd name="connsiteY6" fmla="*/ 334 h 7446966"/>
              <a:gd name="connsiteX0" fmla="*/ 3175 w 5409044"/>
              <a:gd name="connsiteY0" fmla="*/ 199091 h 7446632"/>
              <a:gd name="connsiteX1" fmla="*/ 357026 w 5409044"/>
              <a:gd name="connsiteY1" fmla="*/ 2018 h 7446632"/>
              <a:gd name="connsiteX2" fmla="*/ 4724633 w 5409044"/>
              <a:gd name="connsiteY2" fmla="*/ 0 h 7446632"/>
              <a:gd name="connsiteX3" fmla="*/ 4814281 w 5409044"/>
              <a:gd name="connsiteY3" fmla="*/ 6858000 h 7446632"/>
              <a:gd name="connsiteX4" fmla="*/ 2262026 w 5409044"/>
              <a:gd name="connsiteY4" fmla="*/ 7446629 h 7446632"/>
              <a:gd name="connsiteX5" fmla="*/ 0 w 5409044"/>
              <a:gd name="connsiteY5" fmla="*/ 6858000 h 7446632"/>
              <a:gd name="connsiteX6" fmla="*/ 3175 w 5409044"/>
              <a:gd name="connsiteY6" fmla="*/ 199091 h 7446632"/>
              <a:gd name="connsiteX0" fmla="*/ 3175 w 5409044"/>
              <a:gd name="connsiteY0" fmla="*/ 199867 h 7447408"/>
              <a:gd name="connsiteX1" fmla="*/ 357026 w 5409044"/>
              <a:gd name="connsiteY1" fmla="*/ 2794 h 7447408"/>
              <a:gd name="connsiteX2" fmla="*/ 4724633 w 5409044"/>
              <a:gd name="connsiteY2" fmla="*/ 776 h 7447408"/>
              <a:gd name="connsiteX3" fmla="*/ 4814281 w 5409044"/>
              <a:gd name="connsiteY3" fmla="*/ 6858776 h 7447408"/>
              <a:gd name="connsiteX4" fmla="*/ 2262026 w 5409044"/>
              <a:gd name="connsiteY4" fmla="*/ 7447405 h 7447408"/>
              <a:gd name="connsiteX5" fmla="*/ 0 w 5409044"/>
              <a:gd name="connsiteY5" fmla="*/ 6858776 h 7447408"/>
              <a:gd name="connsiteX6" fmla="*/ 3175 w 5409044"/>
              <a:gd name="connsiteY6" fmla="*/ 199867 h 7447408"/>
              <a:gd name="connsiteX0" fmla="*/ 3175 w 5409044"/>
              <a:gd name="connsiteY0" fmla="*/ 202804 h 7450345"/>
              <a:gd name="connsiteX1" fmla="*/ 103026 w 5409044"/>
              <a:gd name="connsiteY1" fmla="*/ 2176 h 7450345"/>
              <a:gd name="connsiteX2" fmla="*/ 4724633 w 5409044"/>
              <a:gd name="connsiteY2" fmla="*/ 3713 h 7450345"/>
              <a:gd name="connsiteX3" fmla="*/ 4814281 w 5409044"/>
              <a:gd name="connsiteY3" fmla="*/ 6861713 h 7450345"/>
              <a:gd name="connsiteX4" fmla="*/ 2262026 w 5409044"/>
              <a:gd name="connsiteY4" fmla="*/ 7450342 h 7450345"/>
              <a:gd name="connsiteX5" fmla="*/ 0 w 5409044"/>
              <a:gd name="connsiteY5" fmla="*/ 6861713 h 7450345"/>
              <a:gd name="connsiteX6" fmla="*/ 3175 w 5409044"/>
              <a:gd name="connsiteY6" fmla="*/ 202804 h 7450345"/>
              <a:gd name="connsiteX0" fmla="*/ 3175 w 5409044"/>
              <a:gd name="connsiteY0" fmla="*/ 205811 h 7449797"/>
              <a:gd name="connsiteX1" fmla="*/ 1030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3175 w 5409044"/>
              <a:gd name="connsiteY0" fmla="*/ 205811 h 7449797"/>
              <a:gd name="connsiteX1" fmla="*/ 1411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9525 w 5415394"/>
              <a:gd name="connsiteY0" fmla="*/ 205811 h 7449797"/>
              <a:gd name="connsiteX1" fmla="*/ 147476 w 5415394"/>
              <a:gd name="connsiteY1" fmla="*/ 1628 h 7449797"/>
              <a:gd name="connsiteX2" fmla="*/ 4730983 w 5415394"/>
              <a:gd name="connsiteY2" fmla="*/ 3165 h 7449797"/>
              <a:gd name="connsiteX3" fmla="*/ 4820631 w 5415394"/>
              <a:gd name="connsiteY3" fmla="*/ 6861165 h 7449797"/>
              <a:gd name="connsiteX4" fmla="*/ 2268376 w 5415394"/>
              <a:gd name="connsiteY4" fmla="*/ 7449794 h 7449797"/>
              <a:gd name="connsiteX5" fmla="*/ 0 w 5415394"/>
              <a:gd name="connsiteY5" fmla="*/ 5211548 h 7449797"/>
              <a:gd name="connsiteX6" fmla="*/ 9525 w 5415394"/>
              <a:gd name="connsiteY6" fmla="*/ 205811 h 7449797"/>
              <a:gd name="connsiteX0" fmla="*/ 9525 w 5415394"/>
              <a:gd name="connsiteY0" fmla="*/ 205811 h 6861165"/>
              <a:gd name="connsiteX1" fmla="*/ 147476 w 5415394"/>
              <a:gd name="connsiteY1" fmla="*/ 1628 h 6861165"/>
              <a:gd name="connsiteX2" fmla="*/ 4730983 w 5415394"/>
              <a:gd name="connsiteY2" fmla="*/ 3165 h 6861165"/>
              <a:gd name="connsiteX3" fmla="*/ 4820631 w 5415394"/>
              <a:gd name="connsiteY3" fmla="*/ 6861165 h 6861165"/>
              <a:gd name="connsiteX4" fmla="*/ 2042951 w 5415394"/>
              <a:gd name="connsiteY4" fmla="*/ 5558423 h 6861165"/>
              <a:gd name="connsiteX5" fmla="*/ 0 w 5415394"/>
              <a:gd name="connsiteY5" fmla="*/ 5211548 h 6861165"/>
              <a:gd name="connsiteX6" fmla="*/ 9525 w 541539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2036601 w 5409044"/>
              <a:gd name="connsiteY4" fmla="*/ 5558423 h 6861165"/>
              <a:gd name="connsiteX5" fmla="*/ 0 w 5409044"/>
              <a:gd name="connsiteY5" fmla="*/ 5222214 h 6861165"/>
              <a:gd name="connsiteX6" fmla="*/ 3175 w 540904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1906426 w 5409044"/>
              <a:gd name="connsiteY4" fmla="*/ 6066818 h 6861165"/>
              <a:gd name="connsiteX5" fmla="*/ 0 w 5409044"/>
              <a:gd name="connsiteY5" fmla="*/ 5222214 h 6861165"/>
              <a:gd name="connsiteX6" fmla="*/ 3175 w 5409044"/>
              <a:gd name="connsiteY6" fmla="*/ 205811 h 6861165"/>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775 w 6995317"/>
              <a:gd name="connsiteY0" fmla="*/ 205811 h 6068353"/>
              <a:gd name="connsiteX1" fmla="*/ 138726 w 6995317"/>
              <a:gd name="connsiteY1" fmla="*/ 1628 h 6068353"/>
              <a:gd name="connsiteX2" fmla="*/ 4722233 w 6995317"/>
              <a:gd name="connsiteY2" fmla="*/ 3165 h 6068353"/>
              <a:gd name="connsiteX3" fmla="*/ 6786731 w 6995317"/>
              <a:gd name="connsiteY3" fmla="*/ 6068353 h 6068353"/>
              <a:gd name="connsiteX4" fmla="*/ 1904026 w 6995317"/>
              <a:gd name="connsiteY4" fmla="*/ 6066818 h 6068353"/>
              <a:gd name="connsiteX5" fmla="*/ 7125 w 6995317"/>
              <a:gd name="connsiteY5" fmla="*/ 5495965 h 6068353"/>
              <a:gd name="connsiteX6" fmla="*/ 775 w 6995317"/>
              <a:gd name="connsiteY6" fmla="*/ 205811 h 6068353"/>
              <a:gd name="connsiteX0" fmla="*/ 775 w 6995317"/>
              <a:gd name="connsiteY0" fmla="*/ 205811 h 6068572"/>
              <a:gd name="connsiteX1" fmla="*/ 138726 w 6995317"/>
              <a:gd name="connsiteY1" fmla="*/ 1628 h 6068572"/>
              <a:gd name="connsiteX2" fmla="*/ 4722233 w 6995317"/>
              <a:gd name="connsiteY2" fmla="*/ 3165 h 6068572"/>
              <a:gd name="connsiteX3" fmla="*/ 6786731 w 6995317"/>
              <a:gd name="connsiteY3" fmla="*/ 6068353 h 6068572"/>
              <a:gd name="connsiteX4" fmla="*/ 1904026 w 6995317"/>
              <a:gd name="connsiteY4" fmla="*/ 6066818 h 6068572"/>
              <a:gd name="connsiteX5" fmla="*/ 7125 w 6995317"/>
              <a:gd name="connsiteY5" fmla="*/ 5495965 h 6068572"/>
              <a:gd name="connsiteX6" fmla="*/ 775 w 6995317"/>
              <a:gd name="connsiteY6" fmla="*/ 205811 h 6068572"/>
              <a:gd name="connsiteX0" fmla="*/ 775 w 6995317"/>
              <a:gd name="connsiteY0" fmla="*/ 205811 h 6070189"/>
              <a:gd name="connsiteX1" fmla="*/ 138726 w 6995317"/>
              <a:gd name="connsiteY1" fmla="*/ 1628 h 6070189"/>
              <a:gd name="connsiteX2" fmla="*/ 4722233 w 6995317"/>
              <a:gd name="connsiteY2" fmla="*/ 3165 h 6070189"/>
              <a:gd name="connsiteX3" fmla="*/ 6786731 w 6995317"/>
              <a:gd name="connsiteY3" fmla="*/ 6068353 h 6070189"/>
              <a:gd name="connsiteX4" fmla="*/ 1904026 w 6995317"/>
              <a:gd name="connsiteY4" fmla="*/ 6066818 h 6070189"/>
              <a:gd name="connsiteX5" fmla="*/ 7125 w 6995317"/>
              <a:gd name="connsiteY5" fmla="*/ 5495965 h 6070189"/>
              <a:gd name="connsiteX6" fmla="*/ 775 w 6995317"/>
              <a:gd name="connsiteY6" fmla="*/ 205811 h 6070189"/>
              <a:gd name="connsiteX0" fmla="*/ 775 w 6995317"/>
              <a:gd name="connsiteY0" fmla="*/ 205811 h 6069883"/>
              <a:gd name="connsiteX1" fmla="*/ 138726 w 6995317"/>
              <a:gd name="connsiteY1" fmla="*/ 1628 h 6069883"/>
              <a:gd name="connsiteX2" fmla="*/ 4722233 w 6995317"/>
              <a:gd name="connsiteY2" fmla="*/ 3165 h 6069883"/>
              <a:gd name="connsiteX3" fmla="*/ 6786731 w 6995317"/>
              <a:gd name="connsiteY3" fmla="*/ 6068353 h 6069883"/>
              <a:gd name="connsiteX4" fmla="*/ 1904026 w 6995317"/>
              <a:gd name="connsiteY4" fmla="*/ 6066818 h 6069883"/>
              <a:gd name="connsiteX5" fmla="*/ 7125 w 6995317"/>
              <a:gd name="connsiteY5" fmla="*/ 5495965 h 6069883"/>
              <a:gd name="connsiteX6" fmla="*/ 775 w 6995317"/>
              <a:gd name="connsiteY6" fmla="*/ 205811 h 6069883"/>
              <a:gd name="connsiteX0" fmla="*/ 775 w 8098398"/>
              <a:gd name="connsiteY0" fmla="*/ 205811 h 6069883"/>
              <a:gd name="connsiteX1" fmla="*/ 138726 w 8098398"/>
              <a:gd name="connsiteY1" fmla="*/ 1628 h 6069883"/>
              <a:gd name="connsiteX2" fmla="*/ 7782933 w 8098398"/>
              <a:gd name="connsiteY2" fmla="*/ 6721 h 6069883"/>
              <a:gd name="connsiteX3" fmla="*/ 6786731 w 8098398"/>
              <a:gd name="connsiteY3" fmla="*/ 6068353 h 6069883"/>
              <a:gd name="connsiteX4" fmla="*/ 1904026 w 8098398"/>
              <a:gd name="connsiteY4" fmla="*/ 6066818 h 6069883"/>
              <a:gd name="connsiteX5" fmla="*/ 7125 w 8098398"/>
              <a:gd name="connsiteY5" fmla="*/ 5495965 h 6069883"/>
              <a:gd name="connsiteX6" fmla="*/ 775 w 8098398"/>
              <a:gd name="connsiteY6" fmla="*/ 205811 h 6069883"/>
              <a:gd name="connsiteX0" fmla="*/ 775 w 11796917"/>
              <a:gd name="connsiteY0" fmla="*/ 205811 h 6069883"/>
              <a:gd name="connsiteX1" fmla="*/ 138726 w 11796917"/>
              <a:gd name="connsiteY1" fmla="*/ 1628 h 6069883"/>
              <a:gd name="connsiteX2" fmla="*/ 11704058 w 11796917"/>
              <a:gd name="connsiteY2" fmla="*/ 10276 h 6069883"/>
              <a:gd name="connsiteX3" fmla="*/ 6786731 w 11796917"/>
              <a:gd name="connsiteY3" fmla="*/ 6068353 h 6069883"/>
              <a:gd name="connsiteX4" fmla="*/ 1904026 w 11796917"/>
              <a:gd name="connsiteY4" fmla="*/ 6066818 h 6069883"/>
              <a:gd name="connsiteX5" fmla="*/ 7125 w 11796917"/>
              <a:gd name="connsiteY5" fmla="*/ 5495965 h 6069883"/>
              <a:gd name="connsiteX6" fmla="*/ 775 w 11796917"/>
              <a:gd name="connsiteY6" fmla="*/ 205811 h 6069883"/>
              <a:gd name="connsiteX0" fmla="*/ 775 w 12397281"/>
              <a:gd name="connsiteY0" fmla="*/ 205811 h 6069883"/>
              <a:gd name="connsiteX1" fmla="*/ 138726 w 12397281"/>
              <a:gd name="connsiteY1" fmla="*/ 1628 h 6069883"/>
              <a:gd name="connsiteX2" fmla="*/ 11704058 w 12397281"/>
              <a:gd name="connsiteY2" fmla="*/ 10276 h 6069883"/>
              <a:gd name="connsiteX3" fmla="*/ 11809581 w 12397281"/>
              <a:gd name="connsiteY3" fmla="*/ 6064798 h 6069883"/>
              <a:gd name="connsiteX4" fmla="*/ 1904026 w 12397281"/>
              <a:gd name="connsiteY4" fmla="*/ 6066818 h 6069883"/>
              <a:gd name="connsiteX5" fmla="*/ 7125 w 12397281"/>
              <a:gd name="connsiteY5" fmla="*/ 5495965 h 6069883"/>
              <a:gd name="connsiteX6" fmla="*/ 775 w 12397281"/>
              <a:gd name="connsiteY6" fmla="*/ 205811 h 6069883"/>
              <a:gd name="connsiteX0" fmla="*/ 775 w 12104055"/>
              <a:gd name="connsiteY0" fmla="*/ 205811 h 6069883"/>
              <a:gd name="connsiteX1" fmla="*/ 138726 w 12104055"/>
              <a:gd name="connsiteY1" fmla="*/ 1628 h 6069883"/>
              <a:gd name="connsiteX2" fmla="*/ 11704058 w 12104055"/>
              <a:gd name="connsiteY2" fmla="*/ 10276 h 6069883"/>
              <a:gd name="connsiteX3" fmla="*/ 11809581 w 12104055"/>
              <a:gd name="connsiteY3" fmla="*/ 6064798 h 6069883"/>
              <a:gd name="connsiteX4" fmla="*/ 1904026 w 12104055"/>
              <a:gd name="connsiteY4" fmla="*/ 6066818 h 6069883"/>
              <a:gd name="connsiteX5" fmla="*/ 7125 w 12104055"/>
              <a:gd name="connsiteY5" fmla="*/ 5495965 h 6069883"/>
              <a:gd name="connsiteX6" fmla="*/ 775 w 12104055"/>
              <a:gd name="connsiteY6" fmla="*/ 205811 h 6069883"/>
              <a:gd name="connsiteX0" fmla="*/ 775 w 12100788"/>
              <a:gd name="connsiteY0" fmla="*/ 205811 h 6069883"/>
              <a:gd name="connsiteX1" fmla="*/ 138726 w 12100788"/>
              <a:gd name="connsiteY1" fmla="*/ 1628 h 6069883"/>
              <a:gd name="connsiteX2" fmla="*/ 11704058 w 12100788"/>
              <a:gd name="connsiteY2" fmla="*/ 10276 h 6069883"/>
              <a:gd name="connsiteX3" fmla="*/ 11809581 w 12100788"/>
              <a:gd name="connsiteY3" fmla="*/ 6064798 h 6069883"/>
              <a:gd name="connsiteX4" fmla="*/ 1904026 w 12100788"/>
              <a:gd name="connsiteY4" fmla="*/ 6066818 h 6069883"/>
              <a:gd name="connsiteX5" fmla="*/ 7125 w 12100788"/>
              <a:gd name="connsiteY5" fmla="*/ 5495965 h 6069883"/>
              <a:gd name="connsiteX6" fmla="*/ 775 w 12100788"/>
              <a:gd name="connsiteY6" fmla="*/ 205811 h 6069883"/>
              <a:gd name="connsiteX0" fmla="*/ 775 w 11811571"/>
              <a:gd name="connsiteY0" fmla="*/ 205811 h 6069883"/>
              <a:gd name="connsiteX1" fmla="*/ 138726 w 11811571"/>
              <a:gd name="connsiteY1" fmla="*/ 1628 h 6069883"/>
              <a:gd name="connsiteX2" fmla="*/ 11704058 w 11811571"/>
              <a:gd name="connsiteY2" fmla="*/ 10276 h 6069883"/>
              <a:gd name="connsiteX3" fmla="*/ 11809581 w 11811571"/>
              <a:gd name="connsiteY3" fmla="*/ 6064798 h 6069883"/>
              <a:gd name="connsiteX4" fmla="*/ 1904026 w 11811571"/>
              <a:gd name="connsiteY4" fmla="*/ 6066818 h 6069883"/>
              <a:gd name="connsiteX5" fmla="*/ 7125 w 11811571"/>
              <a:gd name="connsiteY5" fmla="*/ 5495965 h 6069883"/>
              <a:gd name="connsiteX6" fmla="*/ 775 w 11811571"/>
              <a:gd name="connsiteY6" fmla="*/ 205811 h 6069883"/>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986"/>
              <a:gd name="connsiteY0" fmla="*/ 205812 h 6069884"/>
              <a:gd name="connsiteX1" fmla="*/ 138726 w 12594986"/>
              <a:gd name="connsiteY1" fmla="*/ 1629 h 6069884"/>
              <a:gd name="connsiteX2" fmla="*/ 11704058 w 12594986"/>
              <a:gd name="connsiteY2" fmla="*/ 10277 h 6069884"/>
              <a:gd name="connsiteX3" fmla="*/ 11819551 w 12594986"/>
              <a:gd name="connsiteY3" fmla="*/ 1121522 h 6069884"/>
              <a:gd name="connsiteX4" fmla="*/ 11809581 w 12594986"/>
              <a:gd name="connsiteY4" fmla="*/ 6064799 h 6069884"/>
              <a:gd name="connsiteX5" fmla="*/ 1904026 w 12594986"/>
              <a:gd name="connsiteY5" fmla="*/ 6066819 h 6069884"/>
              <a:gd name="connsiteX6" fmla="*/ 7125 w 12594986"/>
              <a:gd name="connsiteY6" fmla="*/ 5495966 h 6069884"/>
              <a:gd name="connsiteX7" fmla="*/ 775 w 12594986"/>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37957"/>
              <a:gd name="connsiteY0" fmla="*/ 205812 h 6069884"/>
              <a:gd name="connsiteX1" fmla="*/ 138726 w 11837957"/>
              <a:gd name="connsiteY1" fmla="*/ 1629 h 6069884"/>
              <a:gd name="connsiteX2" fmla="*/ 11192883 w 11837957"/>
              <a:gd name="connsiteY2" fmla="*/ 6722 h 6069884"/>
              <a:gd name="connsiteX3" fmla="*/ 11819551 w 11837957"/>
              <a:gd name="connsiteY3" fmla="*/ 1121522 h 6069884"/>
              <a:gd name="connsiteX4" fmla="*/ 11809581 w 11837957"/>
              <a:gd name="connsiteY4" fmla="*/ 6064799 h 6069884"/>
              <a:gd name="connsiteX5" fmla="*/ 1904026 w 11837957"/>
              <a:gd name="connsiteY5" fmla="*/ 6066819 h 6069884"/>
              <a:gd name="connsiteX6" fmla="*/ 7125 w 11837957"/>
              <a:gd name="connsiteY6" fmla="*/ 5495966 h 6069884"/>
              <a:gd name="connsiteX7" fmla="*/ 775 w 11837957"/>
              <a:gd name="connsiteY7" fmla="*/ 205812 h 6069884"/>
              <a:gd name="connsiteX0" fmla="*/ 775 w 11825545"/>
              <a:gd name="connsiteY0" fmla="*/ 205812 h 6069884"/>
              <a:gd name="connsiteX1" fmla="*/ 138726 w 11825545"/>
              <a:gd name="connsiteY1" fmla="*/ 1629 h 6069884"/>
              <a:gd name="connsiteX2" fmla="*/ 11192883 w 11825545"/>
              <a:gd name="connsiteY2" fmla="*/ 6722 h 6069884"/>
              <a:gd name="connsiteX3" fmla="*/ 11819551 w 11825545"/>
              <a:gd name="connsiteY3" fmla="*/ 1121522 h 6069884"/>
              <a:gd name="connsiteX4" fmla="*/ 11809581 w 11825545"/>
              <a:gd name="connsiteY4" fmla="*/ 6064799 h 6069884"/>
              <a:gd name="connsiteX5" fmla="*/ 1904026 w 11825545"/>
              <a:gd name="connsiteY5" fmla="*/ 6066819 h 6069884"/>
              <a:gd name="connsiteX6" fmla="*/ 7125 w 11825545"/>
              <a:gd name="connsiteY6" fmla="*/ 5495966 h 6069884"/>
              <a:gd name="connsiteX7" fmla="*/ 775 w 11825545"/>
              <a:gd name="connsiteY7" fmla="*/ 205812 h 6069884"/>
              <a:gd name="connsiteX0" fmla="*/ 775 w 11821813"/>
              <a:gd name="connsiteY0" fmla="*/ 205812 h 6069884"/>
              <a:gd name="connsiteX1" fmla="*/ 138726 w 11821813"/>
              <a:gd name="connsiteY1" fmla="*/ 1629 h 6069884"/>
              <a:gd name="connsiteX2" fmla="*/ 11192883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66535"/>
              <a:gd name="connsiteY0" fmla="*/ 205812 h 6069884"/>
              <a:gd name="connsiteX1" fmla="*/ 138726 w 11866535"/>
              <a:gd name="connsiteY1" fmla="*/ 1629 h 6069884"/>
              <a:gd name="connsiteX2" fmla="*/ 11700883 w 11866535"/>
              <a:gd name="connsiteY2" fmla="*/ 13832 h 6069884"/>
              <a:gd name="connsiteX3" fmla="*/ 11819551 w 11866535"/>
              <a:gd name="connsiteY3" fmla="*/ 1121522 h 6069884"/>
              <a:gd name="connsiteX4" fmla="*/ 11809581 w 11866535"/>
              <a:gd name="connsiteY4" fmla="*/ 6064799 h 6069884"/>
              <a:gd name="connsiteX5" fmla="*/ 1904026 w 11866535"/>
              <a:gd name="connsiteY5" fmla="*/ 6066819 h 6069884"/>
              <a:gd name="connsiteX6" fmla="*/ 7125 w 11866535"/>
              <a:gd name="connsiteY6" fmla="*/ 5495966 h 6069884"/>
              <a:gd name="connsiteX7" fmla="*/ 775 w 11866535"/>
              <a:gd name="connsiteY7" fmla="*/ 205812 h 6069884"/>
              <a:gd name="connsiteX0" fmla="*/ 775 w 11871795"/>
              <a:gd name="connsiteY0" fmla="*/ 205812 h 6069884"/>
              <a:gd name="connsiteX1" fmla="*/ 138726 w 11871795"/>
              <a:gd name="connsiteY1" fmla="*/ 1629 h 6069884"/>
              <a:gd name="connsiteX2" fmla="*/ 11700883 w 11871795"/>
              <a:gd name="connsiteY2" fmla="*/ 13832 h 6069884"/>
              <a:gd name="connsiteX3" fmla="*/ 11819551 w 11871795"/>
              <a:gd name="connsiteY3" fmla="*/ 1121522 h 6069884"/>
              <a:gd name="connsiteX4" fmla="*/ 11809581 w 11871795"/>
              <a:gd name="connsiteY4" fmla="*/ 6064799 h 6069884"/>
              <a:gd name="connsiteX5" fmla="*/ 1904026 w 11871795"/>
              <a:gd name="connsiteY5" fmla="*/ 6066819 h 6069884"/>
              <a:gd name="connsiteX6" fmla="*/ 7125 w 11871795"/>
              <a:gd name="connsiteY6" fmla="*/ 5495966 h 6069884"/>
              <a:gd name="connsiteX7" fmla="*/ 775 w 11871795"/>
              <a:gd name="connsiteY7" fmla="*/ 205812 h 6069884"/>
              <a:gd name="connsiteX0" fmla="*/ 775 w 11850218"/>
              <a:gd name="connsiteY0" fmla="*/ 205812 h 6069884"/>
              <a:gd name="connsiteX1" fmla="*/ 138726 w 11850218"/>
              <a:gd name="connsiteY1" fmla="*/ 1629 h 6069884"/>
              <a:gd name="connsiteX2" fmla="*/ 11659608 w 11850218"/>
              <a:gd name="connsiteY2" fmla="*/ 10277 h 6069884"/>
              <a:gd name="connsiteX3" fmla="*/ 11819551 w 11850218"/>
              <a:gd name="connsiteY3" fmla="*/ 1121522 h 6069884"/>
              <a:gd name="connsiteX4" fmla="*/ 11809581 w 11850218"/>
              <a:gd name="connsiteY4" fmla="*/ 6064799 h 6069884"/>
              <a:gd name="connsiteX5" fmla="*/ 1904026 w 11850218"/>
              <a:gd name="connsiteY5" fmla="*/ 6066819 h 6069884"/>
              <a:gd name="connsiteX6" fmla="*/ 7125 w 11850218"/>
              <a:gd name="connsiteY6" fmla="*/ 5495966 h 6069884"/>
              <a:gd name="connsiteX7" fmla="*/ 775 w 11850218"/>
              <a:gd name="connsiteY7" fmla="*/ 205812 h 6069884"/>
              <a:gd name="connsiteX0" fmla="*/ 775 w 11831396"/>
              <a:gd name="connsiteY0" fmla="*/ 205812 h 6069884"/>
              <a:gd name="connsiteX1" fmla="*/ 138726 w 11831396"/>
              <a:gd name="connsiteY1" fmla="*/ 1629 h 6069884"/>
              <a:gd name="connsiteX2" fmla="*/ 11659608 w 11831396"/>
              <a:gd name="connsiteY2" fmla="*/ 10277 h 6069884"/>
              <a:gd name="connsiteX3" fmla="*/ 11819551 w 11831396"/>
              <a:gd name="connsiteY3" fmla="*/ 1121522 h 6069884"/>
              <a:gd name="connsiteX4" fmla="*/ 11809581 w 11831396"/>
              <a:gd name="connsiteY4" fmla="*/ 6064799 h 6069884"/>
              <a:gd name="connsiteX5" fmla="*/ 1904026 w 11831396"/>
              <a:gd name="connsiteY5" fmla="*/ 6066819 h 6069884"/>
              <a:gd name="connsiteX6" fmla="*/ 7125 w 11831396"/>
              <a:gd name="connsiteY6" fmla="*/ 5495966 h 6069884"/>
              <a:gd name="connsiteX7" fmla="*/ 775 w 11831396"/>
              <a:gd name="connsiteY7" fmla="*/ 205812 h 6069884"/>
              <a:gd name="connsiteX0" fmla="*/ 775 w 11826314"/>
              <a:gd name="connsiteY0" fmla="*/ 205812 h 6069884"/>
              <a:gd name="connsiteX1" fmla="*/ 138726 w 11826314"/>
              <a:gd name="connsiteY1" fmla="*/ 1629 h 6069884"/>
              <a:gd name="connsiteX2" fmla="*/ 11659608 w 11826314"/>
              <a:gd name="connsiteY2" fmla="*/ 10277 h 6069884"/>
              <a:gd name="connsiteX3" fmla="*/ 11819551 w 11826314"/>
              <a:gd name="connsiteY3" fmla="*/ 1121522 h 6069884"/>
              <a:gd name="connsiteX4" fmla="*/ 11809581 w 11826314"/>
              <a:gd name="connsiteY4" fmla="*/ 6064799 h 6069884"/>
              <a:gd name="connsiteX5" fmla="*/ 1904026 w 11826314"/>
              <a:gd name="connsiteY5" fmla="*/ 6066819 h 6069884"/>
              <a:gd name="connsiteX6" fmla="*/ 7125 w 11826314"/>
              <a:gd name="connsiteY6" fmla="*/ 5495966 h 6069884"/>
              <a:gd name="connsiteX7" fmla="*/ 775 w 11826314"/>
              <a:gd name="connsiteY7" fmla="*/ 205812 h 6069884"/>
              <a:gd name="connsiteX0" fmla="*/ 775 w 11823476"/>
              <a:gd name="connsiteY0" fmla="*/ 205812 h 6069884"/>
              <a:gd name="connsiteX1" fmla="*/ 138726 w 11823476"/>
              <a:gd name="connsiteY1" fmla="*/ 1629 h 6069884"/>
              <a:gd name="connsiteX2" fmla="*/ 11659608 w 11823476"/>
              <a:gd name="connsiteY2" fmla="*/ 10277 h 6069884"/>
              <a:gd name="connsiteX3" fmla="*/ 11819551 w 11823476"/>
              <a:gd name="connsiteY3" fmla="*/ 1121522 h 6069884"/>
              <a:gd name="connsiteX4" fmla="*/ 11809581 w 11823476"/>
              <a:gd name="connsiteY4" fmla="*/ 6064799 h 6069884"/>
              <a:gd name="connsiteX5" fmla="*/ 1904026 w 11823476"/>
              <a:gd name="connsiteY5" fmla="*/ 6066819 h 6069884"/>
              <a:gd name="connsiteX6" fmla="*/ 7125 w 11823476"/>
              <a:gd name="connsiteY6" fmla="*/ 5495966 h 6069884"/>
              <a:gd name="connsiteX7" fmla="*/ 775 w 11823476"/>
              <a:gd name="connsiteY7" fmla="*/ 205812 h 6069884"/>
              <a:gd name="connsiteX0" fmla="*/ 775 w 12559042"/>
              <a:gd name="connsiteY0" fmla="*/ 205812 h 6069884"/>
              <a:gd name="connsiteX1" fmla="*/ 138726 w 12559042"/>
              <a:gd name="connsiteY1" fmla="*/ 1629 h 6069884"/>
              <a:gd name="connsiteX2" fmla="*/ 11659608 w 12559042"/>
              <a:gd name="connsiteY2" fmla="*/ 10277 h 6069884"/>
              <a:gd name="connsiteX3" fmla="*/ 11810026 w 12559042"/>
              <a:gd name="connsiteY3" fmla="*/ 122510 h 6069884"/>
              <a:gd name="connsiteX4" fmla="*/ 11819551 w 12559042"/>
              <a:gd name="connsiteY4" fmla="*/ 1121522 h 6069884"/>
              <a:gd name="connsiteX5" fmla="*/ 11809581 w 12559042"/>
              <a:gd name="connsiteY5" fmla="*/ 6064799 h 6069884"/>
              <a:gd name="connsiteX6" fmla="*/ 1904026 w 12559042"/>
              <a:gd name="connsiteY6" fmla="*/ 6066819 h 6069884"/>
              <a:gd name="connsiteX7" fmla="*/ 7125 w 12559042"/>
              <a:gd name="connsiteY7" fmla="*/ 5495966 h 6069884"/>
              <a:gd name="connsiteX8" fmla="*/ 775 w 12559042"/>
              <a:gd name="connsiteY8" fmla="*/ 205812 h 6069884"/>
              <a:gd name="connsiteX0" fmla="*/ 775 w 11825341"/>
              <a:gd name="connsiteY0" fmla="*/ 211183 h 6075255"/>
              <a:gd name="connsiteX1" fmla="*/ 138726 w 11825341"/>
              <a:gd name="connsiteY1" fmla="*/ 7000 h 6075255"/>
              <a:gd name="connsiteX2" fmla="*/ 11659608 w 11825341"/>
              <a:gd name="connsiteY2" fmla="*/ 15648 h 6075255"/>
              <a:gd name="connsiteX3" fmla="*/ 11810026 w 11825341"/>
              <a:gd name="connsiteY3" fmla="*/ 127881 h 6075255"/>
              <a:gd name="connsiteX4" fmla="*/ 11819551 w 11825341"/>
              <a:gd name="connsiteY4" fmla="*/ 1126893 h 6075255"/>
              <a:gd name="connsiteX5" fmla="*/ 11809581 w 11825341"/>
              <a:gd name="connsiteY5" fmla="*/ 6070170 h 6075255"/>
              <a:gd name="connsiteX6" fmla="*/ 1904026 w 11825341"/>
              <a:gd name="connsiteY6" fmla="*/ 6072190 h 6075255"/>
              <a:gd name="connsiteX7" fmla="*/ 7125 w 11825341"/>
              <a:gd name="connsiteY7" fmla="*/ 5501337 h 6075255"/>
              <a:gd name="connsiteX8" fmla="*/ 775 w 11825341"/>
              <a:gd name="connsiteY8" fmla="*/ 211183 h 6075255"/>
              <a:gd name="connsiteX0" fmla="*/ 775 w 11821813"/>
              <a:gd name="connsiteY0" fmla="*/ 211183 h 6075255"/>
              <a:gd name="connsiteX1" fmla="*/ 138726 w 11821813"/>
              <a:gd name="connsiteY1" fmla="*/ 7000 h 6075255"/>
              <a:gd name="connsiteX2" fmla="*/ 11659608 w 11821813"/>
              <a:gd name="connsiteY2" fmla="*/ 15648 h 6075255"/>
              <a:gd name="connsiteX3" fmla="*/ 11810026 w 11821813"/>
              <a:gd name="connsiteY3" fmla="*/ 127881 h 6075255"/>
              <a:gd name="connsiteX4" fmla="*/ 11819551 w 11821813"/>
              <a:gd name="connsiteY4" fmla="*/ 1126893 h 6075255"/>
              <a:gd name="connsiteX5" fmla="*/ 11809581 w 11821813"/>
              <a:gd name="connsiteY5" fmla="*/ 6070170 h 6075255"/>
              <a:gd name="connsiteX6" fmla="*/ 1904026 w 11821813"/>
              <a:gd name="connsiteY6" fmla="*/ 6072190 h 6075255"/>
              <a:gd name="connsiteX7" fmla="*/ 7125 w 11821813"/>
              <a:gd name="connsiteY7" fmla="*/ 5501337 h 6075255"/>
              <a:gd name="connsiteX8" fmla="*/ 775 w 11821813"/>
              <a:gd name="connsiteY8" fmla="*/ 211183 h 6075255"/>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174049 h 6080783"/>
              <a:gd name="connsiteX1" fmla="*/ 138726 w 11821813"/>
              <a:gd name="connsiteY1" fmla="*/ 12528 h 6080783"/>
              <a:gd name="connsiteX2" fmla="*/ 11659608 w 11821813"/>
              <a:gd name="connsiteY2" fmla="*/ 21176 h 6080783"/>
              <a:gd name="connsiteX3" fmla="*/ 11816376 w 11821813"/>
              <a:gd name="connsiteY3" fmla="*/ 204513 h 6080783"/>
              <a:gd name="connsiteX4" fmla="*/ 11819551 w 11821813"/>
              <a:gd name="connsiteY4" fmla="*/ 1132421 h 6080783"/>
              <a:gd name="connsiteX5" fmla="*/ 11809581 w 11821813"/>
              <a:gd name="connsiteY5" fmla="*/ 6075698 h 6080783"/>
              <a:gd name="connsiteX6" fmla="*/ 1904026 w 11821813"/>
              <a:gd name="connsiteY6" fmla="*/ 6077718 h 6080783"/>
              <a:gd name="connsiteX7" fmla="*/ 7125 w 11821813"/>
              <a:gd name="connsiteY7" fmla="*/ 5506865 h 6080783"/>
              <a:gd name="connsiteX8" fmla="*/ 775 w 11821813"/>
              <a:gd name="connsiteY8" fmla="*/ 174049 h 6080783"/>
              <a:gd name="connsiteX0" fmla="*/ 2536 w 11823574"/>
              <a:gd name="connsiteY0" fmla="*/ 174049 h 6080783"/>
              <a:gd name="connsiteX1" fmla="*/ 140487 w 11823574"/>
              <a:gd name="connsiteY1" fmla="*/ 12528 h 6080783"/>
              <a:gd name="connsiteX2" fmla="*/ 11661369 w 11823574"/>
              <a:gd name="connsiteY2" fmla="*/ 21176 h 6080783"/>
              <a:gd name="connsiteX3" fmla="*/ 11818137 w 11823574"/>
              <a:gd name="connsiteY3" fmla="*/ 204513 h 6080783"/>
              <a:gd name="connsiteX4" fmla="*/ 11821312 w 11823574"/>
              <a:gd name="connsiteY4" fmla="*/ 1132421 h 6080783"/>
              <a:gd name="connsiteX5" fmla="*/ 11811342 w 11823574"/>
              <a:gd name="connsiteY5" fmla="*/ 6075698 h 6080783"/>
              <a:gd name="connsiteX6" fmla="*/ 1905787 w 11823574"/>
              <a:gd name="connsiteY6" fmla="*/ 6077718 h 6080783"/>
              <a:gd name="connsiteX7" fmla="*/ 8886 w 11823574"/>
              <a:gd name="connsiteY7" fmla="*/ 5506865 h 6080783"/>
              <a:gd name="connsiteX8" fmla="*/ 2536 w 11823574"/>
              <a:gd name="connsiteY8" fmla="*/ 174049 h 6080783"/>
              <a:gd name="connsiteX0" fmla="*/ 2536 w 11823574"/>
              <a:gd name="connsiteY0" fmla="*/ 163317 h 6070051"/>
              <a:gd name="connsiteX1" fmla="*/ 140487 w 11823574"/>
              <a:gd name="connsiteY1" fmla="*/ 1796 h 6070051"/>
              <a:gd name="connsiteX2" fmla="*/ 11661369 w 11823574"/>
              <a:gd name="connsiteY2" fmla="*/ 10444 h 6070051"/>
              <a:gd name="connsiteX3" fmla="*/ 11818137 w 11823574"/>
              <a:gd name="connsiteY3" fmla="*/ 193781 h 6070051"/>
              <a:gd name="connsiteX4" fmla="*/ 11821312 w 11823574"/>
              <a:gd name="connsiteY4" fmla="*/ 1121689 h 6070051"/>
              <a:gd name="connsiteX5" fmla="*/ 11811342 w 11823574"/>
              <a:gd name="connsiteY5" fmla="*/ 6064966 h 6070051"/>
              <a:gd name="connsiteX6" fmla="*/ 1905787 w 11823574"/>
              <a:gd name="connsiteY6" fmla="*/ 6066986 h 6070051"/>
              <a:gd name="connsiteX7" fmla="*/ 8886 w 11823574"/>
              <a:gd name="connsiteY7" fmla="*/ 5496133 h 6070051"/>
              <a:gd name="connsiteX8" fmla="*/ 2536 w 11823574"/>
              <a:gd name="connsiteY8" fmla="*/ 163317 h 6070051"/>
              <a:gd name="connsiteX0" fmla="*/ 1747 w 11822785"/>
              <a:gd name="connsiteY0" fmla="*/ 163317 h 6070051"/>
              <a:gd name="connsiteX1" fmla="*/ 158748 w 11822785"/>
              <a:gd name="connsiteY1" fmla="*/ 1796 h 6070051"/>
              <a:gd name="connsiteX2" fmla="*/ 11660580 w 11822785"/>
              <a:gd name="connsiteY2" fmla="*/ 10444 h 6070051"/>
              <a:gd name="connsiteX3" fmla="*/ 11817348 w 11822785"/>
              <a:gd name="connsiteY3" fmla="*/ 193781 h 6070051"/>
              <a:gd name="connsiteX4" fmla="*/ 11820523 w 11822785"/>
              <a:gd name="connsiteY4" fmla="*/ 1121689 h 6070051"/>
              <a:gd name="connsiteX5" fmla="*/ 11810553 w 11822785"/>
              <a:gd name="connsiteY5" fmla="*/ 6064966 h 6070051"/>
              <a:gd name="connsiteX6" fmla="*/ 1904998 w 11822785"/>
              <a:gd name="connsiteY6" fmla="*/ 6066986 h 6070051"/>
              <a:gd name="connsiteX7" fmla="*/ 8097 w 11822785"/>
              <a:gd name="connsiteY7" fmla="*/ 5496133 h 6070051"/>
              <a:gd name="connsiteX8" fmla="*/ 1747 w 11822785"/>
              <a:gd name="connsiteY8" fmla="*/ 163317 h 6070051"/>
              <a:gd name="connsiteX0" fmla="*/ 1747 w 11822785"/>
              <a:gd name="connsiteY0" fmla="*/ 163317 h 6069854"/>
              <a:gd name="connsiteX1" fmla="*/ 158748 w 11822785"/>
              <a:gd name="connsiteY1" fmla="*/ 1796 h 6069854"/>
              <a:gd name="connsiteX2" fmla="*/ 11660580 w 11822785"/>
              <a:gd name="connsiteY2" fmla="*/ 10444 h 6069854"/>
              <a:gd name="connsiteX3" fmla="*/ 11817348 w 11822785"/>
              <a:gd name="connsiteY3" fmla="*/ 193781 h 6069854"/>
              <a:gd name="connsiteX4" fmla="*/ 11820523 w 11822785"/>
              <a:gd name="connsiteY4" fmla="*/ 1121689 h 6069854"/>
              <a:gd name="connsiteX5" fmla="*/ 11810553 w 11822785"/>
              <a:gd name="connsiteY5" fmla="*/ 6064966 h 6069854"/>
              <a:gd name="connsiteX6" fmla="*/ 1904998 w 11822785"/>
              <a:gd name="connsiteY6" fmla="*/ 6066986 h 6069854"/>
              <a:gd name="connsiteX7" fmla="*/ 8097 w 11822785"/>
              <a:gd name="connsiteY7" fmla="*/ 5496133 h 6069854"/>
              <a:gd name="connsiteX8" fmla="*/ 1747 w 11822785"/>
              <a:gd name="connsiteY8" fmla="*/ 163317 h 6069854"/>
              <a:gd name="connsiteX0" fmla="*/ 1747 w 11822785"/>
              <a:gd name="connsiteY0" fmla="*/ 163317 h 6071616"/>
              <a:gd name="connsiteX1" fmla="*/ 158748 w 11822785"/>
              <a:gd name="connsiteY1" fmla="*/ 1796 h 6071616"/>
              <a:gd name="connsiteX2" fmla="*/ 11660580 w 11822785"/>
              <a:gd name="connsiteY2" fmla="*/ 10444 h 6071616"/>
              <a:gd name="connsiteX3" fmla="*/ 11817348 w 11822785"/>
              <a:gd name="connsiteY3" fmla="*/ 193781 h 6071616"/>
              <a:gd name="connsiteX4" fmla="*/ 11820523 w 11822785"/>
              <a:gd name="connsiteY4" fmla="*/ 1121689 h 6071616"/>
              <a:gd name="connsiteX5" fmla="*/ 11810553 w 11822785"/>
              <a:gd name="connsiteY5" fmla="*/ 6064966 h 6071616"/>
              <a:gd name="connsiteX6" fmla="*/ 1527173 w 11822785"/>
              <a:gd name="connsiteY6" fmla="*/ 6068764 h 6071616"/>
              <a:gd name="connsiteX7" fmla="*/ 8097 w 11822785"/>
              <a:gd name="connsiteY7" fmla="*/ 5496133 h 6071616"/>
              <a:gd name="connsiteX8" fmla="*/ 1747 w 11822785"/>
              <a:gd name="connsiteY8" fmla="*/ 163317 h 6071616"/>
              <a:gd name="connsiteX0" fmla="*/ 1747 w 11822785"/>
              <a:gd name="connsiteY0" fmla="*/ 163317 h 6072159"/>
              <a:gd name="connsiteX1" fmla="*/ 158748 w 11822785"/>
              <a:gd name="connsiteY1" fmla="*/ 1796 h 6072159"/>
              <a:gd name="connsiteX2" fmla="*/ 11660580 w 11822785"/>
              <a:gd name="connsiteY2" fmla="*/ 10444 h 6072159"/>
              <a:gd name="connsiteX3" fmla="*/ 11817348 w 11822785"/>
              <a:gd name="connsiteY3" fmla="*/ 193781 h 6072159"/>
              <a:gd name="connsiteX4" fmla="*/ 11820523 w 11822785"/>
              <a:gd name="connsiteY4" fmla="*/ 1121689 h 6072159"/>
              <a:gd name="connsiteX5" fmla="*/ 11810553 w 11822785"/>
              <a:gd name="connsiteY5" fmla="*/ 6064966 h 6072159"/>
              <a:gd name="connsiteX6" fmla="*/ 1527173 w 11822785"/>
              <a:gd name="connsiteY6" fmla="*/ 6068764 h 6072159"/>
              <a:gd name="connsiteX7" fmla="*/ 8097 w 11822785"/>
              <a:gd name="connsiteY7" fmla="*/ 5496133 h 6072159"/>
              <a:gd name="connsiteX8" fmla="*/ 1747 w 11822785"/>
              <a:gd name="connsiteY8" fmla="*/ 163317 h 6072159"/>
              <a:gd name="connsiteX0" fmla="*/ 1747 w 11822785"/>
              <a:gd name="connsiteY0" fmla="*/ 163317 h 6072036"/>
              <a:gd name="connsiteX1" fmla="*/ 158748 w 11822785"/>
              <a:gd name="connsiteY1" fmla="*/ 1796 h 6072036"/>
              <a:gd name="connsiteX2" fmla="*/ 11660580 w 11822785"/>
              <a:gd name="connsiteY2" fmla="*/ 10444 h 6072036"/>
              <a:gd name="connsiteX3" fmla="*/ 11817348 w 11822785"/>
              <a:gd name="connsiteY3" fmla="*/ 193781 h 6072036"/>
              <a:gd name="connsiteX4" fmla="*/ 11820523 w 11822785"/>
              <a:gd name="connsiteY4" fmla="*/ 1121689 h 6072036"/>
              <a:gd name="connsiteX5" fmla="*/ 11810553 w 11822785"/>
              <a:gd name="connsiteY5" fmla="*/ 6064966 h 6072036"/>
              <a:gd name="connsiteX6" fmla="*/ 1527173 w 11822785"/>
              <a:gd name="connsiteY6" fmla="*/ 6068764 h 6072036"/>
              <a:gd name="connsiteX7" fmla="*/ 8097 w 11822785"/>
              <a:gd name="connsiteY7" fmla="*/ 5483690 h 6072036"/>
              <a:gd name="connsiteX8" fmla="*/ 1747 w 11822785"/>
              <a:gd name="connsiteY8" fmla="*/ 163317 h 6072036"/>
              <a:gd name="connsiteX0" fmla="*/ 1747 w 11822785"/>
              <a:gd name="connsiteY0" fmla="*/ 163317 h 6071507"/>
              <a:gd name="connsiteX1" fmla="*/ 158748 w 11822785"/>
              <a:gd name="connsiteY1" fmla="*/ 1796 h 6071507"/>
              <a:gd name="connsiteX2" fmla="*/ 11660580 w 11822785"/>
              <a:gd name="connsiteY2" fmla="*/ 10444 h 6071507"/>
              <a:gd name="connsiteX3" fmla="*/ 11817348 w 11822785"/>
              <a:gd name="connsiteY3" fmla="*/ 193781 h 6071507"/>
              <a:gd name="connsiteX4" fmla="*/ 11820523 w 11822785"/>
              <a:gd name="connsiteY4" fmla="*/ 1121689 h 6071507"/>
              <a:gd name="connsiteX5" fmla="*/ 11810553 w 11822785"/>
              <a:gd name="connsiteY5" fmla="*/ 6064966 h 6071507"/>
              <a:gd name="connsiteX6" fmla="*/ 1527173 w 11822785"/>
              <a:gd name="connsiteY6" fmla="*/ 6068764 h 6071507"/>
              <a:gd name="connsiteX7" fmla="*/ 8097 w 11822785"/>
              <a:gd name="connsiteY7" fmla="*/ 5483690 h 6071507"/>
              <a:gd name="connsiteX8" fmla="*/ 1747 w 11822785"/>
              <a:gd name="connsiteY8" fmla="*/ 163317 h 6071507"/>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527173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417636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68782"/>
              <a:gd name="connsiteX1" fmla="*/ 158748 w 11822785"/>
              <a:gd name="connsiteY1" fmla="*/ 1796 h 6068782"/>
              <a:gd name="connsiteX2" fmla="*/ 11660580 w 11822785"/>
              <a:gd name="connsiteY2" fmla="*/ 10444 h 6068782"/>
              <a:gd name="connsiteX3" fmla="*/ 11817348 w 11822785"/>
              <a:gd name="connsiteY3" fmla="*/ 193781 h 6068782"/>
              <a:gd name="connsiteX4" fmla="*/ 11820523 w 11822785"/>
              <a:gd name="connsiteY4" fmla="*/ 1121689 h 6068782"/>
              <a:gd name="connsiteX5" fmla="*/ 11810553 w 11822785"/>
              <a:gd name="connsiteY5" fmla="*/ 6064966 h 6068782"/>
              <a:gd name="connsiteX6" fmla="*/ 1417636 w 11822785"/>
              <a:gd name="connsiteY6" fmla="*/ 6068764 h 6068782"/>
              <a:gd name="connsiteX7" fmla="*/ 8097 w 11822785"/>
              <a:gd name="connsiteY7" fmla="*/ 5483690 h 6068782"/>
              <a:gd name="connsiteX8" fmla="*/ 1747 w 11822785"/>
              <a:gd name="connsiteY8" fmla="*/ 163317 h 6068782"/>
              <a:gd name="connsiteX0" fmla="*/ 1747 w 11822785"/>
              <a:gd name="connsiteY0" fmla="*/ 161678 h 6067143"/>
              <a:gd name="connsiteX1" fmla="*/ 158748 w 11822785"/>
              <a:gd name="connsiteY1" fmla="*/ 157 h 6067143"/>
              <a:gd name="connsiteX2" fmla="*/ 11660580 w 11822785"/>
              <a:gd name="connsiteY2" fmla="*/ 8805 h 6067143"/>
              <a:gd name="connsiteX3" fmla="*/ 11817348 w 11822785"/>
              <a:gd name="connsiteY3" fmla="*/ 192142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2785"/>
              <a:gd name="connsiteY0" fmla="*/ 161678 h 6067143"/>
              <a:gd name="connsiteX1" fmla="*/ 158748 w 11822785"/>
              <a:gd name="connsiteY1" fmla="*/ 157 h 6067143"/>
              <a:gd name="connsiteX2" fmla="*/ 11660580 w 11822785"/>
              <a:gd name="connsiteY2" fmla="*/ 8805 h 6067143"/>
              <a:gd name="connsiteX3" fmla="*/ 11820523 w 11822785"/>
              <a:gd name="connsiteY3" fmla="*/ 192143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22785" h="6067143">
                <a:moveTo>
                  <a:pt x="1747" y="161678"/>
                </a:moveTo>
                <a:cubicBezTo>
                  <a:pt x="-9419" y="-21337"/>
                  <a:pt x="31802" y="1855"/>
                  <a:pt x="158748" y="157"/>
                </a:cubicBezTo>
                <a:lnTo>
                  <a:pt x="11660580" y="8805"/>
                </a:lnTo>
                <a:cubicBezTo>
                  <a:pt x="11839967" y="5251"/>
                  <a:pt x="11816091" y="10491"/>
                  <a:pt x="11820523" y="192143"/>
                </a:cubicBezTo>
                <a:cubicBezTo>
                  <a:pt x="11821780" y="388017"/>
                  <a:pt x="11821656" y="162850"/>
                  <a:pt x="11820523" y="1120050"/>
                </a:cubicBezTo>
                <a:cubicBezTo>
                  <a:pt x="11828585" y="1709622"/>
                  <a:pt x="11812670" y="4906106"/>
                  <a:pt x="11810553" y="6063327"/>
                </a:cubicBezTo>
                <a:lnTo>
                  <a:pt x="1417636" y="6067125"/>
                </a:lnTo>
                <a:cubicBezTo>
                  <a:pt x="644049" y="6070006"/>
                  <a:pt x="243522" y="5731592"/>
                  <a:pt x="8097" y="5482051"/>
                </a:cubicBezTo>
                <a:cubicBezTo>
                  <a:pt x="9155" y="3262415"/>
                  <a:pt x="689" y="2381314"/>
                  <a:pt x="1747" y="161678"/>
                </a:cubicBezTo>
                <a:close/>
              </a:path>
            </a:pathLst>
          </a:custGeom>
          <a:solidFill>
            <a:schemeClr val="bg2"/>
          </a:solidFill>
        </p:spPr>
        <p:txBody>
          <a:bodyPr/>
          <a:lstStyle>
            <a:lvl1pPr marL="0" marR="0" indent="0" algn="ctr" defTabSz="914400" rtl="0" eaLnBrk="1" fontAlgn="auto" latinLnBrk="0" hangingPunct="1">
              <a:lnSpc>
                <a:spcPct val="300000"/>
              </a:lnSpc>
              <a:spcBef>
                <a:spcPts val="4200"/>
              </a:spcBef>
              <a:spcAft>
                <a:spcPts val="0"/>
              </a:spcAft>
              <a:buClrTx/>
              <a:buSzTx/>
              <a:buFontTx/>
              <a:buNone/>
              <a:tabLst/>
              <a:defRPr sz="1400">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Klicka på ikonen för att lägga in bild   </a:t>
            </a:r>
          </a:p>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   </a:t>
            </a:r>
          </a:p>
          <a:p>
            <a:endParaRPr lang="sv-SE" dirty="0"/>
          </a:p>
        </p:txBody>
      </p:sp>
      <p:sp>
        <p:nvSpPr>
          <p:cNvPr id="6" name="Platshållare för text 8">
            <a:extLst>
              <a:ext uri="{FF2B5EF4-FFF2-40B4-BE49-F238E27FC236}">
                <a16:creationId xmlns:a16="http://schemas.microsoft.com/office/drawing/2014/main" id="{E622E4C8-152B-42E0-8E3F-85BC4C913B8B}"/>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221666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lvbild med text och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3"/>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vid </a:t>
            </a:r>
            <a:r>
              <a:rPr lang="sv-SE" dirty="0" err="1"/>
              <a:t>halvbild</a:t>
            </a:r>
            <a:endParaRPr lang="sv-SE" dirty="0"/>
          </a:p>
        </p:txBody>
      </p:sp>
      <p:sp>
        <p:nvSpPr>
          <p:cNvPr id="9" name="Platshållare för bild 9">
            <a:extLst>
              <a:ext uri="{FF2B5EF4-FFF2-40B4-BE49-F238E27FC236}">
                <a16:creationId xmlns:a16="http://schemas.microsoft.com/office/drawing/2014/main" id="{347E835F-CBD4-4961-833E-DF753E0BB00E}"/>
              </a:ext>
            </a:extLst>
          </p:cNvPr>
          <p:cNvSpPr>
            <a:spLocks noGrp="1"/>
          </p:cNvSpPr>
          <p:nvPr>
            <p:ph type="pic" sz="quarter" idx="10" hasCustomPrompt="1"/>
          </p:nvPr>
        </p:nvSpPr>
        <p:spPr>
          <a:xfrm>
            <a:off x="188644" y="177224"/>
            <a:ext cx="5813861" cy="542008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7446632"/>
              <a:gd name="connsiteX1" fmla="*/ 4724633 w 5409044"/>
              <a:gd name="connsiteY1" fmla="*/ 0 h 7446632"/>
              <a:gd name="connsiteX2" fmla="*/ 4814281 w 5409044"/>
              <a:gd name="connsiteY2" fmla="*/ 6858000 h 7446632"/>
              <a:gd name="connsiteX3" fmla="*/ 2262026 w 5409044"/>
              <a:gd name="connsiteY3" fmla="*/ 7446629 h 7446632"/>
              <a:gd name="connsiteX4" fmla="*/ 0 w 5409044"/>
              <a:gd name="connsiteY4" fmla="*/ 6858000 h 7446632"/>
              <a:gd name="connsiteX5" fmla="*/ 0 w 5409044"/>
              <a:gd name="connsiteY5" fmla="*/ 0 h 7446632"/>
              <a:gd name="connsiteX0" fmla="*/ 0 w 5409044"/>
              <a:gd name="connsiteY0" fmla="*/ 334 h 7446966"/>
              <a:gd name="connsiteX1" fmla="*/ 357026 w 5409044"/>
              <a:gd name="connsiteY1" fmla="*/ 2352 h 7446966"/>
              <a:gd name="connsiteX2" fmla="*/ 4724633 w 5409044"/>
              <a:gd name="connsiteY2" fmla="*/ 334 h 7446966"/>
              <a:gd name="connsiteX3" fmla="*/ 4814281 w 5409044"/>
              <a:gd name="connsiteY3" fmla="*/ 6858334 h 7446966"/>
              <a:gd name="connsiteX4" fmla="*/ 2262026 w 5409044"/>
              <a:gd name="connsiteY4" fmla="*/ 7446963 h 7446966"/>
              <a:gd name="connsiteX5" fmla="*/ 0 w 5409044"/>
              <a:gd name="connsiteY5" fmla="*/ 6858334 h 7446966"/>
              <a:gd name="connsiteX6" fmla="*/ 0 w 5409044"/>
              <a:gd name="connsiteY6" fmla="*/ 334 h 7446966"/>
              <a:gd name="connsiteX0" fmla="*/ 3175 w 5409044"/>
              <a:gd name="connsiteY0" fmla="*/ 199091 h 7446632"/>
              <a:gd name="connsiteX1" fmla="*/ 357026 w 5409044"/>
              <a:gd name="connsiteY1" fmla="*/ 2018 h 7446632"/>
              <a:gd name="connsiteX2" fmla="*/ 4724633 w 5409044"/>
              <a:gd name="connsiteY2" fmla="*/ 0 h 7446632"/>
              <a:gd name="connsiteX3" fmla="*/ 4814281 w 5409044"/>
              <a:gd name="connsiteY3" fmla="*/ 6858000 h 7446632"/>
              <a:gd name="connsiteX4" fmla="*/ 2262026 w 5409044"/>
              <a:gd name="connsiteY4" fmla="*/ 7446629 h 7446632"/>
              <a:gd name="connsiteX5" fmla="*/ 0 w 5409044"/>
              <a:gd name="connsiteY5" fmla="*/ 6858000 h 7446632"/>
              <a:gd name="connsiteX6" fmla="*/ 3175 w 5409044"/>
              <a:gd name="connsiteY6" fmla="*/ 199091 h 7446632"/>
              <a:gd name="connsiteX0" fmla="*/ 3175 w 5409044"/>
              <a:gd name="connsiteY0" fmla="*/ 199867 h 7447408"/>
              <a:gd name="connsiteX1" fmla="*/ 357026 w 5409044"/>
              <a:gd name="connsiteY1" fmla="*/ 2794 h 7447408"/>
              <a:gd name="connsiteX2" fmla="*/ 4724633 w 5409044"/>
              <a:gd name="connsiteY2" fmla="*/ 776 h 7447408"/>
              <a:gd name="connsiteX3" fmla="*/ 4814281 w 5409044"/>
              <a:gd name="connsiteY3" fmla="*/ 6858776 h 7447408"/>
              <a:gd name="connsiteX4" fmla="*/ 2262026 w 5409044"/>
              <a:gd name="connsiteY4" fmla="*/ 7447405 h 7447408"/>
              <a:gd name="connsiteX5" fmla="*/ 0 w 5409044"/>
              <a:gd name="connsiteY5" fmla="*/ 6858776 h 7447408"/>
              <a:gd name="connsiteX6" fmla="*/ 3175 w 5409044"/>
              <a:gd name="connsiteY6" fmla="*/ 199867 h 7447408"/>
              <a:gd name="connsiteX0" fmla="*/ 3175 w 5409044"/>
              <a:gd name="connsiteY0" fmla="*/ 202804 h 7450345"/>
              <a:gd name="connsiteX1" fmla="*/ 103026 w 5409044"/>
              <a:gd name="connsiteY1" fmla="*/ 2176 h 7450345"/>
              <a:gd name="connsiteX2" fmla="*/ 4724633 w 5409044"/>
              <a:gd name="connsiteY2" fmla="*/ 3713 h 7450345"/>
              <a:gd name="connsiteX3" fmla="*/ 4814281 w 5409044"/>
              <a:gd name="connsiteY3" fmla="*/ 6861713 h 7450345"/>
              <a:gd name="connsiteX4" fmla="*/ 2262026 w 5409044"/>
              <a:gd name="connsiteY4" fmla="*/ 7450342 h 7450345"/>
              <a:gd name="connsiteX5" fmla="*/ 0 w 5409044"/>
              <a:gd name="connsiteY5" fmla="*/ 6861713 h 7450345"/>
              <a:gd name="connsiteX6" fmla="*/ 3175 w 5409044"/>
              <a:gd name="connsiteY6" fmla="*/ 202804 h 7450345"/>
              <a:gd name="connsiteX0" fmla="*/ 3175 w 5409044"/>
              <a:gd name="connsiteY0" fmla="*/ 205811 h 7449797"/>
              <a:gd name="connsiteX1" fmla="*/ 1030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3175 w 5409044"/>
              <a:gd name="connsiteY0" fmla="*/ 205811 h 7449797"/>
              <a:gd name="connsiteX1" fmla="*/ 1411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9525 w 5415394"/>
              <a:gd name="connsiteY0" fmla="*/ 205811 h 7449797"/>
              <a:gd name="connsiteX1" fmla="*/ 147476 w 5415394"/>
              <a:gd name="connsiteY1" fmla="*/ 1628 h 7449797"/>
              <a:gd name="connsiteX2" fmla="*/ 4730983 w 5415394"/>
              <a:gd name="connsiteY2" fmla="*/ 3165 h 7449797"/>
              <a:gd name="connsiteX3" fmla="*/ 4820631 w 5415394"/>
              <a:gd name="connsiteY3" fmla="*/ 6861165 h 7449797"/>
              <a:gd name="connsiteX4" fmla="*/ 2268376 w 5415394"/>
              <a:gd name="connsiteY4" fmla="*/ 7449794 h 7449797"/>
              <a:gd name="connsiteX5" fmla="*/ 0 w 5415394"/>
              <a:gd name="connsiteY5" fmla="*/ 5211548 h 7449797"/>
              <a:gd name="connsiteX6" fmla="*/ 9525 w 5415394"/>
              <a:gd name="connsiteY6" fmla="*/ 205811 h 7449797"/>
              <a:gd name="connsiteX0" fmla="*/ 9525 w 5415394"/>
              <a:gd name="connsiteY0" fmla="*/ 205811 h 6861165"/>
              <a:gd name="connsiteX1" fmla="*/ 147476 w 5415394"/>
              <a:gd name="connsiteY1" fmla="*/ 1628 h 6861165"/>
              <a:gd name="connsiteX2" fmla="*/ 4730983 w 5415394"/>
              <a:gd name="connsiteY2" fmla="*/ 3165 h 6861165"/>
              <a:gd name="connsiteX3" fmla="*/ 4820631 w 5415394"/>
              <a:gd name="connsiteY3" fmla="*/ 6861165 h 6861165"/>
              <a:gd name="connsiteX4" fmla="*/ 2042951 w 5415394"/>
              <a:gd name="connsiteY4" fmla="*/ 5558423 h 6861165"/>
              <a:gd name="connsiteX5" fmla="*/ 0 w 5415394"/>
              <a:gd name="connsiteY5" fmla="*/ 5211548 h 6861165"/>
              <a:gd name="connsiteX6" fmla="*/ 9525 w 541539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2036601 w 5409044"/>
              <a:gd name="connsiteY4" fmla="*/ 5558423 h 6861165"/>
              <a:gd name="connsiteX5" fmla="*/ 0 w 5409044"/>
              <a:gd name="connsiteY5" fmla="*/ 5222214 h 6861165"/>
              <a:gd name="connsiteX6" fmla="*/ 3175 w 540904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1906426 w 5409044"/>
              <a:gd name="connsiteY4" fmla="*/ 6066818 h 6861165"/>
              <a:gd name="connsiteX5" fmla="*/ 0 w 5409044"/>
              <a:gd name="connsiteY5" fmla="*/ 5222214 h 6861165"/>
              <a:gd name="connsiteX6" fmla="*/ 3175 w 5409044"/>
              <a:gd name="connsiteY6" fmla="*/ 205811 h 6861165"/>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775 w 6995317"/>
              <a:gd name="connsiteY0" fmla="*/ 205811 h 6068353"/>
              <a:gd name="connsiteX1" fmla="*/ 138726 w 6995317"/>
              <a:gd name="connsiteY1" fmla="*/ 1628 h 6068353"/>
              <a:gd name="connsiteX2" fmla="*/ 4722233 w 6995317"/>
              <a:gd name="connsiteY2" fmla="*/ 3165 h 6068353"/>
              <a:gd name="connsiteX3" fmla="*/ 6786731 w 6995317"/>
              <a:gd name="connsiteY3" fmla="*/ 6068353 h 6068353"/>
              <a:gd name="connsiteX4" fmla="*/ 1904026 w 6995317"/>
              <a:gd name="connsiteY4" fmla="*/ 6066818 h 6068353"/>
              <a:gd name="connsiteX5" fmla="*/ 7125 w 6995317"/>
              <a:gd name="connsiteY5" fmla="*/ 5495965 h 6068353"/>
              <a:gd name="connsiteX6" fmla="*/ 775 w 6995317"/>
              <a:gd name="connsiteY6" fmla="*/ 205811 h 6068353"/>
              <a:gd name="connsiteX0" fmla="*/ 775 w 6995317"/>
              <a:gd name="connsiteY0" fmla="*/ 205811 h 6068572"/>
              <a:gd name="connsiteX1" fmla="*/ 138726 w 6995317"/>
              <a:gd name="connsiteY1" fmla="*/ 1628 h 6068572"/>
              <a:gd name="connsiteX2" fmla="*/ 4722233 w 6995317"/>
              <a:gd name="connsiteY2" fmla="*/ 3165 h 6068572"/>
              <a:gd name="connsiteX3" fmla="*/ 6786731 w 6995317"/>
              <a:gd name="connsiteY3" fmla="*/ 6068353 h 6068572"/>
              <a:gd name="connsiteX4" fmla="*/ 1904026 w 6995317"/>
              <a:gd name="connsiteY4" fmla="*/ 6066818 h 6068572"/>
              <a:gd name="connsiteX5" fmla="*/ 7125 w 6995317"/>
              <a:gd name="connsiteY5" fmla="*/ 5495965 h 6068572"/>
              <a:gd name="connsiteX6" fmla="*/ 775 w 6995317"/>
              <a:gd name="connsiteY6" fmla="*/ 205811 h 6068572"/>
              <a:gd name="connsiteX0" fmla="*/ 775 w 6995317"/>
              <a:gd name="connsiteY0" fmla="*/ 205811 h 6070189"/>
              <a:gd name="connsiteX1" fmla="*/ 138726 w 6995317"/>
              <a:gd name="connsiteY1" fmla="*/ 1628 h 6070189"/>
              <a:gd name="connsiteX2" fmla="*/ 4722233 w 6995317"/>
              <a:gd name="connsiteY2" fmla="*/ 3165 h 6070189"/>
              <a:gd name="connsiteX3" fmla="*/ 6786731 w 6995317"/>
              <a:gd name="connsiteY3" fmla="*/ 6068353 h 6070189"/>
              <a:gd name="connsiteX4" fmla="*/ 1904026 w 6995317"/>
              <a:gd name="connsiteY4" fmla="*/ 6066818 h 6070189"/>
              <a:gd name="connsiteX5" fmla="*/ 7125 w 6995317"/>
              <a:gd name="connsiteY5" fmla="*/ 5495965 h 6070189"/>
              <a:gd name="connsiteX6" fmla="*/ 775 w 6995317"/>
              <a:gd name="connsiteY6" fmla="*/ 205811 h 6070189"/>
              <a:gd name="connsiteX0" fmla="*/ 775 w 6995317"/>
              <a:gd name="connsiteY0" fmla="*/ 205811 h 6069883"/>
              <a:gd name="connsiteX1" fmla="*/ 138726 w 6995317"/>
              <a:gd name="connsiteY1" fmla="*/ 1628 h 6069883"/>
              <a:gd name="connsiteX2" fmla="*/ 4722233 w 6995317"/>
              <a:gd name="connsiteY2" fmla="*/ 3165 h 6069883"/>
              <a:gd name="connsiteX3" fmla="*/ 6786731 w 6995317"/>
              <a:gd name="connsiteY3" fmla="*/ 6068353 h 6069883"/>
              <a:gd name="connsiteX4" fmla="*/ 1904026 w 6995317"/>
              <a:gd name="connsiteY4" fmla="*/ 6066818 h 6069883"/>
              <a:gd name="connsiteX5" fmla="*/ 7125 w 6995317"/>
              <a:gd name="connsiteY5" fmla="*/ 5495965 h 6069883"/>
              <a:gd name="connsiteX6" fmla="*/ 775 w 6995317"/>
              <a:gd name="connsiteY6" fmla="*/ 205811 h 6069883"/>
              <a:gd name="connsiteX0" fmla="*/ 775 w 8098398"/>
              <a:gd name="connsiteY0" fmla="*/ 205811 h 6069883"/>
              <a:gd name="connsiteX1" fmla="*/ 138726 w 8098398"/>
              <a:gd name="connsiteY1" fmla="*/ 1628 h 6069883"/>
              <a:gd name="connsiteX2" fmla="*/ 7782933 w 8098398"/>
              <a:gd name="connsiteY2" fmla="*/ 6721 h 6069883"/>
              <a:gd name="connsiteX3" fmla="*/ 6786731 w 8098398"/>
              <a:gd name="connsiteY3" fmla="*/ 6068353 h 6069883"/>
              <a:gd name="connsiteX4" fmla="*/ 1904026 w 8098398"/>
              <a:gd name="connsiteY4" fmla="*/ 6066818 h 6069883"/>
              <a:gd name="connsiteX5" fmla="*/ 7125 w 8098398"/>
              <a:gd name="connsiteY5" fmla="*/ 5495965 h 6069883"/>
              <a:gd name="connsiteX6" fmla="*/ 775 w 8098398"/>
              <a:gd name="connsiteY6" fmla="*/ 205811 h 6069883"/>
              <a:gd name="connsiteX0" fmla="*/ 775 w 11796917"/>
              <a:gd name="connsiteY0" fmla="*/ 205811 h 6069883"/>
              <a:gd name="connsiteX1" fmla="*/ 138726 w 11796917"/>
              <a:gd name="connsiteY1" fmla="*/ 1628 h 6069883"/>
              <a:gd name="connsiteX2" fmla="*/ 11704058 w 11796917"/>
              <a:gd name="connsiteY2" fmla="*/ 10276 h 6069883"/>
              <a:gd name="connsiteX3" fmla="*/ 6786731 w 11796917"/>
              <a:gd name="connsiteY3" fmla="*/ 6068353 h 6069883"/>
              <a:gd name="connsiteX4" fmla="*/ 1904026 w 11796917"/>
              <a:gd name="connsiteY4" fmla="*/ 6066818 h 6069883"/>
              <a:gd name="connsiteX5" fmla="*/ 7125 w 11796917"/>
              <a:gd name="connsiteY5" fmla="*/ 5495965 h 6069883"/>
              <a:gd name="connsiteX6" fmla="*/ 775 w 11796917"/>
              <a:gd name="connsiteY6" fmla="*/ 205811 h 6069883"/>
              <a:gd name="connsiteX0" fmla="*/ 775 w 12397281"/>
              <a:gd name="connsiteY0" fmla="*/ 205811 h 6069883"/>
              <a:gd name="connsiteX1" fmla="*/ 138726 w 12397281"/>
              <a:gd name="connsiteY1" fmla="*/ 1628 h 6069883"/>
              <a:gd name="connsiteX2" fmla="*/ 11704058 w 12397281"/>
              <a:gd name="connsiteY2" fmla="*/ 10276 h 6069883"/>
              <a:gd name="connsiteX3" fmla="*/ 11809581 w 12397281"/>
              <a:gd name="connsiteY3" fmla="*/ 6064798 h 6069883"/>
              <a:gd name="connsiteX4" fmla="*/ 1904026 w 12397281"/>
              <a:gd name="connsiteY4" fmla="*/ 6066818 h 6069883"/>
              <a:gd name="connsiteX5" fmla="*/ 7125 w 12397281"/>
              <a:gd name="connsiteY5" fmla="*/ 5495965 h 6069883"/>
              <a:gd name="connsiteX6" fmla="*/ 775 w 12397281"/>
              <a:gd name="connsiteY6" fmla="*/ 205811 h 6069883"/>
              <a:gd name="connsiteX0" fmla="*/ 775 w 12104055"/>
              <a:gd name="connsiteY0" fmla="*/ 205811 h 6069883"/>
              <a:gd name="connsiteX1" fmla="*/ 138726 w 12104055"/>
              <a:gd name="connsiteY1" fmla="*/ 1628 h 6069883"/>
              <a:gd name="connsiteX2" fmla="*/ 11704058 w 12104055"/>
              <a:gd name="connsiteY2" fmla="*/ 10276 h 6069883"/>
              <a:gd name="connsiteX3" fmla="*/ 11809581 w 12104055"/>
              <a:gd name="connsiteY3" fmla="*/ 6064798 h 6069883"/>
              <a:gd name="connsiteX4" fmla="*/ 1904026 w 12104055"/>
              <a:gd name="connsiteY4" fmla="*/ 6066818 h 6069883"/>
              <a:gd name="connsiteX5" fmla="*/ 7125 w 12104055"/>
              <a:gd name="connsiteY5" fmla="*/ 5495965 h 6069883"/>
              <a:gd name="connsiteX6" fmla="*/ 775 w 12104055"/>
              <a:gd name="connsiteY6" fmla="*/ 205811 h 6069883"/>
              <a:gd name="connsiteX0" fmla="*/ 775 w 12100788"/>
              <a:gd name="connsiteY0" fmla="*/ 205811 h 6069883"/>
              <a:gd name="connsiteX1" fmla="*/ 138726 w 12100788"/>
              <a:gd name="connsiteY1" fmla="*/ 1628 h 6069883"/>
              <a:gd name="connsiteX2" fmla="*/ 11704058 w 12100788"/>
              <a:gd name="connsiteY2" fmla="*/ 10276 h 6069883"/>
              <a:gd name="connsiteX3" fmla="*/ 11809581 w 12100788"/>
              <a:gd name="connsiteY3" fmla="*/ 6064798 h 6069883"/>
              <a:gd name="connsiteX4" fmla="*/ 1904026 w 12100788"/>
              <a:gd name="connsiteY4" fmla="*/ 6066818 h 6069883"/>
              <a:gd name="connsiteX5" fmla="*/ 7125 w 12100788"/>
              <a:gd name="connsiteY5" fmla="*/ 5495965 h 6069883"/>
              <a:gd name="connsiteX6" fmla="*/ 775 w 12100788"/>
              <a:gd name="connsiteY6" fmla="*/ 205811 h 6069883"/>
              <a:gd name="connsiteX0" fmla="*/ 775 w 11811571"/>
              <a:gd name="connsiteY0" fmla="*/ 205811 h 6069883"/>
              <a:gd name="connsiteX1" fmla="*/ 138726 w 11811571"/>
              <a:gd name="connsiteY1" fmla="*/ 1628 h 6069883"/>
              <a:gd name="connsiteX2" fmla="*/ 11704058 w 11811571"/>
              <a:gd name="connsiteY2" fmla="*/ 10276 h 6069883"/>
              <a:gd name="connsiteX3" fmla="*/ 11809581 w 11811571"/>
              <a:gd name="connsiteY3" fmla="*/ 6064798 h 6069883"/>
              <a:gd name="connsiteX4" fmla="*/ 1904026 w 11811571"/>
              <a:gd name="connsiteY4" fmla="*/ 6066818 h 6069883"/>
              <a:gd name="connsiteX5" fmla="*/ 7125 w 11811571"/>
              <a:gd name="connsiteY5" fmla="*/ 5495965 h 6069883"/>
              <a:gd name="connsiteX6" fmla="*/ 775 w 11811571"/>
              <a:gd name="connsiteY6" fmla="*/ 205811 h 6069883"/>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986"/>
              <a:gd name="connsiteY0" fmla="*/ 205812 h 6069884"/>
              <a:gd name="connsiteX1" fmla="*/ 138726 w 12594986"/>
              <a:gd name="connsiteY1" fmla="*/ 1629 h 6069884"/>
              <a:gd name="connsiteX2" fmla="*/ 11704058 w 12594986"/>
              <a:gd name="connsiteY2" fmla="*/ 10277 h 6069884"/>
              <a:gd name="connsiteX3" fmla="*/ 11819551 w 12594986"/>
              <a:gd name="connsiteY3" fmla="*/ 1121522 h 6069884"/>
              <a:gd name="connsiteX4" fmla="*/ 11809581 w 12594986"/>
              <a:gd name="connsiteY4" fmla="*/ 6064799 h 6069884"/>
              <a:gd name="connsiteX5" fmla="*/ 1904026 w 12594986"/>
              <a:gd name="connsiteY5" fmla="*/ 6066819 h 6069884"/>
              <a:gd name="connsiteX6" fmla="*/ 7125 w 12594986"/>
              <a:gd name="connsiteY6" fmla="*/ 5495966 h 6069884"/>
              <a:gd name="connsiteX7" fmla="*/ 775 w 12594986"/>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37957"/>
              <a:gd name="connsiteY0" fmla="*/ 205812 h 6069884"/>
              <a:gd name="connsiteX1" fmla="*/ 138726 w 11837957"/>
              <a:gd name="connsiteY1" fmla="*/ 1629 h 6069884"/>
              <a:gd name="connsiteX2" fmla="*/ 11192883 w 11837957"/>
              <a:gd name="connsiteY2" fmla="*/ 6722 h 6069884"/>
              <a:gd name="connsiteX3" fmla="*/ 11819551 w 11837957"/>
              <a:gd name="connsiteY3" fmla="*/ 1121522 h 6069884"/>
              <a:gd name="connsiteX4" fmla="*/ 11809581 w 11837957"/>
              <a:gd name="connsiteY4" fmla="*/ 6064799 h 6069884"/>
              <a:gd name="connsiteX5" fmla="*/ 1904026 w 11837957"/>
              <a:gd name="connsiteY5" fmla="*/ 6066819 h 6069884"/>
              <a:gd name="connsiteX6" fmla="*/ 7125 w 11837957"/>
              <a:gd name="connsiteY6" fmla="*/ 5495966 h 6069884"/>
              <a:gd name="connsiteX7" fmla="*/ 775 w 11837957"/>
              <a:gd name="connsiteY7" fmla="*/ 205812 h 6069884"/>
              <a:gd name="connsiteX0" fmla="*/ 775 w 11825545"/>
              <a:gd name="connsiteY0" fmla="*/ 205812 h 6069884"/>
              <a:gd name="connsiteX1" fmla="*/ 138726 w 11825545"/>
              <a:gd name="connsiteY1" fmla="*/ 1629 h 6069884"/>
              <a:gd name="connsiteX2" fmla="*/ 11192883 w 11825545"/>
              <a:gd name="connsiteY2" fmla="*/ 6722 h 6069884"/>
              <a:gd name="connsiteX3" fmla="*/ 11819551 w 11825545"/>
              <a:gd name="connsiteY3" fmla="*/ 1121522 h 6069884"/>
              <a:gd name="connsiteX4" fmla="*/ 11809581 w 11825545"/>
              <a:gd name="connsiteY4" fmla="*/ 6064799 h 6069884"/>
              <a:gd name="connsiteX5" fmla="*/ 1904026 w 11825545"/>
              <a:gd name="connsiteY5" fmla="*/ 6066819 h 6069884"/>
              <a:gd name="connsiteX6" fmla="*/ 7125 w 11825545"/>
              <a:gd name="connsiteY6" fmla="*/ 5495966 h 6069884"/>
              <a:gd name="connsiteX7" fmla="*/ 775 w 11825545"/>
              <a:gd name="connsiteY7" fmla="*/ 205812 h 6069884"/>
              <a:gd name="connsiteX0" fmla="*/ 775 w 11821813"/>
              <a:gd name="connsiteY0" fmla="*/ 205812 h 6069884"/>
              <a:gd name="connsiteX1" fmla="*/ 138726 w 11821813"/>
              <a:gd name="connsiteY1" fmla="*/ 1629 h 6069884"/>
              <a:gd name="connsiteX2" fmla="*/ 11192883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66535"/>
              <a:gd name="connsiteY0" fmla="*/ 205812 h 6069884"/>
              <a:gd name="connsiteX1" fmla="*/ 138726 w 11866535"/>
              <a:gd name="connsiteY1" fmla="*/ 1629 h 6069884"/>
              <a:gd name="connsiteX2" fmla="*/ 11700883 w 11866535"/>
              <a:gd name="connsiteY2" fmla="*/ 13832 h 6069884"/>
              <a:gd name="connsiteX3" fmla="*/ 11819551 w 11866535"/>
              <a:gd name="connsiteY3" fmla="*/ 1121522 h 6069884"/>
              <a:gd name="connsiteX4" fmla="*/ 11809581 w 11866535"/>
              <a:gd name="connsiteY4" fmla="*/ 6064799 h 6069884"/>
              <a:gd name="connsiteX5" fmla="*/ 1904026 w 11866535"/>
              <a:gd name="connsiteY5" fmla="*/ 6066819 h 6069884"/>
              <a:gd name="connsiteX6" fmla="*/ 7125 w 11866535"/>
              <a:gd name="connsiteY6" fmla="*/ 5495966 h 6069884"/>
              <a:gd name="connsiteX7" fmla="*/ 775 w 11866535"/>
              <a:gd name="connsiteY7" fmla="*/ 205812 h 6069884"/>
              <a:gd name="connsiteX0" fmla="*/ 775 w 11871795"/>
              <a:gd name="connsiteY0" fmla="*/ 205812 h 6069884"/>
              <a:gd name="connsiteX1" fmla="*/ 138726 w 11871795"/>
              <a:gd name="connsiteY1" fmla="*/ 1629 h 6069884"/>
              <a:gd name="connsiteX2" fmla="*/ 11700883 w 11871795"/>
              <a:gd name="connsiteY2" fmla="*/ 13832 h 6069884"/>
              <a:gd name="connsiteX3" fmla="*/ 11819551 w 11871795"/>
              <a:gd name="connsiteY3" fmla="*/ 1121522 h 6069884"/>
              <a:gd name="connsiteX4" fmla="*/ 11809581 w 11871795"/>
              <a:gd name="connsiteY4" fmla="*/ 6064799 h 6069884"/>
              <a:gd name="connsiteX5" fmla="*/ 1904026 w 11871795"/>
              <a:gd name="connsiteY5" fmla="*/ 6066819 h 6069884"/>
              <a:gd name="connsiteX6" fmla="*/ 7125 w 11871795"/>
              <a:gd name="connsiteY6" fmla="*/ 5495966 h 6069884"/>
              <a:gd name="connsiteX7" fmla="*/ 775 w 11871795"/>
              <a:gd name="connsiteY7" fmla="*/ 205812 h 6069884"/>
              <a:gd name="connsiteX0" fmla="*/ 775 w 11850218"/>
              <a:gd name="connsiteY0" fmla="*/ 205812 h 6069884"/>
              <a:gd name="connsiteX1" fmla="*/ 138726 w 11850218"/>
              <a:gd name="connsiteY1" fmla="*/ 1629 h 6069884"/>
              <a:gd name="connsiteX2" fmla="*/ 11659608 w 11850218"/>
              <a:gd name="connsiteY2" fmla="*/ 10277 h 6069884"/>
              <a:gd name="connsiteX3" fmla="*/ 11819551 w 11850218"/>
              <a:gd name="connsiteY3" fmla="*/ 1121522 h 6069884"/>
              <a:gd name="connsiteX4" fmla="*/ 11809581 w 11850218"/>
              <a:gd name="connsiteY4" fmla="*/ 6064799 h 6069884"/>
              <a:gd name="connsiteX5" fmla="*/ 1904026 w 11850218"/>
              <a:gd name="connsiteY5" fmla="*/ 6066819 h 6069884"/>
              <a:gd name="connsiteX6" fmla="*/ 7125 w 11850218"/>
              <a:gd name="connsiteY6" fmla="*/ 5495966 h 6069884"/>
              <a:gd name="connsiteX7" fmla="*/ 775 w 11850218"/>
              <a:gd name="connsiteY7" fmla="*/ 205812 h 6069884"/>
              <a:gd name="connsiteX0" fmla="*/ 775 w 11831396"/>
              <a:gd name="connsiteY0" fmla="*/ 205812 h 6069884"/>
              <a:gd name="connsiteX1" fmla="*/ 138726 w 11831396"/>
              <a:gd name="connsiteY1" fmla="*/ 1629 h 6069884"/>
              <a:gd name="connsiteX2" fmla="*/ 11659608 w 11831396"/>
              <a:gd name="connsiteY2" fmla="*/ 10277 h 6069884"/>
              <a:gd name="connsiteX3" fmla="*/ 11819551 w 11831396"/>
              <a:gd name="connsiteY3" fmla="*/ 1121522 h 6069884"/>
              <a:gd name="connsiteX4" fmla="*/ 11809581 w 11831396"/>
              <a:gd name="connsiteY4" fmla="*/ 6064799 h 6069884"/>
              <a:gd name="connsiteX5" fmla="*/ 1904026 w 11831396"/>
              <a:gd name="connsiteY5" fmla="*/ 6066819 h 6069884"/>
              <a:gd name="connsiteX6" fmla="*/ 7125 w 11831396"/>
              <a:gd name="connsiteY6" fmla="*/ 5495966 h 6069884"/>
              <a:gd name="connsiteX7" fmla="*/ 775 w 11831396"/>
              <a:gd name="connsiteY7" fmla="*/ 205812 h 6069884"/>
              <a:gd name="connsiteX0" fmla="*/ 775 w 11826314"/>
              <a:gd name="connsiteY0" fmla="*/ 205812 h 6069884"/>
              <a:gd name="connsiteX1" fmla="*/ 138726 w 11826314"/>
              <a:gd name="connsiteY1" fmla="*/ 1629 h 6069884"/>
              <a:gd name="connsiteX2" fmla="*/ 11659608 w 11826314"/>
              <a:gd name="connsiteY2" fmla="*/ 10277 h 6069884"/>
              <a:gd name="connsiteX3" fmla="*/ 11819551 w 11826314"/>
              <a:gd name="connsiteY3" fmla="*/ 1121522 h 6069884"/>
              <a:gd name="connsiteX4" fmla="*/ 11809581 w 11826314"/>
              <a:gd name="connsiteY4" fmla="*/ 6064799 h 6069884"/>
              <a:gd name="connsiteX5" fmla="*/ 1904026 w 11826314"/>
              <a:gd name="connsiteY5" fmla="*/ 6066819 h 6069884"/>
              <a:gd name="connsiteX6" fmla="*/ 7125 w 11826314"/>
              <a:gd name="connsiteY6" fmla="*/ 5495966 h 6069884"/>
              <a:gd name="connsiteX7" fmla="*/ 775 w 11826314"/>
              <a:gd name="connsiteY7" fmla="*/ 205812 h 6069884"/>
              <a:gd name="connsiteX0" fmla="*/ 775 w 11823476"/>
              <a:gd name="connsiteY0" fmla="*/ 205812 h 6069884"/>
              <a:gd name="connsiteX1" fmla="*/ 138726 w 11823476"/>
              <a:gd name="connsiteY1" fmla="*/ 1629 h 6069884"/>
              <a:gd name="connsiteX2" fmla="*/ 11659608 w 11823476"/>
              <a:gd name="connsiteY2" fmla="*/ 10277 h 6069884"/>
              <a:gd name="connsiteX3" fmla="*/ 11819551 w 11823476"/>
              <a:gd name="connsiteY3" fmla="*/ 1121522 h 6069884"/>
              <a:gd name="connsiteX4" fmla="*/ 11809581 w 11823476"/>
              <a:gd name="connsiteY4" fmla="*/ 6064799 h 6069884"/>
              <a:gd name="connsiteX5" fmla="*/ 1904026 w 11823476"/>
              <a:gd name="connsiteY5" fmla="*/ 6066819 h 6069884"/>
              <a:gd name="connsiteX6" fmla="*/ 7125 w 11823476"/>
              <a:gd name="connsiteY6" fmla="*/ 5495966 h 6069884"/>
              <a:gd name="connsiteX7" fmla="*/ 775 w 11823476"/>
              <a:gd name="connsiteY7" fmla="*/ 205812 h 6069884"/>
              <a:gd name="connsiteX0" fmla="*/ 775 w 12559042"/>
              <a:gd name="connsiteY0" fmla="*/ 205812 h 6069884"/>
              <a:gd name="connsiteX1" fmla="*/ 138726 w 12559042"/>
              <a:gd name="connsiteY1" fmla="*/ 1629 h 6069884"/>
              <a:gd name="connsiteX2" fmla="*/ 11659608 w 12559042"/>
              <a:gd name="connsiteY2" fmla="*/ 10277 h 6069884"/>
              <a:gd name="connsiteX3" fmla="*/ 11810026 w 12559042"/>
              <a:gd name="connsiteY3" fmla="*/ 122510 h 6069884"/>
              <a:gd name="connsiteX4" fmla="*/ 11819551 w 12559042"/>
              <a:gd name="connsiteY4" fmla="*/ 1121522 h 6069884"/>
              <a:gd name="connsiteX5" fmla="*/ 11809581 w 12559042"/>
              <a:gd name="connsiteY5" fmla="*/ 6064799 h 6069884"/>
              <a:gd name="connsiteX6" fmla="*/ 1904026 w 12559042"/>
              <a:gd name="connsiteY6" fmla="*/ 6066819 h 6069884"/>
              <a:gd name="connsiteX7" fmla="*/ 7125 w 12559042"/>
              <a:gd name="connsiteY7" fmla="*/ 5495966 h 6069884"/>
              <a:gd name="connsiteX8" fmla="*/ 775 w 12559042"/>
              <a:gd name="connsiteY8" fmla="*/ 205812 h 6069884"/>
              <a:gd name="connsiteX0" fmla="*/ 775 w 11825341"/>
              <a:gd name="connsiteY0" fmla="*/ 211183 h 6075255"/>
              <a:gd name="connsiteX1" fmla="*/ 138726 w 11825341"/>
              <a:gd name="connsiteY1" fmla="*/ 7000 h 6075255"/>
              <a:gd name="connsiteX2" fmla="*/ 11659608 w 11825341"/>
              <a:gd name="connsiteY2" fmla="*/ 15648 h 6075255"/>
              <a:gd name="connsiteX3" fmla="*/ 11810026 w 11825341"/>
              <a:gd name="connsiteY3" fmla="*/ 127881 h 6075255"/>
              <a:gd name="connsiteX4" fmla="*/ 11819551 w 11825341"/>
              <a:gd name="connsiteY4" fmla="*/ 1126893 h 6075255"/>
              <a:gd name="connsiteX5" fmla="*/ 11809581 w 11825341"/>
              <a:gd name="connsiteY5" fmla="*/ 6070170 h 6075255"/>
              <a:gd name="connsiteX6" fmla="*/ 1904026 w 11825341"/>
              <a:gd name="connsiteY6" fmla="*/ 6072190 h 6075255"/>
              <a:gd name="connsiteX7" fmla="*/ 7125 w 11825341"/>
              <a:gd name="connsiteY7" fmla="*/ 5501337 h 6075255"/>
              <a:gd name="connsiteX8" fmla="*/ 775 w 11825341"/>
              <a:gd name="connsiteY8" fmla="*/ 211183 h 6075255"/>
              <a:gd name="connsiteX0" fmla="*/ 775 w 11821813"/>
              <a:gd name="connsiteY0" fmla="*/ 211183 h 6075255"/>
              <a:gd name="connsiteX1" fmla="*/ 138726 w 11821813"/>
              <a:gd name="connsiteY1" fmla="*/ 7000 h 6075255"/>
              <a:gd name="connsiteX2" fmla="*/ 11659608 w 11821813"/>
              <a:gd name="connsiteY2" fmla="*/ 15648 h 6075255"/>
              <a:gd name="connsiteX3" fmla="*/ 11810026 w 11821813"/>
              <a:gd name="connsiteY3" fmla="*/ 127881 h 6075255"/>
              <a:gd name="connsiteX4" fmla="*/ 11819551 w 11821813"/>
              <a:gd name="connsiteY4" fmla="*/ 1126893 h 6075255"/>
              <a:gd name="connsiteX5" fmla="*/ 11809581 w 11821813"/>
              <a:gd name="connsiteY5" fmla="*/ 6070170 h 6075255"/>
              <a:gd name="connsiteX6" fmla="*/ 1904026 w 11821813"/>
              <a:gd name="connsiteY6" fmla="*/ 6072190 h 6075255"/>
              <a:gd name="connsiteX7" fmla="*/ 7125 w 11821813"/>
              <a:gd name="connsiteY7" fmla="*/ 5501337 h 6075255"/>
              <a:gd name="connsiteX8" fmla="*/ 775 w 11821813"/>
              <a:gd name="connsiteY8" fmla="*/ 211183 h 6075255"/>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174049 h 6080783"/>
              <a:gd name="connsiteX1" fmla="*/ 138726 w 11821813"/>
              <a:gd name="connsiteY1" fmla="*/ 12528 h 6080783"/>
              <a:gd name="connsiteX2" fmla="*/ 11659608 w 11821813"/>
              <a:gd name="connsiteY2" fmla="*/ 21176 h 6080783"/>
              <a:gd name="connsiteX3" fmla="*/ 11816376 w 11821813"/>
              <a:gd name="connsiteY3" fmla="*/ 204513 h 6080783"/>
              <a:gd name="connsiteX4" fmla="*/ 11819551 w 11821813"/>
              <a:gd name="connsiteY4" fmla="*/ 1132421 h 6080783"/>
              <a:gd name="connsiteX5" fmla="*/ 11809581 w 11821813"/>
              <a:gd name="connsiteY5" fmla="*/ 6075698 h 6080783"/>
              <a:gd name="connsiteX6" fmla="*/ 1904026 w 11821813"/>
              <a:gd name="connsiteY6" fmla="*/ 6077718 h 6080783"/>
              <a:gd name="connsiteX7" fmla="*/ 7125 w 11821813"/>
              <a:gd name="connsiteY7" fmla="*/ 5506865 h 6080783"/>
              <a:gd name="connsiteX8" fmla="*/ 775 w 11821813"/>
              <a:gd name="connsiteY8" fmla="*/ 174049 h 6080783"/>
              <a:gd name="connsiteX0" fmla="*/ 2536 w 11823574"/>
              <a:gd name="connsiteY0" fmla="*/ 174049 h 6080783"/>
              <a:gd name="connsiteX1" fmla="*/ 140487 w 11823574"/>
              <a:gd name="connsiteY1" fmla="*/ 12528 h 6080783"/>
              <a:gd name="connsiteX2" fmla="*/ 11661369 w 11823574"/>
              <a:gd name="connsiteY2" fmla="*/ 21176 h 6080783"/>
              <a:gd name="connsiteX3" fmla="*/ 11818137 w 11823574"/>
              <a:gd name="connsiteY3" fmla="*/ 204513 h 6080783"/>
              <a:gd name="connsiteX4" fmla="*/ 11821312 w 11823574"/>
              <a:gd name="connsiteY4" fmla="*/ 1132421 h 6080783"/>
              <a:gd name="connsiteX5" fmla="*/ 11811342 w 11823574"/>
              <a:gd name="connsiteY5" fmla="*/ 6075698 h 6080783"/>
              <a:gd name="connsiteX6" fmla="*/ 1905787 w 11823574"/>
              <a:gd name="connsiteY6" fmla="*/ 6077718 h 6080783"/>
              <a:gd name="connsiteX7" fmla="*/ 8886 w 11823574"/>
              <a:gd name="connsiteY7" fmla="*/ 5506865 h 6080783"/>
              <a:gd name="connsiteX8" fmla="*/ 2536 w 11823574"/>
              <a:gd name="connsiteY8" fmla="*/ 174049 h 6080783"/>
              <a:gd name="connsiteX0" fmla="*/ 2536 w 11823574"/>
              <a:gd name="connsiteY0" fmla="*/ 163317 h 6070051"/>
              <a:gd name="connsiteX1" fmla="*/ 140487 w 11823574"/>
              <a:gd name="connsiteY1" fmla="*/ 1796 h 6070051"/>
              <a:gd name="connsiteX2" fmla="*/ 11661369 w 11823574"/>
              <a:gd name="connsiteY2" fmla="*/ 10444 h 6070051"/>
              <a:gd name="connsiteX3" fmla="*/ 11818137 w 11823574"/>
              <a:gd name="connsiteY3" fmla="*/ 193781 h 6070051"/>
              <a:gd name="connsiteX4" fmla="*/ 11821312 w 11823574"/>
              <a:gd name="connsiteY4" fmla="*/ 1121689 h 6070051"/>
              <a:gd name="connsiteX5" fmla="*/ 11811342 w 11823574"/>
              <a:gd name="connsiteY5" fmla="*/ 6064966 h 6070051"/>
              <a:gd name="connsiteX6" fmla="*/ 1905787 w 11823574"/>
              <a:gd name="connsiteY6" fmla="*/ 6066986 h 6070051"/>
              <a:gd name="connsiteX7" fmla="*/ 8886 w 11823574"/>
              <a:gd name="connsiteY7" fmla="*/ 5496133 h 6070051"/>
              <a:gd name="connsiteX8" fmla="*/ 2536 w 11823574"/>
              <a:gd name="connsiteY8" fmla="*/ 163317 h 6070051"/>
              <a:gd name="connsiteX0" fmla="*/ 1747 w 11822785"/>
              <a:gd name="connsiteY0" fmla="*/ 163317 h 6070051"/>
              <a:gd name="connsiteX1" fmla="*/ 158748 w 11822785"/>
              <a:gd name="connsiteY1" fmla="*/ 1796 h 6070051"/>
              <a:gd name="connsiteX2" fmla="*/ 11660580 w 11822785"/>
              <a:gd name="connsiteY2" fmla="*/ 10444 h 6070051"/>
              <a:gd name="connsiteX3" fmla="*/ 11817348 w 11822785"/>
              <a:gd name="connsiteY3" fmla="*/ 193781 h 6070051"/>
              <a:gd name="connsiteX4" fmla="*/ 11820523 w 11822785"/>
              <a:gd name="connsiteY4" fmla="*/ 1121689 h 6070051"/>
              <a:gd name="connsiteX5" fmla="*/ 11810553 w 11822785"/>
              <a:gd name="connsiteY5" fmla="*/ 6064966 h 6070051"/>
              <a:gd name="connsiteX6" fmla="*/ 1904998 w 11822785"/>
              <a:gd name="connsiteY6" fmla="*/ 6066986 h 6070051"/>
              <a:gd name="connsiteX7" fmla="*/ 8097 w 11822785"/>
              <a:gd name="connsiteY7" fmla="*/ 5496133 h 6070051"/>
              <a:gd name="connsiteX8" fmla="*/ 1747 w 11822785"/>
              <a:gd name="connsiteY8" fmla="*/ 163317 h 6070051"/>
              <a:gd name="connsiteX0" fmla="*/ 1747 w 11822213"/>
              <a:gd name="connsiteY0" fmla="*/ 163317 h 6070300"/>
              <a:gd name="connsiteX1" fmla="*/ 158748 w 11822213"/>
              <a:gd name="connsiteY1" fmla="*/ 1796 h 6070300"/>
              <a:gd name="connsiteX2" fmla="*/ 11660580 w 11822213"/>
              <a:gd name="connsiteY2" fmla="*/ 10444 h 6070300"/>
              <a:gd name="connsiteX3" fmla="*/ 11817348 w 11822213"/>
              <a:gd name="connsiteY3" fmla="*/ 193781 h 6070300"/>
              <a:gd name="connsiteX4" fmla="*/ 11820523 w 11822213"/>
              <a:gd name="connsiteY4" fmla="*/ 1121689 h 6070300"/>
              <a:gd name="connsiteX5" fmla="*/ 5762178 w 11822213"/>
              <a:gd name="connsiteY5" fmla="*/ 6070300 h 6070300"/>
              <a:gd name="connsiteX6" fmla="*/ 1904998 w 11822213"/>
              <a:gd name="connsiteY6" fmla="*/ 6066986 h 6070300"/>
              <a:gd name="connsiteX7" fmla="*/ 8097 w 11822213"/>
              <a:gd name="connsiteY7" fmla="*/ 5496133 h 6070300"/>
              <a:gd name="connsiteX8" fmla="*/ 1747 w 11822213"/>
              <a:gd name="connsiteY8" fmla="*/ 163317 h 6070300"/>
              <a:gd name="connsiteX0" fmla="*/ 1747 w 11817348"/>
              <a:gd name="connsiteY0" fmla="*/ 163317 h 6070300"/>
              <a:gd name="connsiteX1" fmla="*/ 158748 w 11817348"/>
              <a:gd name="connsiteY1" fmla="*/ 1796 h 6070300"/>
              <a:gd name="connsiteX2" fmla="*/ 11660580 w 11817348"/>
              <a:gd name="connsiteY2" fmla="*/ 10444 h 6070300"/>
              <a:gd name="connsiteX3" fmla="*/ 11817348 w 11817348"/>
              <a:gd name="connsiteY3" fmla="*/ 193781 h 6070300"/>
              <a:gd name="connsiteX4" fmla="*/ 5762178 w 11817348"/>
              <a:gd name="connsiteY4" fmla="*/ 6070300 h 6070300"/>
              <a:gd name="connsiteX5" fmla="*/ 1904998 w 11817348"/>
              <a:gd name="connsiteY5" fmla="*/ 6066986 h 6070300"/>
              <a:gd name="connsiteX6" fmla="*/ 8097 w 11817348"/>
              <a:gd name="connsiteY6" fmla="*/ 5496133 h 6070300"/>
              <a:gd name="connsiteX7" fmla="*/ 1747 w 11817348"/>
              <a:gd name="connsiteY7" fmla="*/ 163317 h 6070300"/>
              <a:gd name="connsiteX0" fmla="*/ 1747 w 11771826"/>
              <a:gd name="connsiteY0" fmla="*/ 163317 h 6070300"/>
              <a:gd name="connsiteX1" fmla="*/ 158748 w 11771826"/>
              <a:gd name="connsiteY1" fmla="*/ 1796 h 6070300"/>
              <a:gd name="connsiteX2" fmla="*/ 11660580 w 11771826"/>
              <a:gd name="connsiteY2" fmla="*/ 10444 h 6070300"/>
              <a:gd name="connsiteX3" fmla="*/ 5762178 w 11771826"/>
              <a:gd name="connsiteY3" fmla="*/ 6070300 h 6070300"/>
              <a:gd name="connsiteX4" fmla="*/ 1904998 w 11771826"/>
              <a:gd name="connsiteY4" fmla="*/ 6066986 h 6070300"/>
              <a:gd name="connsiteX5" fmla="*/ 8097 w 11771826"/>
              <a:gd name="connsiteY5" fmla="*/ 5496133 h 6070300"/>
              <a:gd name="connsiteX6" fmla="*/ 1747 w 11771826"/>
              <a:gd name="connsiteY6" fmla="*/ 163317 h 6070300"/>
              <a:gd name="connsiteX0" fmla="*/ 1747 w 11765947"/>
              <a:gd name="connsiteY0" fmla="*/ 163317 h 6070300"/>
              <a:gd name="connsiteX1" fmla="*/ 158748 w 11765947"/>
              <a:gd name="connsiteY1" fmla="*/ 1796 h 6070300"/>
              <a:gd name="connsiteX2" fmla="*/ 11660580 w 11765947"/>
              <a:gd name="connsiteY2" fmla="*/ 10444 h 6070300"/>
              <a:gd name="connsiteX3" fmla="*/ 5762178 w 11765947"/>
              <a:gd name="connsiteY3" fmla="*/ 6070300 h 6070300"/>
              <a:gd name="connsiteX4" fmla="*/ 1904998 w 11765947"/>
              <a:gd name="connsiteY4" fmla="*/ 6066986 h 6070300"/>
              <a:gd name="connsiteX5" fmla="*/ 8097 w 11765947"/>
              <a:gd name="connsiteY5" fmla="*/ 5496133 h 6070300"/>
              <a:gd name="connsiteX6" fmla="*/ 1747 w 11765947"/>
              <a:gd name="connsiteY6" fmla="*/ 163317 h 6070300"/>
              <a:gd name="connsiteX0" fmla="*/ 1747 w 12679266"/>
              <a:gd name="connsiteY0" fmla="*/ 163317 h 6070300"/>
              <a:gd name="connsiteX1" fmla="*/ 158748 w 12679266"/>
              <a:gd name="connsiteY1" fmla="*/ 1796 h 6070300"/>
              <a:gd name="connsiteX2" fmla="*/ 11660580 w 12679266"/>
              <a:gd name="connsiteY2" fmla="*/ 10444 h 6070300"/>
              <a:gd name="connsiteX3" fmla="*/ 5762178 w 12679266"/>
              <a:gd name="connsiteY3" fmla="*/ 6070300 h 6070300"/>
              <a:gd name="connsiteX4" fmla="*/ 1904998 w 12679266"/>
              <a:gd name="connsiteY4" fmla="*/ 6066986 h 6070300"/>
              <a:gd name="connsiteX5" fmla="*/ 8097 w 12679266"/>
              <a:gd name="connsiteY5" fmla="*/ 5496133 h 6070300"/>
              <a:gd name="connsiteX6" fmla="*/ 1747 w 12679266"/>
              <a:gd name="connsiteY6" fmla="*/ 163317 h 6070300"/>
              <a:gd name="connsiteX0" fmla="*/ 1747 w 7662612"/>
              <a:gd name="connsiteY0" fmla="*/ 163317 h 6518320"/>
              <a:gd name="connsiteX1" fmla="*/ 158748 w 7662612"/>
              <a:gd name="connsiteY1" fmla="*/ 1796 h 6518320"/>
              <a:gd name="connsiteX2" fmla="*/ 5821755 w 7662612"/>
              <a:gd name="connsiteY2" fmla="*/ 10444 h 6518320"/>
              <a:gd name="connsiteX3" fmla="*/ 5762178 w 7662612"/>
              <a:gd name="connsiteY3" fmla="*/ 6070300 h 6518320"/>
              <a:gd name="connsiteX4" fmla="*/ 1904998 w 7662612"/>
              <a:gd name="connsiteY4" fmla="*/ 6066986 h 6518320"/>
              <a:gd name="connsiteX5" fmla="*/ 8097 w 7662612"/>
              <a:gd name="connsiteY5" fmla="*/ 5496133 h 6518320"/>
              <a:gd name="connsiteX6" fmla="*/ 1747 w 7662612"/>
              <a:gd name="connsiteY6" fmla="*/ 163317 h 6518320"/>
              <a:gd name="connsiteX0" fmla="*/ 1747 w 7516956"/>
              <a:gd name="connsiteY0" fmla="*/ 163317 h 6518320"/>
              <a:gd name="connsiteX1" fmla="*/ 158748 w 7516956"/>
              <a:gd name="connsiteY1" fmla="*/ 1796 h 6518320"/>
              <a:gd name="connsiteX2" fmla="*/ 5821755 w 7516956"/>
              <a:gd name="connsiteY2" fmla="*/ 10444 h 6518320"/>
              <a:gd name="connsiteX3" fmla="*/ 5762178 w 7516956"/>
              <a:gd name="connsiteY3" fmla="*/ 6070300 h 6518320"/>
              <a:gd name="connsiteX4" fmla="*/ 1904998 w 7516956"/>
              <a:gd name="connsiteY4" fmla="*/ 6066986 h 6518320"/>
              <a:gd name="connsiteX5" fmla="*/ 8097 w 7516956"/>
              <a:gd name="connsiteY5" fmla="*/ 5496133 h 6518320"/>
              <a:gd name="connsiteX6" fmla="*/ 1747 w 7516956"/>
              <a:gd name="connsiteY6" fmla="*/ 163317 h 6518320"/>
              <a:gd name="connsiteX0" fmla="*/ 1747 w 5821755"/>
              <a:gd name="connsiteY0" fmla="*/ 163317 h 6518320"/>
              <a:gd name="connsiteX1" fmla="*/ 158748 w 5821755"/>
              <a:gd name="connsiteY1" fmla="*/ 1796 h 6518320"/>
              <a:gd name="connsiteX2" fmla="*/ 5821755 w 5821755"/>
              <a:gd name="connsiteY2" fmla="*/ 10444 h 6518320"/>
              <a:gd name="connsiteX3" fmla="*/ 5762178 w 5821755"/>
              <a:gd name="connsiteY3" fmla="*/ 6070300 h 6518320"/>
              <a:gd name="connsiteX4" fmla="*/ 1904998 w 5821755"/>
              <a:gd name="connsiteY4" fmla="*/ 6066986 h 6518320"/>
              <a:gd name="connsiteX5" fmla="*/ 8097 w 5821755"/>
              <a:gd name="connsiteY5" fmla="*/ 5496133 h 6518320"/>
              <a:gd name="connsiteX6" fmla="*/ 1747 w 5821755"/>
              <a:gd name="connsiteY6" fmla="*/ 163317 h 651832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8097 w 5821755"/>
              <a:gd name="connsiteY5" fmla="*/ 549613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8097 w 5821755"/>
              <a:gd name="connsiteY5" fmla="*/ 549613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6510 w 5821755"/>
              <a:gd name="connsiteY5" fmla="*/ 5492578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492248 w 5821755"/>
              <a:gd name="connsiteY4" fmla="*/ 6066987 h 6070300"/>
              <a:gd name="connsiteX5" fmla="*/ 6510 w 5821755"/>
              <a:gd name="connsiteY5" fmla="*/ 5489023 h 6070300"/>
              <a:gd name="connsiteX6" fmla="*/ 1747 w 5821755"/>
              <a:gd name="connsiteY6" fmla="*/ 163317 h 6070300"/>
              <a:gd name="connsiteX0" fmla="*/ 1747 w 5821755"/>
              <a:gd name="connsiteY0" fmla="*/ 163317 h 6071460"/>
              <a:gd name="connsiteX1" fmla="*/ 158748 w 5821755"/>
              <a:gd name="connsiteY1" fmla="*/ 1796 h 6071460"/>
              <a:gd name="connsiteX2" fmla="*/ 5821755 w 5821755"/>
              <a:gd name="connsiteY2" fmla="*/ 10444 h 6071460"/>
              <a:gd name="connsiteX3" fmla="*/ 5762178 w 5821755"/>
              <a:gd name="connsiteY3" fmla="*/ 6070300 h 6071460"/>
              <a:gd name="connsiteX4" fmla="*/ 1492248 w 5821755"/>
              <a:gd name="connsiteY4" fmla="*/ 6066987 h 6071460"/>
              <a:gd name="connsiteX5" fmla="*/ 6510 w 5821755"/>
              <a:gd name="connsiteY5" fmla="*/ 5489023 h 6071460"/>
              <a:gd name="connsiteX6" fmla="*/ 1747 w 5821755"/>
              <a:gd name="connsiteY6" fmla="*/ 163317 h 6071460"/>
              <a:gd name="connsiteX0" fmla="*/ 1747 w 5821755"/>
              <a:gd name="connsiteY0" fmla="*/ 163317 h 6071641"/>
              <a:gd name="connsiteX1" fmla="*/ 158748 w 5821755"/>
              <a:gd name="connsiteY1" fmla="*/ 1796 h 6071641"/>
              <a:gd name="connsiteX2" fmla="*/ 5821755 w 5821755"/>
              <a:gd name="connsiteY2" fmla="*/ 10444 h 6071641"/>
              <a:gd name="connsiteX3" fmla="*/ 5762178 w 5821755"/>
              <a:gd name="connsiteY3" fmla="*/ 6070300 h 6071641"/>
              <a:gd name="connsiteX4" fmla="*/ 1492248 w 5821755"/>
              <a:gd name="connsiteY4" fmla="*/ 6066987 h 6071641"/>
              <a:gd name="connsiteX5" fmla="*/ 6510 w 5821755"/>
              <a:gd name="connsiteY5" fmla="*/ 5489023 h 6071641"/>
              <a:gd name="connsiteX6" fmla="*/ 1747 w 5821755"/>
              <a:gd name="connsiteY6" fmla="*/ 163317 h 6071641"/>
              <a:gd name="connsiteX0" fmla="*/ 1747 w 5821755"/>
              <a:gd name="connsiteY0" fmla="*/ 163317 h 6070723"/>
              <a:gd name="connsiteX1" fmla="*/ 158748 w 5821755"/>
              <a:gd name="connsiteY1" fmla="*/ 1796 h 6070723"/>
              <a:gd name="connsiteX2" fmla="*/ 5821755 w 5821755"/>
              <a:gd name="connsiteY2" fmla="*/ 10444 h 6070723"/>
              <a:gd name="connsiteX3" fmla="*/ 5762178 w 5821755"/>
              <a:gd name="connsiteY3" fmla="*/ 6070300 h 6070723"/>
              <a:gd name="connsiteX4" fmla="*/ 1492248 w 5821755"/>
              <a:gd name="connsiteY4" fmla="*/ 6066987 h 6070723"/>
              <a:gd name="connsiteX5" fmla="*/ 6510 w 5821755"/>
              <a:gd name="connsiteY5" fmla="*/ 5489023 h 6070723"/>
              <a:gd name="connsiteX6" fmla="*/ 1747 w 5821755"/>
              <a:gd name="connsiteY6" fmla="*/ 163317 h 6070723"/>
              <a:gd name="connsiteX0" fmla="*/ 1747 w 5821755"/>
              <a:gd name="connsiteY0" fmla="*/ 163317 h 6070723"/>
              <a:gd name="connsiteX1" fmla="*/ 158748 w 5821755"/>
              <a:gd name="connsiteY1" fmla="*/ 1796 h 6070723"/>
              <a:gd name="connsiteX2" fmla="*/ 5821755 w 5821755"/>
              <a:gd name="connsiteY2" fmla="*/ 10444 h 6070723"/>
              <a:gd name="connsiteX3" fmla="*/ 5762178 w 5821755"/>
              <a:gd name="connsiteY3" fmla="*/ 6070300 h 6070723"/>
              <a:gd name="connsiteX4" fmla="*/ 1492248 w 5821755"/>
              <a:gd name="connsiteY4" fmla="*/ 6066987 h 6070723"/>
              <a:gd name="connsiteX5" fmla="*/ 6510 w 5821755"/>
              <a:gd name="connsiteY5" fmla="*/ 5489023 h 6070723"/>
              <a:gd name="connsiteX6" fmla="*/ 1747 w 5821755"/>
              <a:gd name="connsiteY6" fmla="*/ 163317 h 6070723"/>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5210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3433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3433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14448 w 5821755"/>
              <a:gd name="connsiteY4" fmla="*/ 6063434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814565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15180"/>
              <a:gd name="connsiteY0" fmla="*/ 163317 h 6070300"/>
              <a:gd name="connsiteX1" fmla="*/ 158748 w 5815180"/>
              <a:gd name="connsiteY1" fmla="*/ 1796 h 6070300"/>
              <a:gd name="connsiteX2" fmla="*/ 5813817 w 5815180"/>
              <a:gd name="connsiteY2" fmla="*/ 10444 h 6070300"/>
              <a:gd name="connsiteX3" fmla="*/ 5814565 w 5815180"/>
              <a:gd name="connsiteY3" fmla="*/ 6070300 h 6070300"/>
              <a:gd name="connsiteX4" fmla="*/ 1268410 w 5815180"/>
              <a:gd name="connsiteY4" fmla="*/ 6063435 h 6070300"/>
              <a:gd name="connsiteX5" fmla="*/ 6510 w 5815180"/>
              <a:gd name="connsiteY5" fmla="*/ 5489023 h 6070300"/>
              <a:gd name="connsiteX6" fmla="*/ 1747 w 5815180"/>
              <a:gd name="connsiteY6" fmla="*/ 163317 h 6070300"/>
              <a:gd name="connsiteX0" fmla="*/ 428 w 5813861"/>
              <a:gd name="connsiteY0" fmla="*/ 162163 h 6069146"/>
              <a:gd name="connsiteX1" fmla="*/ 157429 w 5813861"/>
              <a:gd name="connsiteY1" fmla="*/ 642 h 6069146"/>
              <a:gd name="connsiteX2" fmla="*/ 5812498 w 5813861"/>
              <a:gd name="connsiteY2" fmla="*/ 9290 h 6069146"/>
              <a:gd name="connsiteX3" fmla="*/ 5813246 w 5813861"/>
              <a:gd name="connsiteY3" fmla="*/ 6069146 h 6069146"/>
              <a:gd name="connsiteX4" fmla="*/ 1267091 w 5813861"/>
              <a:gd name="connsiteY4" fmla="*/ 6062281 h 6069146"/>
              <a:gd name="connsiteX5" fmla="*/ 5191 w 5813861"/>
              <a:gd name="connsiteY5" fmla="*/ 5487869 h 6069146"/>
              <a:gd name="connsiteX6" fmla="*/ 428 w 5813861"/>
              <a:gd name="connsiteY6" fmla="*/ 162163 h 6069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3861" h="6069146">
                <a:moveTo>
                  <a:pt x="428" y="162163"/>
                </a:moveTo>
                <a:cubicBezTo>
                  <a:pt x="-4388" y="-26184"/>
                  <a:pt x="30483" y="2340"/>
                  <a:pt x="157429" y="642"/>
                </a:cubicBezTo>
                <a:lnTo>
                  <a:pt x="5812498" y="9290"/>
                </a:lnTo>
                <a:cubicBezTo>
                  <a:pt x="5810101" y="2029242"/>
                  <a:pt x="5815643" y="4049194"/>
                  <a:pt x="5813246" y="6069146"/>
                </a:cubicBezTo>
                <a:cubicBezTo>
                  <a:pt x="5084253" y="6060002"/>
                  <a:pt x="2552818" y="6063386"/>
                  <a:pt x="1267091" y="6062281"/>
                </a:cubicBezTo>
                <a:cubicBezTo>
                  <a:pt x="710990" y="6042055"/>
                  <a:pt x="345391" y="5815623"/>
                  <a:pt x="5191" y="5487869"/>
                </a:cubicBezTo>
                <a:cubicBezTo>
                  <a:pt x="6249" y="3268233"/>
                  <a:pt x="-630" y="2381799"/>
                  <a:pt x="428" y="162163"/>
                </a:cubicBezTo>
                <a:close/>
              </a:path>
            </a:pathLst>
          </a:custGeom>
          <a:solidFill>
            <a:schemeClr val="bg2"/>
          </a:solidFill>
        </p:spPr>
        <p:txBody>
          <a:bodyPr/>
          <a:lstStyle>
            <a:lvl1pPr marL="0" marR="0" indent="0" algn="ctr" defTabSz="914400" rtl="0" eaLnBrk="1" fontAlgn="auto" latinLnBrk="0" hangingPunct="1">
              <a:lnSpc>
                <a:spcPct val="300000"/>
              </a:lnSpc>
              <a:spcBef>
                <a:spcPts val="4200"/>
              </a:spcBef>
              <a:spcAft>
                <a:spcPts val="0"/>
              </a:spcAft>
              <a:buClrTx/>
              <a:buSzTx/>
              <a:buFontTx/>
              <a:buNone/>
              <a:tabLst/>
              <a:defRPr sz="1400">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Klicka på ikonen för att lägga in bild   </a:t>
            </a:r>
          </a:p>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                      </a:t>
            </a:r>
          </a:p>
          <a:p>
            <a:endParaRPr lang="sv-SE" dirty="0"/>
          </a:p>
        </p:txBody>
      </p:sp>
      <p:sp>
        <p:nvSpPr>
          <p:cNvPr id="7" name="Platshållare för text 8">
            <a:extLst>
              <a:ext uri="{FF2B5EF4-FFF2-40B4-BE49-F238E27FC236}">
                <a16:creationId xmlns:a16="http://schemas.microsoft.com/office/drawing/2014/main" id="{A0DC9DB3-C6CE-4C03-A72B-856577E20325}"/>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
        <p:nvSpPr>
          <p:cNvPr id="8" name="Platshållare för text 7">
            <a:extLst>
              <a:ext uri="{FF2B5EF4-FFF2-40B4-BE49-F238E27FC236}">
                <a16:creationId xmlns:a16="http://schemas.microsoft.com/office/drawing/2014/main" id="{E83620DD-DA98-4275-991F-5E42BBF29D46}"/>
              </a:ext>
            </a:extLst>
          </p:cNvPr>
          <p:cNvSpPr>
            <a:spLocks noGrp="1"/>
          </p:cNvSpPr>
          <p:nvPr>
            <p:ph type="body" sz="quarter" idx="12" hasCustomPrompt="1"/>
          </p:nvPr>
        </p:nvSpPr>
        <p:spPr>
          <a:xfrm>
            <a:off x="6770688" y="674688"/>
            <a:ext cx="4687887" cy="4325937"/>
          </a:xfrm>
          <a:prstGeom prst="rect">
            <a:avLst/>
          </a:prstGeom>
        </p:spPr>
        <p:txBody>
          <a:bodyPr/>
          <a:lstStyle>
            <a:lvl1pPr marL="0" indent="0">
              <a:lnSpc>
                <a:spcPct val="100000"/>
              </a:lnSpc>
              <a:buFontTx/>
              <a:buNone/>
              <a:defRPr sz="1800"/>
            </a:lvl1pPr>
            <a:lvl2pPr marL="457200" indent="0">
              <a:lnSpc>
                <a:spcPct val="100000"/>
              </a:lnSpc>
              <a:buFontTx/>
              <a:buNone/>
              <a:defRPr sz="1600"/>
            </a:lvl2pPr>
            <a:lvl3pPr marL="914400" indent="0">
              <a:lnSpc>
                <a:spcPct val="100000"/>
              </a:lnSpc>
              <a:buFontTx/>
              <a:buNone/>
              <a:defRPr sz="1400"/>
            </a:lvl3pPr>
            <a:lvl4pPr marL="1371600" indent="0">
              <a:lnSpc>
                <a:spcPct val="100000"/>
              </a:lnSpc>
              <a:buFontTx/>
              <a:buNone/>
              <a:defRPr sz="1200"/>
            </a:lvl4pPr>
            <a:lvl5pPr marL="1828800" indent="0">
              <a:lnSpc>
                <a:spcPct val="100000"/>
              </a:lnSpc>
              <a:buFontTx/>
              <a:buNone/>
              <a:defRPr sz="1000"/>
            </a:lvl5pPr>
          </a:lstStyle>
          <a:p>
            <a:pPr lvl="0"/>
            <a:r>
              <a:rPr lang="sv-SE" dirty="0"/>
              <a:t>Klicka här för att lägga in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75739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sida två spal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77960" y="371181"/>
            <a:ext cx="10975839" cy="1325563"/>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Rubrik i överkant</a:t>
            </a:r>
          </a:p>
        </p:txBody>
      </p:sp>
      <p:sp>
        <p:nvSpPr>
          <p:cNvPr id="3" name="Platshållare för innehåll 2"/>
          <p:cNvSpPr>
            <a:spLocks noGrp="1"/>
          </p:cNvSpPr>
          <p:nvPr>
            <p:ph sz="half" idx="1" hasCustomPrompt="1"/>
          </p:nvPr>
        </p:nvSpPr>
        <p:spPr>
          <a:xfrm>
            <a:off x="1325619" y="1825623"/>
            <a:ext cx="4454431" cy="3067323"/>
          </a:xfrm>
          <a:prstGeom prst="rect">
            <a:avLst/>
          </a:prstGeom>
        </p:spPr>
        <p:txBody>
          <a:bodyPr/>
          <a:lstStyle>
            <a:lvl1pPr marL="0" indent="0">
              <a:lnSpc>
                <a:spcPct val="100000"/>
              </a:lnSpc>
              <a:buFontTx/>
              <a:buNone/>
              <a:defRPr sz="1800">
                <a:latin typeface="Arial" panose="020B0604020202020204" pitchFamily="34" charset="0"/>
                <a:cs typeface="Arial" panose="020B0604020202020204" pitchFamily="34" charset="0"/>
              </a:defRPr>
            </a:lvl1pPr>
            <a:lvl2pPr marL="457200" indent="0">
              <a:lnSpc>
                <a:spcPct val="100000"/>
              </a:lnSpc>
              <a:buFontTx/>
              <a:buNone/>
              <a:defRPr sz="1600">
                <a:latin typeface="Arial" panose="020B0604020202020204" pitchFamily="34" charset="0"/>
                <a:cs typeface="Arial" panose="020B0604020202020204" pitchFamily="34" charset="0"/>
              </a:defRPr>
            </a:lvl2pPr>
            <a:lvl3pPr marL="914400" indent="0">
              <a:lnSpc>
                <a:spcPct val="100000"/>
              </a:lnSpc>
              <a:buFontTx/>
              <a:buNone/>
              <a:defRPr sz="1400">
                <a:latin typeface="Arial" panose="020B0604020202020204" pitchFamily="34" charset="0"/>
                <a:cs typeface="Arial" panose="020B0604020202020204" pitchFamily="34" charset="0"/>
              </a:defRPr>
            </a:lvl3pPr>
            <a:lvl4pPr marL="1371600" indent="0">
              <a:lnSpc>
                <a:spcPct val="100000"/>
              </a:lnSpc>
              <a:buFontTx/>
              <a:buNone/>
              <a:defRPr sz="1200">
                <a:latin typeface="Arial" panose="020B0604020202020204" pitchFamily="34" charset="0"/>
                <a:cs typeface="Arial" panose="020B0604020202020204" pitchFamily="34" charset="0"/>
              </a:defRPr>
            </a:lvl4pPr>
            <a:lvl5pPr marL="1828800" indent="0">
              <a:lnSpc>
                <a:spcPct val="100000"/>
              </a:lnSpc>
              <a:buFontTx/>
              <a:buNone/>
              <a:defRPr sz="1000">
                <a:latin typeface="Arial" panose="020B0604020202020204" pitchFamily="34" charset="0"/>
                <a:cs typeface="Arial" panose="020B0604020202020204" pitchFamily="34" charset="0"/>
              </a:defRPr>
            </a:lvl5pPr>
          </a:lstStyle>
          <a:p>
            <a:pPr lvl="0"/>
            <a:r>
              <a:rPr lang="sv-SE" dirty="0"/>
              <a:t>Klicka här för att skriva in text</a:t>
            </a:r>
          </a:p>
          <a:p>
            <a:pPr lvl="1"/>
            <a:r>
              <a:rPr lang="sv-SE" dirty="0"/>
              <a:t>Nivå 2</a:t>
            </a:r>
          </a:p>
          <a:p>
            <a:pPr lvl="2"/>
            <a:r>
              <a:rPr lang="sv-SE" dirty="0"/>
              <a:t>Nivå 3</a:t>
            </a:r>
          </a:p>
          <a:p>
            <a:pPr lvl="3"/>
            <a:r>
              <a:rPr lang="sv-SE" dirty="0"/>
              <a:t>Nivå 4</a:t>
            </a:r>
          </a:p>
          <a:p>
            <a:pPr lvl="4"/>
            <a:r>
              <a:rPr lang="sv-SE" dirty="0"/>
              <a:t>Nivå 5</a:t>
            </a:r>
          </a:p>
        </p:txBody>
      </p:sp>
      <p:sp>
        <p:nvSpPr>
          <p:cNvPr id="7" name="Platshållare för innehåll 2"/>
          <p:cNvSpPr>
            <a:spLocks noGrp="1"/>
          </p:cNvSpPr>
          <p:nvPr>
            <p:ph sz="half" idx="10" hasCustomPrompt="1"/>
          </p:nvPr>
        </p:nvSpPr>
        <p:spPr>
          <a:xfrm>
            <a:off x="6196536" y="1825622"/>
            <a:ext cx="4454431" cy="3067323"/>
          </a:xfrm>
          <a:prstGeom prst="rect">
            <a:avLst/>
          </a:prstGeom>
        </p:spPr>
        <p:txBody>
          <a:bodyPr/>
          <a:lstStyle>
            <a:lvl1pPr marL="0" indent="0">
              <a:buFontTx/>
              <a:buNone/>
              <a:defRPr sz="1800">
                <a:latin typeface="Arial" panose="020B0604020202020204" pitchFamily="34" charset="0"/>
                <a:cs typeface="Arial" panose="020B0604020202020204" pitchFamily="34" charset="0"/>
              </a:defRPr>
            </a:lvl1pPr>
            <a:lvl2pPr marL="457200" indent="0">
              <a:buFontTx/>
              <a:buNone/>
              <a:defRPr sz="1600">
                <a:latin typeface="Arial" panose="020B0604020202020204" pitchFamily="34" charset="0"/>
                <a:cs typeface="Arial" panose="020B0604020202020204" pitchFamily="34" charset="0"/>
              </a:defRPr>
            </a:lvl2pPr>
            <a:lvl3pPr marL="914400" indent="0">
              <a:buFontTx/>
              <a:buNone/>
              <a:defRPr sz="1400">
                <a:latin typeface="Arial" panose="020B0604020202020204" pitchFamily="34" charset="0"/>
                <a:cs typeface="Arial" panose="020B0604020202020204" pitchFamily="34" charset="0"/>
              </a:defRPr>
            </a:lvl3pPr>
            <a:lvl4pPr marL="1371600" indent="0">
              <a:buFontTx/>
              <a:buNone/>
              <a:defRPr sz="1200">
                <a:latin typeface="Arial" panose="020B0604020202020204" pitchFamily="34" charset="0"/>
                <a:cs typeface="Arial" panose="020B0604020202020204" pitchFamily="34" charset="0"/>
              </a:defRPr>
            </a:lvl4pPr>
            <a:lvl5pPr marL="1828800" indent="0">
              <a:buFontTx/>
              <a:buNone/>
              <a:defRPr sz="1000">
                <a:latin typeface="Arial" panose="020B0604020202020204" pitchFamily="34" charset="0"/>
                <a:cs typeface="Arial" panose="020B0604020202020204" pitchFamily="34" charset="0"/>
              </a:defRPr>
            </a:lvl5pPr>
          </a:lstStyle>
          <a:p>
            <a:pPr lvl="0"/>
            <a:r>
              <a:rPr lang="sv-SE" dirty="0"/>
              <a:t>Klicka här för att skriva in text</a:t>
            </a:r>
          </a:p>
          <a:p>
            <a:pPr lvl="1"/>
            <a:r>
              <a:rPr lang="sv-SE" dirty="0"/>
              <a:t>Nivå 2</a:t>
            </a:r>
          </a:p>
          <a:p>
            <a:pPr lvl="2"/>
            <a:r>
              <a:rPr lang="sv-SE" dirty="0"/>
              <a:t>Nivå 3</a:t>
            </a:r>
          </a:p>
          <a:p>
            <a:pPr lvl="3"/>
            <a:r>
              <a:rPr lang="sv-SE" dirty="0"/>
              <a:t>Nivå 4</a:t>
            </a:r>
          </a:p>
          <a:p>
            <a:pPr lvl="4"/>
            <a:r>
              <a:rPr lang="sv-SE" dirty="0"/>
              <a:t>Nivå 5</a:t>
            </a:r>
          </a:p>
        </p:txBody>
      </p:sp>
      <p:sp>
        <p:nvSpPr>
          <p:cNvPr id="8" name="Platshållare för text 8">
            <a:extLst>
              <a:ext uri="{FF2B5EF4-FFF2-40B4-BE49-F238E27FC236}">
                <a16:creationId xmlns:a16="http://schemas.microsoft.com/office/drawing/2014/main" id="{23365A08-A021-49CA-9229-23403CDB4B87}"/>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88653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lbild diagram">
    <p:spTree>
      <p:nvGrpSpPr>
        <p:cNvPr id="1" name=""/>
        <p:cNvGrpSpPr/>
        <p:nvPr/>
      </p:nvGrpSpPr>
      <p:grpSpPr>
        <a:xfrm>
          <a:off x="0" y="0"/>
          <a:ext cx="0" cy="0"/>
          <a:chOff x="0" y="0"/>
          <a:chExt cx="0" cy="0"/>
        </a:xfrm>
      </p:grpSpPr>
      <p:sp>
        <p:nvSpPr>
          <p:cNvPr id="8" name="Platshållare för innehåll 2"/>
          <p:cNvSpPr>
            <a:spLocks noGrp="1"/>
          </p:cNvSpPr>
          <p:nvPr>
            <p:ph idx="1" hasCustomPrompt="1"/>
          </p:nvPr>
        </p:nvSpPr>
        <p:spPr>
          <a:xfrm>
            <a:off x="852162" y="584067"/>
            <a:ext cx="10474907" cy="4361352"/>
          </a:xfrm>
          <a:prstGeom prst="rect">
            <a:avLst/>
          </a:prstGeom>
          <a:solidFill>
            <a:schemeClr val="bg1"/>
          </a:solidFill>
        </p:spPr>
        <p:txBody>
          <a:bodyPr tIns="1188000" anchor="t"/>
          <a:lstStyle>
            <a:lvl1pPr marL="0" indent="0" algn="ctr">
              <a:buNone/>
              <a:defRPr sz="14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ikonerna för att infoga tabeller, video, </a:t>
            </a:r>
            <a:r>
              <a:rPr lang="sv-SE"/>
              <a:t>smartart </a:t>
            </a:r>
            <a:r>
              <a:rPr lang="sv-SE" dirty="0"/>
              <a:t>och diagram</a:t>
            </a:r>
          </a:p>
        </p:txBody>
      </p:sp>
      <p:sp>
        <p:nvSpPr>
          <p:cNvPr id="10" name="Rubrik 1"/>
          <p:cNvSpPr>
            <a:spLocks noGrp="1"/>
          </p:cNvSpPr>
          <p:nvPr>
            <p:ph type="title" hasCustomPrompt="1"/>
          </p:nvPr>
        </p:nvSpPr>
        <p:spPr>
          <a:xfrm>
            <a:off x="293196" y="5869693"/>
            <a:ext cx="9521364" cy="486704"/>
          </a:xfrm>
          <a:prstGeom prst="rect">
            <a:avLst/>
          </a:prstGeom>
        </p:spPr>
        <p:txBody>
          <a:bodyPr anchor="t">
            <a:normAutofit/>
          </a:bodyPr>
          <a:lstStyle>
            <a:lvl1pPr>
              <a:defRPr sz="2400" baseline="0">
                <a:solidFill>
                  <a:srgbClr val="DB0D15"/>
                </a:solidFill>
                <a:latin typeface="Arial" panose="020B0604020202020204" pitchFamily="34" charset="0"/>
                <a:cs typeface="Arial" panose="020B0604020202020204" pitchFamily="34" charset="0"/>
              </a:defRPr>
            </a:lvl1pPr>
          </a:lstStyle>
          <a:p>
            <a:r>
              <a:rPr lang="sv-SE" dirty="0"/>
              <a:t>Detta rubrikfält används när man använder helsidesdiagram</a:t>
            </a:r>
          </a:p>
        </p:txBody>
      </p:sp>
      <p:sp>
        <p:nvSpPr>
          <p:cNvPr id="6" name="Platshållare för text 8">
            <a:extLst>
              <a:ext uri="{FF2B5EF4-FFF2-40B4-BE49-F238E27FC236}">
                <a16:creationId xmlns:a16="http://schemas.microsoft.com/office/drawing/2014/main" id="{B3F58145-C7E7-4CD0-B68A-C3A5BA02C89C}"/>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423719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aksida">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773" y="143622"/>
            <a:ext cx="11887200" cy="6551055"/>
          </a:xfrm>
          <a:prstGeom prst="rect">
            <a:avLst/>
          </a:prstGeom>
        </p:spPr>
      </p:pic>
      <p:pic>
        <p:nvPicPr>
          <p:cNvPr id="6" name="Bildobjekt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41239" y="3279035"/>
            <a:ext cx="2453344" cy="1493693"/>
          </a:xfrm>
          <a:prstGeom prst="rect">
            <a:avLst/>
          </a:prstGeom>
        </p:spPr>
      </p:pic>
    </p:spTree>
    <p:extLst>
      <p:ext uri="{BB962C8B-B14F-4D97-AF65-F5344CB8AC3E}">
        <p14:creationId xmlns:p14="http://schemas.microsoft.com/office/powerpoint/2010/main" val="346902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EDA3CFC0-1378-40B0-92F8-1A41D77867FC}"/>
              </a:ext>
            </a:extLst>
          </p:cNvPr>
          <p:cNvSpPr/>
          <p:nvPr userDrawn="1"/>
        </p:nvSpPr>
        <p:spPr>
          <a:xfrm>
            <a:off x="0" y="6176963"/>
            <a:ext cx="12192000" cy="681037"/>
          </a:xfrm>
          <a:prstGeom prst="rect">
            <a:avLst/>
          </a:prstGeom>
          <a:gradFill flip="none" rotWithShape="1">
            <a:gsLst>
              <a:gs pos="38000">
                <a:schemeClr val="bg2"/>
              </a:gs>
              <a:gs pos="100000">
                <a:schemeClr val="bg2">
                  <a:alpha val="1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7" name="Grupp 6">
            <a:extLst>
              <a:ext uri="{FF2B5EF4-FFF2-40B4-BE49-F238E27FC236}">
                <a16:creationId xmlns:a16="http://schemas.microsoft.com/office/drawing/2014/main" id="{4DC1B0DD-9D9C-4016-98E5-7F201632078D}"/>
              </a:ext>
            </a:extLst>
          </p:cNvPr>
          <p:cNvGrpSpPr/>
          <p:nvPr userDrawn="1"/>
        </p:nvGrpSpPr>
        <p:grpSpPr>
          <a:xfrm>
            <a:off x="8406882" y="6294109"/>
            <a:ext cx="3580622" cy="426761"/>
            <a:chOff x="2368596" y="5154632"/>
            <a:chExt cx="7432104" cy="885806"/>
          </a:xfrm>
        </p:grpSpPr>
        <p:pic>
          <p:nvPicPr>
            <p:cNvPr id="8" name="Bildobjekt 7">
              <a:extLst>
                <a:ext uri="{FF2B5EF4-FFF2-40B4-BE49-F238E27FC236}">
                  <a16:creationId xmlns:a16="http://schemas.microsoft.com/office/drawing/2014/main" id="{829FD316-BC3B-4610-9691-49066895CC0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0946" y="5491277"/>
              <a:ext cx="2169754" cy="549161"/>
            </a:xfrm>
            <a:prstGeom prst="rect">
              <a:avLst/>
            </a:prstGeom>
          </p:spPr>
        </p:pic>
        <p:pic>
          <p:nvPicPr>
            <p:cNvPr id="9" name="Bildobjekt 8">
              <a:extLst>
                <a:ext uri="{FF2B5EF4-FFF2-40B4-BE49-F238E27FC236}">
                  <a16:creationId xmlns:a16="http://schemas.microsoft.com/office/drawing/2014/main" id="{362AA690-4C98-4AC7-AA88-64332FBA9DF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68596" y="5426692"/>
              <a:ext cx="2467772" cy="613746"/>
            </a:xfrm>
            <a:prstGeom prst="rect">
              <a:avLst/>
            </a:prstGeom>
          </p:spPr>
        </p:pic>
        <p:pic>
          <p:nvPicPr>
            <p:cNvPr id="10" name="Bildobjekt 9">
              <a:extLst>
                <a:ext uri="{FF2B5EF4-FFF2-40B4-BE49-F238E27FC236}">
                  <a16:creationId xmlns:a16="http://schemas.microsoft.com/office/drawing/2014/main" id="{867E7EB3-DEBF-4F48-B02A-BB8D3E7DD18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74723" y="5154632"/>
              <a:ext cx="1917867" cy="885806"/>
            </a:xfrm>
            <a:prstGeom prst="rect">
              <a:avLst/>
            </a:prstGeom>
          </p:spPr>
        </p:pic>
      </p:grpSp>
      <p:sp>
        <p:nvSpPr>
          <p:cNvPr id="2" name="Rubrik 1">
            <a:extLst>
              <a:ext uri="{FF2B5EF4-FFF2-40B4-BE49-F238E27FC236}">
                <a16:creationId xmlns:a16="http://schemas.microsoft.com/office/drawing/2014/main" id="{A155A904-0FC0-474E-AF12-EAB0DEB178FE}"/>
              </a:ext>
            </a:extLst>
          </p:cNvPr>
          <p:cNvSpPr>
            <a:spLocks noGrp="1"/>
          </p:cNvSpPr>
          <p:nvPr>
            <p:ph type="title"/>
          </p:nvPr>
        </p:nvSpPr>
        <p:spPr>
          <a:xfrm>
            <a:off x="367553" y="0"/>
            <a:ext cx="10806947" cy="1235913"/>
          </a:xfrm>
        </p:spPr>
        <p:txBody>
          <a:bodyPr anchor="b" anchorCtr="0"/>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F3BB1EF6-9531-4D08-A8AF-ED560B7352D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E20FEE8-BD45-4B42-8649-1A509521CD7C}"/>
              </a:ext>
            </a:extLst>
          </p:cNvPr>
          <p:cNvSpPr>
            <a:spLocks noGrp="1"/>
          </p:cNvSpPr>
          <p:nvPr>
            <p:ph type="dt" sz="half" idx="10"/>
          </p:nvPr>
        </p:nvSpPr>
        <p:spPr/>
        <p:txBody>
          <a:bodyPr/>
          <a:lstStyle/>
          <a:p>
            <a:fld id="{34FB68FC-8195-43D7-A636-3E2644ED7715}" type="datetimeFigureOut">
              <a:rPr lang="sv-SE" smtClean="0"/>
              <a:t>2023-02-17</a:t>
            </a:fld>
            <a:endParaRPr lang="sv-SE"/>
          </a:p>
        </p:txBody>
      </p:sp>
    </p:spTree>
    <p:extLst>
      <p:ext uri="{BB962C8B-B14F-4D97-AF65-F5344CB8AC3E}">
        <p14:creationId xmlns:p14="http://schemas.microsoft.com/office/powerpoint/2010/main" val="2469547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ruta 7"/>
          <p:cNvSpPr txBox="1"/>
          <p:nvPr userDrawn="1"/>
        </p:nvSpPr>
        <p:spPr>
          <a:xfrm>
            <a:off x="319358" y="6356397"/>
            <a:ext cx="1197764" cy="246221"/>
          </a:xfrm>
          <a:prstGeom prst="rect">
            <a:avLst/>
          </a:prstGeom>
          <a:noFill/>
        </p:spPr>
        <p:txBody>
          <a:bodyPr wrap="none" rtlCol="0">
            <a:spAutoFit/>
          </a:bodyPr>
          <a:lstStyle/>
          <a:p>
            <a:r>
              <a:rPr lang="sv-SE" sz="1000" dirty="0">
                <a:solidFill>
                  <a:schemeClr val="bg1">
                    <a:lumMod val="50000"/>
                  </a:schemeClr>
                </a:solidFill>
                <a:latin typeface="Arial" panose="020B0604020202020204" pitchFamily="34" charset="0"/>
                <a:cs typeface="Arial" panose="020B0604020202020204" pitchFamily="34" charset="0"/>
              </a:rPr>
              <a:t>regionkalmar.se  |</a:t>
            </a:r>
          </a:p>
        </p:txBody>
      </p:sp>
    </p:spTree>
    <p:extLst>
      <p:ext uri="{BB962C8B-B14F-4D97-AF65-F5344CB8AC3E}">
        <p14:creationId xmlns:p14="http://schemas.microsoft.com/office/powerpoint/2010/main" val="3982196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2" r:id="rId5"/>
    <p:sldLayoutId id="2147483651" r:id="rId6"/>
    <p:sldLayoutId id="2147483655" r:id="rId7"/>
    <p:sldLayoutId id="214748365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8.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19" Type="http://schemas.openxmlformats.org/officeDocument/2006/relationships/image" Target="../media/image25.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bild 3">
            <a:extLst>
              <a:ext uri="{FF2B5EF4-FFF2-40B4-BE49-F238E27FC236}">
                <a16:creationId xmlns:a16="http://schemas.microsoft.com/office/drawing/2014/main" id="{7C8D61F4-E00F-4884-9D43-0CF394555E57}"/>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8218" b="8218"/>
          <a:stretch>
            <a:fillRect/>
          </a:stretch>
        </p:blipFill>
        <p:spPr>
          <a:xfrm>
            <a:off x="187326" y="172870"/>
            <a:ext cx="11822785" cy="5418298"/>
          </a:xfrm>
        </p:spPr>
      </p:pic>
      <p:sp>
        <p:nvSpPr>
          <p:cNvPr id="4" name="Platshållare för text 3">
            <a:extLst>
              <a:ext uri="{FF2B5EF4-FFF2-40B4-BE49-F238E27FC236}">
                <a16:creationId xmlns:a16="http://schemas.microsoft.com/office/drawing/2014/main" id="{E6DA4644-5D73-4851-B8A5-D89E45A23999}"/>
              </a:ext>
            </a:extLst>
          </p:cNvPr>
          <p:cNvSpPr>
            <a:spLocks noGrp="1"/>
          </p:cNvSpPr>
          <p:nvPr>
            <p:ph type="body" sz="quarter" idx="11"/>
          </p:nvPr>
        </p:nvSpPr>
        <p:spPr/>
        <p:txBody>
          <a:bodyPr/>
          <a:lstStyle/>
          <a:p>
            <a:r>
              <a:rPr lang="sv-SE" dirty="0"/>
              <a:t>Nam-Young Pak, regionalt samordnande läkare</a:t>
            </a:r>
          </a:p>
        </p:txBody>
      </p:sp>
      <p:sp>
        <p:nvSpPr>
          <p:cNvPr id="6" name="Rubrik 1">
            <a:extLst>
              <a:ext uri="{FF2B5EF4-FFF2-40B4-BE49-F238E27FC236}">
                <a16:creationId xmlns:a16="http://schemas.microsoft.com/office/drawing/2014/main" id="{F2579FCF-59DA-484F-8A65-DF3D9C875EA3}"/>
              </a:ext>
            </a:extLst>
          </p:cNvPr>
          <p:cNvSpPr txBox="1">
            <a:spLocks/>
          </p:cNvSpPr>
          <p:nvPr/>
        </p:nvSpPr>
        <p:spPr>
          <a:xfrm>
            <a:off x="187326" y="2729140"/>
            <a:ext cx="11822785" cy="593809"/>
          </a:xfrm>
          <a:prstGeom prst="rect">
            <a:avLst/>
          </a:prstGeom>
        </p:spPr>
        <p:txBody>
          <a:bodyPr anchor="t">
            <a:normAutofit/>
          </a:bodyPr>
          <a:lstStyle>
            <a:lvl1pPr algn="l" defTabSz="914400" rtl="0" eaLnBrk="1" latinLnBrk="0" hangingPunct="1">
              <a:lnSpc>
                <a:spcPct val="90000"/>
              </a:lnSpc>
              <a:spcBef>
                <a:spcPct val="0"/>
              </a:spcBef>
              <a:buNone/>
              <a:defRPr sz="2400" kern="1200">
                <a:solidFill>
                  <a:srgbClr val="DB0D15"/>
                </a:solidFill>
                <a:latin typeface="Arial" panose="020B0604020202020204" pitchFamily="34" charset="0"/>
                <a:ea typeface="+mj-ea"/>
                <a:cs typeface="Arial" panose="020B0604020202020204" pitchFamily="34" charset="0"/>
              </a:defRPr>
            </a:lvl1pPr>
          </a:lstStyle>
          <a:p>
            <a:pPr algn="ctr"/>
            <a:r>
              <a:rPr lang="sv-SE" sz="3200" dirty="0">
                <a:solidFill>
                  <a:schemeClr val="bg1"/>
                </a:solidFill>
              </a:rPr>
              <a:t>1177 Direkt, MAL-möte 15/2</a:t>
            </a:r>
          </a:p>
        </p:txBody>
      </p:sp>
    </p:spTree>
    <p:extLst>
      <p:ext uri="{BB962C8B-B14F-4D97-AF65-F5344CB8AC3E}">
        <p14:creationId xmlns:p14="http://schemas.microsoft.com/office/powerpoint/2010/main" val="2672310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948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a:xfrm>
            <a:off x="284425" y="298016"/>
            <a:ext cx="11223100" cy="1130331"/>
          </a:xfrm>
        </p:spPr>
        <p:txBody>
          <a:bodyPr/>
          <a:lstStyle/>
          <a:p>
            <a:r>
              <a:rPr lang="sv-SE" dirty="0"/>
              <a:t>Projektets organisation</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
        <p:nvSpPr>
          <p:cNvPr id="7" name="Rektangel: rundade hörn 6">
            <a:extLst>
              <a:ext uri="{FF2B5EF4-FFF2-40B4-BE49-F238E27FC236}">
                <a16:creationId xmlns:a16="http://schemas.microsoft.com/office/drawing/2014/main" id="{B11D1398-D427-4133-8FEF-28CE36C0D1C2}"/>
              </a:ext>
            </a:extLst>
          </p:cNvPr>
          <p:cNvSpPr/>
          <p:nvPr/>
        </p:nvSpPr>
        <p:spPr>
          <a:xfrm>
            <a:off x="4439905" y="755277"/>
            <a:ext cx="120015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a:t>Inera</a:t>
            </a:r>
            <a:endParaRPr lang="sv-SE" dirty="0"/>
          </a:p>
        </p:txBody>
      </p:sp>
      <p:sp>
        <p:nvSpPr>
          <p:cNvPr id="8" name="Rektangel: rundade hörn 7">
            <a:extLst>
              <a:ext uri="{FF2B5EF4-FFF2-40B4-BE49-F238E27FC236}">
                <a16:creationId xmlns:a16="http://schemas.microsoft.com/office/drawing/2014/main" id="{2044A183-0C59-44A7-BFA9-22DC13F60AB8}"/>
              </a:ext>
            </a:extLst>
          </p:cNvPr>
          <p:cNvSpPr/>
          <p:nvPr/>
        </p:nvSpPr>
        <p:spPr>
          <a:xfrm>
            <a:off x="6942471" y="755277"/>
            <a:ext cx="1487154"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Platform24</a:t>
            </a:r>
          </a:p>
        </p:txBody>
      </p:sp>
      <p:sp>
        <p:nvSpPr>
          <p:cNvPr id="9" name="Rektangel: rundade hörn 8">
            <a:extLst>
              <a:ext uri="{FF2B5EF4-FFF2-40B4-BE49-F238E27FC236}">
                <a16:creationId xmlns:a16="http://schemas.microsoft.com/office/drawing/2014/main" id="{188C9BDB-8A06-4DE0-B84F-5A3D74A2A9E9}"/>
              </a:ext>
            </a:extLst>
          </p:cNvPr>
          <p:cNvSpPr/>
          <p:nvPr/>
        </p:nvSpPr>
        <p:spPr>
          <a:xfrm>
            <a:off x="4192255" y="1478881"/>
            <a:ext cx="170372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Samverkan sydöstra</a:t>
            </a:r>
          </a:p>
        </p:txBody>
      </p:sp>
      <p:sp>
        <p:nvSpPr>
          <p:cNvPr id="10" name="Rektangel: rundade hörn 9">
            <a:extLst>
              <a:ext uri="{FF2B5EF4-FFF2-40B4-BE49-F238E27FC236}">
                <a16:creationId xmlns:a16="http://schemas.microsoft.com/office/drawing/2014/main" id="{5FA486BC-3CA3-442F-AE8E-8DBEE81D6BDB}"/>
              </a:ext>
            </a:extLst>
          </p:cNvPr>
          <p:cNvSpPr/>
          <p:nvPr/>
        </p:nvSpPr>
        <p:spPr>
          <a:xfrm>
            <a:off x="4192255" y="2132962"/>
            <a:ext cx="170372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Styrgrupp RKL</a:t>
            </a:r>
          </a:p>
        </p:txBody>
      </p:sp>
      <p:sp>
        <p:nvSpPr>
          <p:cNvPr id="11" name="Rektangel: rundade hörn 10">
            <a:extLst>
              <a:ext uri="{FF2B5EF4-FFF2-40B4-BE49-F238E27FC236}">
                <a16:creationId xmlns:a16="http://schemas.microsoft.com/office/drawing/2014/main" id="{4D795C98-BA8E-4A54-A903-765FE5190209}"/>
              </a:ext>
            </a:extLst>
          </p:cNvPr>
          <p:cNvSpPr/>
          <p:nvPr/>
        </p:nvSpPr>
        <p:spPr>
          <a:xfrm>
            <a:off x="4192255" y="2787043"/>
            <a:ext cx="170372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Projektledare</a:t>
            </a:r>
          </a:p>
        </p:txBody>
      </p:sp>
      <p:sp>
        <p:nvSpPr>
          <p:cNvPr id="12" name="Rektangel: rundade hörn 11">
            <a:extLst>
              <a:ext uri="{FF2B5EF4-FFF2-40B4-BE49-F238E27FC236}">
                <a16:creationId xmlns:a16="http://schemas.microsoft.com/office/drawing/2014/main" id="{9FD9AB02-D349-45A0-819C-074ABA779F90}"/>
              </a:ext>
            </a:extLst>
          </p:cNvPr>
          <p:cNvSpPr/>
          <p:nvPr/>
        </p:nvSpPr>
        <p:spPr>
          <a:xfrm>
            <a:off x="148617" y="3632292"/>
            <a:ext cx="170372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Kommunikatör</a:t>
            </a:r>
          </a:p>
        </p:txBody>
      </p:sp>
      <p:sp>
        <p:nvSpPr>
          <p:cNvPr id="13" name="Rektangel: rundade hörn 12">
            <a:extLst>
              <a:ext uri="{FF2B5EF4-FFF2-40B4-BE49-F238E27FC236}">
                <a16:creationId xmlns:a16="http://schemas.microsoft.com/office/drawing/2014/main" id="{A1459B24-5C83-4C9D-9960-694E73F1C05C}"/>
              </a:ext>
            </a:extLst>
          </p:cNvPr>
          <p:cNvSpPr/>
          <p:nvPr/>
        </p:nvSpPr>
        <p:spPr>
          <a:xfrm>
            <a:off x="2101242" y="3632291"/>
            <a:ext cx="1703720" cy="809329"/>
          </a:xfrm>
          <a:prstGeom prst="roundRect">
            <a:avLst/>
          </a:prstGeom>
          <a:ln w="28575">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Förändrings-ledare </a:t>
            </a:r>
            <a:r>
              <a:rPr lang="sv-SE" dirty="0" err="1"/>
              <a:t>inkl</a:t>
            </a:r>
            <a:r>
              <a:rPr lang="sv-SE" dirty="0"/>
              <a:t> utbildning</a:t>
            </a:r>
          </a:p>
        </p:txBody>
      </p:sp>
      <p:sp>
        <p:nvSpPr>
          <p:cNvPr id="14" name="Rektangel: rundade hörn 13">
            <a:extLst>
              <a:ext uri="{FF2B5EF4-FFF2-40B4-BE49-F238E27FC236}">
                <a16:creationId xmlns:a16="http://schemas.microsoft.com/office/drawing/2014/main" id="{B3D57AC5-447E-4709-AC0E-A3A2AAE83540}"/>
              </a:ext>
            </a:extLst>
          </p:cNvPr>
          <p:cNvSpPr/>
          <p:nvPr/>
        </p:nvSpPr>
        <p:spPr>
          <a:xfrm>
            <a:off x="4053867" y="3632292"/>
            <a:ext cx="170372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Förvaltning</a:t>
            </a:r>
          </a:p>
        </p:txBody>
      </p:sp>
      <p:sp>
        <p:nvSpPr>
          <p:cNvPr id="15" name="Rektangel: rundade hörn 14">
            <a:extLst>
              <a:ext uri="{FF2B5EF4-FFF2-40B4-BE49-F238E27FC236}">
                <a16:creationId xmlns:a16="http://schemas.microsoft.com/office/drawing/2014/main" id="{7C718D56-B9EB-4890-9FE4-7221419C9813}"/>
              </a:ext>
            </a:extLst>
          </p:cNvPr>
          <p:cNvSpPr/>
          <p:nvPr/>
        </p:nvSpPr>
        <p:spPr>
          <a:xfrm>
            <a:off x="6006492" y="3632292"/>
            <a:ext cx="170372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IT / Acceptanstest</a:t>
            </a:r>
          </a:p>
        </p:txBody>
      </p:sp>
      <p:sp>
        <p:nvSpPr>
          <p:cNvPr id="16" name="Rektangel: rundade hörn 15">
            <a:extLst>
              <a:ext uri="{FF2B5EF4-FFF2-40B4-BE49-F238E27FC236}">
                <a16:creationId xmlns:a16="http://schemas.microsoft.com/office/drawing/2014/main" id="{04E61452-D3C2-4B3A-A500-73A4C3A71135}"/>
              </a:ext>
            </a:extLst>
          </p:cNvPr>
          <p:cNvSpPr/>
          <p:nvPr/>
        </p:nvSpPr>
        <p:spPr>
          <a:xfrm>
            <a:off x="1694196" y="2787043"/>
            <a:ext cx="1487154"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Strateger</a:t>
            </a:r>
          </a:p>
        </p:txBody>
      </p:sp>
      <p:sp>
        <p:nvSpPr>
          <p:cNvPr id="17" name="Rektangel: rundade hörn 16">
            <a:extLst>
              <a:ext uri="{FF2B5EF4-FFF2-40B4-BE49-F238E27FC236}">
                <a16:creationId xmlns:a16="http://schemas.microsoft.com/office/drawing/2014/main" id="{B9A3EE78-67D2-4A15-AA8E-CD8CF2DF8935}"/>
              </a:ext>
            </a:extLst>
          </p:cNvPr>
          <p:cNvSpPr/>
          <p:nvPr/>
        </p:nvSpPr>
        <p:spPr>
          <a:xfrm>
            <a:off x="6930065" y="2778703"/>
            <a:ext cx="1487154"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Facklig samverkan</a:t>
            </a:r>
          </a:p>
        </p:txBody>
      </p:sp>
      <p:sp>
        <p:nvSpPr>
          <p:cNvPr id="18" name="Rektangel: rundade hörn 17">
            <a:extLst>
              <a:ext uri="{FF2B5EF4-FFF2-40B4-BE49-F238E27FC236}">
                <a16:creationId xmlns:a16="http://schemas.microsoft.com/office/drawing/2014/main" id="{75084ADB-D3DD-4E7A-B762-84C2EE78EEAB}"/>
              </a:ext>
            </a:extLst>
          </p:cNvPr>
          <p:cNvSpPr/>
          <p:nvPr/>
        </p:nvSpPr>
        <p:spPr>
          <a:xfrm>
            <a:off x="9806967" y="3571360"/>
            <a:ext cx="1594279" cy="9296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Regional medicinsk samordnare</a:t>
            </a:r>
          </a:p>
        </p:txBody>
      </p:sp>
      <p:sp>
        <p:nvSpPr>
          <p:cNvPr id="19" name="Rektangel: rundade hörn 18">
            <a:extLst>
              <a:ext uri="{FF2B5EF4-FFF2-40B4-BE49-F238E27FC236}">
                <a16:creationId xmlns:a16="http://schemas.microsoft.com/office/drawing/2014/main" id="{32229E90-8B0B-4490-8D05-EFFCFD4BA3BA}"/>
              </a:ext>
            </a:extLst>
          </p:cNvPr>
          <p:cNvSpPr/>
          <p:nvPr/>
        </p:nvSpPr>
        <p:spPr>
          <a:xfrm>
            <a:off x="7906729" y="3632292"/>
            <a:ext cx="170372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Uppföljning</a:t>
            </a:r>
          </a:p>
        </p:txBody>
      </p:sp>
      <p:cxnSp>
        <p:nvCxnSpPr>
          <p:cNvPr id="21" name="Rak koppling 20">
            <a:extLst>
              <a:ext uri="{FF2B5EF4-FFF2-40B4-BE49-F238E27FC236}">
                <a16:creationId xmlns:a16="http://schemas.microsoft.com/office/drawing/2014/main" id="{A6ABA845-C844-4BD9-A97B-CDA3BA96D513}"/>
              </a:ext>
            </a:extLst>
          </p:cNvPr>
          <p:cNvCxnSpPr>
            <a:stCxn id="11" idx="3"/>
            <a:endCxn id="17" idx="1"/>
          </p:cNvCxnSpPr>
          <p:nvPr/>
        </p:nvCxnSpPr>
        <p:spPr>
          <a:xfrm flipV="1">
            <a:off x="5895975" y="3016828"/>
            <a:ext cx="1034090" cy="83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4E5EF572-2515-4089-AE50-E15D45174187}"/>
              </a:ext>
            </a:extLst>
          </p:cNvPr>
          <p:cNvCxnSpPr>
            <a:stCxn id="11" idx="1"/>
            <a:endCxn id="16" idx="3"/>
          </p:cNvCxnSpPr>
          <p:nvPr/>
        </p:nvCxnSpPr>
        <p:spPr>
          <a:xfrm flipH="1">
            <a:off x="3181350" y="3025168"/>
            <a:ext cx="10109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Rak koppling 24">
            <a:extLst>
              <a:ext uri="{FF2B5EF4-FFF2-40B4-BE49-F238E27FC236}">
                <a16:creationId xmlns:a16="http://schemas.microsoft.com/office/drawing/2014/main" id="{E584C0B6-DEF4-4290-BE7B-882C2CD65EFA}"/>
              </a:ext>
            </a:extLst>
          </p:cNvPr>
          <p:cNvCxnSpPr>
            <a:stCxn id="7" idx="2"/>
            <a:endCxn id="9" idx="0"/>
          </p:cNvCxnSpPr>
          <p:nvPr/>
        </p:nvCxnSpPr>
        <p:spPr>
          <a:xfrm>
            <a:off x="5039980" y="1231527"/>
            <a:ext cx="4135" cy="2473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Rak koppling 26">
            <a:extLst>
              <a:ext uri="{FF2B5EF4-FFF2-40B4-BE49-F238E27FC236}">
                <a16:creationId xmlns:a16="http://schemas.microsoft.com/office/drawing/2014/main" id="{2C16F222-59DB-443B-A301-E6CE614D7F01}"/>
              </a:ext>
            </a:extLst>
          </p:cNvPr>
          <p:cNvCxnSpPr>
            <a:stCxn id="9" idx="2"/>
            <a:endCxn id="10" idx="0"/>
          </p:cNvCxnSpPr>
          <p:nvPr/>
        </p:nvCxnSpPr>
        <p:spPr>
          <a:xfrm>
            <a:off x="5044115" y="1955131"/>
            <a:ext cx="0" cy="177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Rak koppling 28">
            <a:extLst>
              <a:ext uri="{FF2B5EF4-FFF2-40B4-BE49-F238E27FC236}">
                <a16:creationId xmlns:a16="http://schemas.microsoft.com/office/drawing/2014/main" id="{F657D5B6-8B87-47C5-A14A-2B88E78F9DCE}"/>
              </a:ext>
            </a:extLst>
          </p:cNvPr>
          <p:cNvCxnSpPr>
            <a:stCxn id="10" idx="2"/>
            <a:endCxn id="11" idx="0"/>
          </p:cNvCxnSpPr>
          <p:nvPr/>
        </p:nvCxnSpPr>
        <p:spPr>
          <a:xfrm>
            <a:off x="5044115" y="2609212"/>
            <a:ext cx="0" cy="177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Rak koppling 30">
            <a:extLst>
              <a:ext uri="{FF2B5EF4-FFF2-40B4-BE49-F238E27FC236}">
                <a16:creationId xmlns:a16="http://schemas.microsoft.com/office/drawing/2014/main" id="{9941AD0A-6891-41CA-80B0-1E91367E2D89}"/>
              </a:ext>
            </a:extLst>
          </p:cNvPr>
          <p:cNvCxnSpPr>
            <a:stCxn id="7" idx="3"/>
            <a:endCxn id="8" idx="1"/>
          </p:cNvCxnSpPr>
          <p:nvPr/>
        </p:nvCxnSpPr>
        <p:spPr>
          <a:xfrm>
            <a:off x="5640055" y="993402"/>
            <a:ext cx="13024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Rak koppling 32">
            <a:extLst>
              <a:ext uri="{FF2B5EF4-FFF2-40B4-BE49-F238E27FC236}">
                <a16:creationId xmlns:a16="http://schemas.microsoft.com/office/drawing/2014/main" id="{CD3AB723-FCCB-4790-A83E-610A893B2712}"/>
              </a:ext>
            </a:extLst>
          </p:cNvPr>
          <p:cNvCxnSpPr/>
          <p:nvPr/>
        </p:nvCxnSpPr>
        <p:spPr>
          <a:xfrm flipV="1">
            <a:off x="923925" y="3400425"/>
            <a:ext cx="9658350" cy="666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Rak koppling 34">
            <a:extLst>
              <a:ext uri="{FF2B5EF4-FFF2-40B4-BE49-F238E27FC236}">
                <a16:creationId xmlns:a16="http://schemas.microsoft.com/office/drawing/2014/main" id="{F6EC069C-578A-4221-9300-7E26E6D4B007}"/>
              </a:ext>
            </a:extLst>
          </p:cNvPr>
          <p:cNvCxnSpPr>
            <a:stCxn id="11" idx="2"/>
          </p:cNvCxnSpPr>
          <p:nvPr/>
        </p:nvCxnSpPr>
        <p:spPr>
          <a:xfrm flipH="1">
            <a:off x="5039980" y="3263293"/>
            <a:ext cx="4135" cy="130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Rak koppling 36">
            <a:extLst>
              <a:ext uri="{FF2B5EF4-FFF2-40B4-BE49-F238E27FC236}">
                <a16:creationId xmlns:a16="http://schemas.microsoft.com/office/drawing/2014/main" id="{4BC36622-7151-467A-A5B7-BC9EDD8BC46E}"/>
              </a:ext>
            </a:extLst>
          </p:cNvPr>
          <p:cNvCxnSpPr>
            <a:endCxn id="12" idx="0"/>
          </p:cNvCxnSpPr>
          <p:nvPr/>
        </p:nvCxnSpPr>
        <p:spPr>
          <a:xfrm>
            <a:off x="923925" y="3453794"/>
            <a:ext cx="76552" cy="178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Rak koppling 38">
            <a:extLst>
              <a:ext uri="{FF2B5EF4-FFF2-40B4-BE49-F238E27FC236}">
                <a16:creationId xmlns:a16="http://schemas.microsoft.com/office/drawing/2014/main" id="{F3DB6574-DCB6-43B4-A6E0-3D49B131246B}"/>
              </a:ext>
            </a:extLst>
          </p:cNvPr>
          <p:cNvCxnSpPr>
            <a:endCxn id="13" idx="0"/>
          </p:cNvCxnSpPr>
          <p:nvPr/>
        </p:nvCxnSpPr>
        <p:spPr>
          <a:xfrm>
            <a:off x="2847975" y="3467100"/>
            <a:ext cx="105127" cy="165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Rak koppling 40">
            <a:extLst>
              <a:ext uri="{FF2B5EF4-FFF2-40B4-BE49-F238E27FC236}">
                <a16:creationId xmlns:a16="http://schemas.microsoft.com/office/drawing/2014/main" id="{8ECA4AB8-D038-454A-BCA7-4DAB321B8BC8}"/>
              </a:ext>
            </a:extLst>
          </p:cNvPr>
          <p:cNvCxnSpPr>
            <a:endCxn id="14" idx="0"/>
          </p:cNvCxnSpPr>
          <p:nvPr/>
        </p:nvCxnSpPr>
        <p:spPr>
          <a:xfrm>
            <a:off x="4905551" y="3445711"/>
            <a:ext cx="176" cy="186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Rak koppling 42">
            <a:extLst>
              <a:ext uri="{FF2B5EF4-FFF2-40B4-BE49-F238E27FC236}">
                <a16:creationId xmlns:a16="http://schemas.microsoft.com/office/drawing/2014/main" id="{E949ECA2-1B52-4284-B910-E538E5D5ABE9}"/>
              </a:ext>
            </a:extLst>
          </p:cNvPr>
          <p:cNvCxnSpPr>
            <a:endCxn id="15" idx="0"/>
          </p:cNvCxnSpPr>
          <p:nvPr/>
        </p:nvCxnSpPr>
        <p:spPr>
          <a:xfrm>
            <a:off x="6805876" y="3467100"/>
            <a:ext cx="52476" cy="165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Rak koppling 44">
            <a:extLst>
              <a:ext uri="{FF2B5EF4-FFF2-40B4-BE49-F238E27FC236}">
                <a16:creationId xmlns:a16="http://schemas.microsoft.com/office/drawing/2014/main" id="{398C3158-5EC7-4B5D-B85D-CFF8D4575AA7}"/>
              </a:ext>
            </a:extLst>
          </p:cNvPr>
          <p:cNvCxnSpPr/>
          <p:nvPr/>
        </p:nvCxnSpPr>
        <p:spPr>
          <a:xfrm>
            <a:off x="8569623" y="3445711"/>
            <a:ext cx="0" cy="1585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Rak koppling 46">
            <a:extLst>
              <a:ext uri="{FF2B5EF4-FFF2-40B4-BE49-F238E27FC236}">
                <a16:creationId xmlns:a16="http://schemas.microsoft.com/office/drawing/2014/main" id="{BB512709-7336-4A85-A3C0-81FCB8E9FCDA}"/>
              </a:ext>
            </a:extLst>
          </p:cNvPr>
          <p:cNvCxnSpPr>
            <a:cxnSpLocks/>
            <a:endCxn id="18" idx="0"/>
          </p:cNvCxnSpPr>
          <p:nvPr/>
        </p:nvCxnSpPr>
        <p:spPr>
          <a:xfrm>
            <a:off x="10582275" y="3445711"/>
            <a:ext cx="21832" cy="125649"/>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ktangel: rundade hörn 48">
            <a:extLst>
              <a:ext uri="{FF2B5EF4-FFF2-40B4-BE49-F238E27FC236}">
                <a16:creationId xmlns:a16="http://schemas.microsoft.com/office/drawing/2014/main" id="{6D80175A-0D91-4D78-81E6-CA0306783F58}"/>
              </a:ext>
            </a:extLst>
          </p:cNvPr>
          <p:cNvSpPr/>
          <p:nvPr/>
        </p:nvSpPr>
        <p:spPr>
          <a:xfrm>
            <a:off x="8988228" y="2832"/>
            <a:ext cx="3209925" cy="127695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a:solidFill>
                  <a:schemeClr val="tx1"/>
                </a:solidFill>
              </a:rPr>
              <a:t>Utbildningsgrupp:</a:t>
            </a:r>
          </a:p>
          <a:p>
            <a:r>
              <a:rPr lang="sv-SE" dirty="0">
                <a:solidFill>
                  <a:schemeClr val="tx1"/>
                </a:solidFill>
              </a:rPr>
              <a:t>Förändringsledare</a:t>
            </a:r>
          </a:p>
          <a:p>
            <a:r>
              <a:rPr lang="sv-SE" dirty="0">
                <a:solidFill>
                  <a:schemeClr val="tx1"/>
                </a:solidFill>
              </a:rPr>
              <a:t>Regionala superanvändare</a:t>
            </a:r>
          </a:p>
          <a:p>
            <a:r>
              <a:rPr lang="sv-SE" dirty="0">
                <a:solidFill>
                  <a:schemeClr val="tx1"/>
                </a:solidFill>
              </a:rPr>
              <a:t>Objektspecialist</a:t>
            </a:r>
          </a:p>
        </p:txBody>
      </p:sp>
    </p:spTree>
    <p:extLst>
      <p:ext uri="{BB962C8B-B14F-4D97-AF65-F5344CB8AC3E}">
        <p14:creationId xmlns:p14="http://schemas.microsoft.com/office/powerpoint/2010/main" val="3294702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ktangel 89">
            <a:extLst>
              <a:ext uri="{FF2B5EF4-FFF2-40B4-BE49-F238E27FC236}">
                <a16:creationId xmlns:a16="http://schemas.microsoft.com/office/drawing/2014/main" id="{C5FB8845-3F3D-4512-8565-71A8E45ED194}"/>
              </a:ext>
            </a:extLst>
          </p:cNvPr>
          <p:cNvSpPr/>
          <p:nvPr/>
        </p:nvSpPr>
        <p:spPr bwMode="auto">
          <a:xfrm>
            <a:off x="8521834" y="1104507"/>
            <a:ext cx="2630078" cy="2802476"/>
          </a:xfrm>
          <a:prstGeom prst="rect">
            <a:avLst/>
          </a:prstGeom>
          <a:solidFill>
            <a:schemeClr val="bg1">
              <a:lumMod val="95000"/>
            </a:schemeClr>
          </a:solidFill>
          <a:ln w="190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88" name="Rektangel 87">
            <a:extLst>
              <a:ext uri="{FF2B5EF4-FFF2-40B4-BE49-F238E27FC236}">
                <a16:creationId xmlns:a16="http://schemas.microsoft.com/office/drawing/2014/main" id="{A3DB4B75-0A4B-4A1F-BEAB-0855638BDF53}"/>
              </a:ext>
            </a:extLst>
          </p:cNvPr>
          <p:cNvSpPr/>
          <p:nvPr/>
        </p:nvSpPr>
        <p:spPr bwMode="auto">
          <a:xfrm>
            <a:off x="6311408" y="1104506"/>
            <a:ext cx="1870085" cy="2802477"/>
          </a:xfrm>
          <a:prstGeom prst="rect">
            <a:avLst/>
          </a:prstGeom>
          <a:solidFill>
            <a:schemeClr val="bg1">
              <a:lumMod val="95000"/>
            </a:schemeClr>
          </a:solidFill>
          <a:ln w="190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87" name="Rektangel 86">
            <a:extLst>
              <a:ext uri="{FF2B5EF4-FFF2-40B4-BE49-F238E27FC236}">
                <a16:creationId xmlns:a16="http://schemas.microsoft.com/office/drawing/2014/main" id="{6CB973A0-733D-4046-BDF0-520BDC7B4B80}"/>
              </a:ext>
            </a:extLst>
          </p:cNvPr>
          <p:cNvSpPr/>
          <p:nvPr/>
        </p:nvSpPr>
        <p:spPr bwMode="auto">
          <a:xfrm>
            <a:off x="3868539" y="1104507"/>
            <a:ext cx="2100476" cy="2802476"/>
          </a:xfrm>
          <a:prstGeom prst="rect">
            <a:avLst/>
          </a:prstGeom>
          <a:solidFill>
            <a:schemeClr val="bg1">
              <a:lumMod val="95000"/>
            </a:schemeClr>
          </a:solidFill>
          <a:ln w="190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86" name="Rektangel 85">
            <a:extLst>
              <a:ext uri="{FF2B5EF4-FFF2-40B4-BE49-F238E27FC236}">
                <a16:creationId xmlns:a16="http://schemas.microsoft.com/office/drawing/2014/main" id="{B5401951-1831-44CD-B7F9-1636406A24E0}"/>
              </a:ext>
            </a:extLst>
          </p:cNvPr>
          <p:cNvSpPr/>
          <p:nvPr/>
        </p:nvSpPr>
        <p:spPr bwMode="auto">
          <a:xfrm>
            <a:off x="1590395" y="4000179"/>
            <a:ext cx="9572546" cy="1574095"/>
          </a:xfrm>
          <a:prstGeom prst="rect">
            <a:avLst/>
          </a:prstGeom>
          <a:solidFill>
            <a:schemeClr val="bg1">
              <a:lumMod val="95000"/>
            </a:schemeClr>
          </a:solidFill>
          <a:ln w="190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82" name="Rektangel 81">
            <a:extLst>
              <a:ext uri="{FF2B5EF4-FFF2-40B4-BE49-F238E27FC236}">
                <a16:creationId xmlns:a16="http://schemas.microsoft.com/office/drawing/2014/main" id="{F5AC4683-83E1-4FE5-8846-310CC07A66FE}"/>
              </a:ext>
            </a:extLst>
          </p:cNvPr>
          <p:cNvSpPr/>
          <p:nvPr/>
        </p:nvSpPr>
        <p:spPr bwMode="auto">
          <a:xfrm>
            <a:off x="1569939" y="1102936"/>
            <a:ext cx="1931669" cy="2804047"/>
          </a:xfrm>
          <a:prstGeom prst="rect">
            <a:avLst/>
          </a:prstGeom>
          <a:solidFill>
            <a:schemeClr val="bg1">
              <a:lumMod val="95000"/>
            </a:schemeClr>
          </a:solidFill>
          <a:ln w="1905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2" name="Rubrik 1">
            <a:extLst>
              <a:ext uri="{FF2B5EF4-FFF2-40B4-BE49-F238E27FC236}">
                <a16:creationId xmlns:a16="http://schemas.microsoft.com/office/drawing/2014/main" id="{85725934-8ABC-488B-B05F-D4563AB58F70}"/>
              </a:ext>
            </a:extLst>
          </p:cNvPr>
          <p:cNvSpPr>
            <a:spLocks noGrp="1"/>
          </p:cNvSpPr>
          <p:nvPr>
            <p:ph type="title"/>
          </p:nvPr>
        </p:nvSpPr>
        <p:spPr>
          <a:xfrm>
            <a:off x="399644" y="-223866"/>
            <a:ext cx="10806947" cy="1235913"/>
          </a:xfrm>
        </p:spPr>
        <p:txBody>
          <a:bodyPr/>
          <a:lstStyle/>
          <a:p>
            <a:r>
              <a:rPr lang="sv-SE" dirty="0"/>
              <a:t>Flödet i första linjens digitala vård</a:t>
            </a:r>
          </a:p>
        </p:txBody>
      </p:sp>
      <p:pic>
        <p:nvPicPr>
          <p:cNvPr id="5" name="Bildobjekt 4">
            <a:extLst>
              <a:ext uri="{FF2B5EF4-FFF2-40B4-BE49-F238E27FC236}">
                <a16:creationId xmlns:a16="http://schemas.microsoft.com/office/drawing/2014/main" id="{82AEE4EA-379A-4149-9CFE-993338F96C3D}"/>
              </a:ext>
            </a:extLst>
          </p:cNvPr>
          <p:cNvPicPr>
            <a:picLocks noChangeAspect="1"/>
          </p:cNvPicPr>
          <p:nvPr/>
        </p:nvPicPr>
        <p:blipFill>
          <a:blip r:embed="rId2"/>
          <a:stretch>
            <a:fillRect/>
          </a:stretch>
        </p:blipFill>
        <p:spPr>
          <a:xfrm>
            <a:off x="153136" y="2073902"/>
            <a:ext cx="1240922" cy="1240922"/>
          </a:xfrm>
          <a:prstGeom prst="rect">
            <a:avLst/>
          </a:prstGeom>
        </p:spPr>
      </p:pic>
      <p:grpSp>
        <p:nvGrpSpPr>
          <p:cNvPr id="6" name="Grupp 5">
            <a:extLst>
              <a:ext uri="{FF2B5EF4-FFF2-40B4-BE49-F238E27FC236}">
                <a16:creationId xmlns:a16="http://schemas.microsoft.com/office/drawing/2014/main" id="{52402DE1-1A7A-4E37-9BB6-55B81C27587E}"/>
              </a:ext>
            </a:extLst>
          </p:cNvPr>
          <p:cNvGrpSpPr/>
          <p:nvPr/>
        </p:nvGrpSpPr>
        <p:grpSpPr>
          <a:xfrm>
            <a:off x="3860395" y="1714303"/>
            <a:ext cx="1176105" cy="1017686"/>
            <a:chOff x="-13413" y="1008750"/>
            <a:chExt cx="1176105" cy="1017686"/>
          </a:xfrm>
        </p:grpSpPr>
        <p:pic>
          <p:nvPicPr>
            <p:cNvPr id="7" name="Bildobjekt 6">
              <a:extLst>
                <a:ext uri="{FF2B5EF4-FFF2-40B4-BE49-F238E27FC236}">
                  <a16:creationId xmlns:a16="http://schemas.microsoft.com/office/drawing/2014/main" id="{D04A1749-D237-4BFD-9EE8-FB90EFC36BFA}"/>
                </a:ext>
              </a:extLst>
            </p:cNvPr>
            <p:cNvPicPr>
              <a:picLocks noChangeAspect="1"/>
            </p:cNvPicPr>
            <p:nvPr/>
          </p:nvPicPr>
          <p:blipFill>
            <a:blip r:embed="rId3"/>
            <a:srcRect/>
            <a:stretch/>
          </p:blipFill>
          <p:spPr>
            <a:xfrm>
              <a:off x="212425" y="1008750"/>
              <a:ext cx="720000" cy="720000"/>
            </a:xfrm>
            <a:prstGeom prst="rect">
              <a:avLst/>
            </a:prstGeom>
          </p:spPr>
        </p:pic>
        <p:sp>
          <p:nvSpPr>
            <p:cNvPr id="8" name="textruta 7">
              <a:extLst>
                <a:ext uri="{FF2B5EF4-FFF2-40B4-BE49-F238E27FC236}">
                  <a16:creationId xmlns:a16="http://schemas.microsoft.com/office/drawing/2014/main" id="{917EA0A0-2A5D-45DC-885D-FDE9EB84B7D9}"/>
                </a:ext>
              </a:extLst>
            </p:cNvPr>
            <p:cNvSpPr txBox="1"/>
            <p:nvPr/>
          </p:nvSpPr>
          <p:spPr>
            <a:xfrm>
              <a:off x="-13413" y="1678755"/>
              <a:ext cx="1176105" cy="347681"/>
            </a:xfrm>
            <a:prstGeom prst="rect">
              <a:avLst/>
            </a:prstGeom>
            <a:noFill/>
            <a:ln w="19050">
              <a:noFill/>
            </a:ln>
          </p:spPr>
          <p:txBody>
            <a:bodyPr wrap="square" rtlCol="0">
              <a:noAutofit/>
            </a:bodyPr>
            <a:lstStyle/>
            <a:p>
              <a:pPr algn="ctr"/>
              <a:r>
                <a:rPr lang="sv-SE" sz="1100" dirty="0">
                  <a:solidFill>
                    <a:srgbClr val="000000"/>
                  </a:solidFill>
                </a:rPr>
                <a:t>Telefon</a:t>
              </a:r>
            </a:p>
          </p:txBody>
        </p:sp>
      </p:grpSp>
      <p:grpSp>
        <p:nvGrpSpPr>
          <p:cNvPr id="9" name="Grupp 8">
            <a:extLst>
              <a:ext uri="{FF2B5EF4-FFF2-40B4-BE49-F238E27FC236}">
                <a16:creationId xmlns:a16="http://schemas.microsoft.com/office/drawing/2014/main" id="{97E1F988-B8BB-49BB-AD74-20D6856893F3}"/>
              </a:ext>
            </a:extLst>
          </p:cNvPr>
          <p:cNvGrpSpPr/>
          <p:nvPr/>
        </p:nvGrpSpPr>
        <p:grpSpPr>
          <a:xfrm>
            <a:off x="4766046" y="1717703"/>
            <a:ext cx="998476" cy="1005946"/>
            <a:chOff x="125125" y="1019438"/>
            <a:chExt cx="998476" cy="1005946"/>
          </a:xfrm>
        </p:grpSpPr>
        <p:pic>
          <p:nvPicPr>
            <p:cNvPr id="10" name="Bildobjekt 9">
              <a:extLst>
                <a:ext uri="{FF2B5EF4-FFF2-40B4-BE49-F238E27FC236}">
                  <a16:creationId xmlns:a16="http://schemas.microsoft.com/office/drawing/2014/main" id="{9A24BADD-4858-4BA7-8E76-E5F75F10CCEE}"/>
                </a:ext>
              </a:extLst>
            </p:cNvPr>
            <p:cNvPicPr>
              <a:picLocks noChangeAspect="1"/>
            </p:cNvPicPr>
            <p:nvPr/>
          </p:nvPicPr>
          <p:blipFill>
            <a:blip r:embed="rId4"/>
            <a:srcRect/>
            <a:stretch/>
          </p:blipFill>
          <p:spPr>
            <a:xfrm>
              <a:off x="248323" y="1019438"/>
              <a:ext cx="720000" cy="720000"/>
            </a:xfrm>
            <a:prstGeom prst="rect">
              <a:avLst/>
            </a:prstGeom>
          </p:spPr>
        </p:pic>
        <p:sp>
          <p:nvSpPr>
            <p:cNvPr id="11" name="textruta 10">
              <a:extLst>
                <a:ext uri="{FF2B5EF4-FFF2-40B4-BE49-F238E27FC236}">
                  <a16:creationId xmlns:a16="http://schemas.microsoft.com/office/drawing/2014/main" id="{68D70AB9-E3EA-4C9A-BDB6-14861ABCB3BC}"/>
                </a:ext>
              </a:extLst>
            </p:cNvPr>
            <p:cNvSpPr txBox="1"/>
            <p:nvPr/>
          </p:nvSpPr>
          <p:spPr>
            <a:xfrm>
              <a:off x="125125" y="1682484"/>
              <a:ext cx="998476" cy="342900"/>
            </a:xfrm>
            <a:prstGeom prst="rect">
              <a:avLst/>
            </a:prstGeom>
            <a:noFill/>
            <a:ln w="19050">
              <a:noFill/>
            </a:ln>
          </p:spPr>
          <p:txBody>
            <a:bodyPr wrap="square" rtlCol="0">
              <a:noAutofit/>
            </a:bodyPr>
            <a:lstStyle/>
            <a:p>
              <a:pPr algn="ctr"/>
              <a:r>
                <a:rPr lang="sv-SE" sz="1100" dirty="0">
                  <a:solidFill>
                    <a:srgbClr val="000000"/>
                  </a:solidFill>
                </a:rPr>
                <a:t>Video</a:t>
              </a:r>
            </a:p>
          </p:txBody>
        </p:sp>
      </p:grpSp>
      <p:grpSp>
        <p:nvGrpSpPr>
          <p:cNvPr id="12" name="Grupp 11">
            <a:extLst>
              <a:ext uri="{FF2B5EF4-FFF2-40B4-BE49-F238E27FC236}">
                <a16:creationId xmlns:a16="http://schemas.microsoft.com/office/drawing/2014/main" id="{1594BC84-26F8-45CF-A149-A52EFEB516A7}"/>
              </a:ext>
            </a:extLst>
          </p:cNvPr>
          <p:cNvGrpSpPr/>
          <p:nvPr/>
        </p:nvGrpSpPr>
        <p:grpSpPr>
          <a:xfrm>
            <a:off x="3681240" y="2582334"/>
            <a:ext cx="1221327" cy="1052953"/>
            <a:chOff x="-565341" y="350739"/>
            <a:chExt cx="1092046" cy="959956"/>
          </a:xfrm>
        </p:grpSpPr>
        <p:pic>
          <p:nvPicPr>
            <p:cNvPr id="13" name="Bildobjekt 12">
              <a:extLst>
                <a:ext uri="{FF2B5EF4-FFF2-40B4-BE49-F238E27FC236}">
                  <a16:creationId xmlns:a16="http://schemas.microsoft.com/office/drawing/2014/main" id="{83A9914A-297A-4145-B7A0-F5B453FF79E4}"/>
                </a:ext>
              </a:extLst>
            </p:cNvPr>
            <p:cNvPicPr>
              <a:picLocks noChangeAspect="1"/>
            </p:cNvPicPr>
            <p:nvPr/>
          </p:nvPicPr>
          <p:blipFill>
            <a:blip r:embed="rId5"/>
            <a:srcRect/>
            <a:stretch/>
          </p:blipFill>
          <p:spPr>
            <a:xfrm>
              <a:off x="-338536" y="350739"/>
              <a:ext cx="643786" cy="643786"/>
            </a:xfrm>
            <a:prstGeom prst="rect">
              <a:avLst/>
            </a:prstGeom>
          </p:spPr>
        </p:pic>
        <p:sp>
          <p:nvSpPr>
            <p:cNvPr id="14" name="textruta 13">
              <a:extLst>
                <a:ext uri="{FF2B5EF4-FFF2-40B4-BE49-F238E27FC236}">
                  <a16:creationId xmlns:a16="http://schemas.microsoft.com/office/drawing/2014/main" id="{67FAED98-0757-44D1-87C9-DEEE4F7DD4AC}"/>
                </a:ext>
              </a:extLst>
            </p:cNvPr>
            <p:cNvSpPr txBox="1"/>
            <p:nvPr/>
          </p:nvSpPr>
          <p:spPr>
            <a:xfrm>
              <a:off x="-565341" y="967795"/>
              <a:ext cx="1092046" cy="342900"/>
            </a:xfrm>
            <a:prstGeom prst="rect">
              <a:avLst/>
            </a:prstGeom>
            <a:noFill/>
            <a:ln w="19050">
              <a:noFill/>
            </a:ln>
          </p:spPr>
          <p:txBody>
            <a:bodyPr wrap="square" rtlCol="0">
              <a:noAutofit/>
            </a:bodyPr>
            <a:lstStyle/>
            <a:p>
              <a:pPr algn="ctr"/>
              <a:r>
                <a:rPr lang="sv-SE" sz="1100" dirty="0">
                  <a:solidFill>
                    <a:srgbClr val="000000"/>
                  </a:solidFill>
                </a:rPr>
                <a:t>Chatt</a:t>
              </a:r>
            </a:p>
          </p:txBody>
        </p:sp>
      </p:grpSp>
      <p:pic>
        <p:nvPicPr>
          <p:cNvPr id="16" name="Bildobjekt 15" descr="En bild som visar klocka&#10;&#10;Automatiskt genererad beskrivning">
            <a:extLst>
              <a:ext uri="{FF2B5EF4-FFF2-40B4-BE49-F238E27FC236}">
                <a16:creationId xmlns:a16="http://schemas.microsoft.com/office/drawing/2014/main" id="{CFCC1F0B-7084-4EE1-B617-2E5B94CF718F}"/>
              </a:ext>
            </a:extLst>
          </p:cNvPr>
          <p:cNvPicPr>
            <a:picLocks noChangeAspect="1"/>
          </p:cNvPicPr>
          <p:nvPr/>
        </p:nvPicPr>
        <p:blipFill>
          <a:blip r:embed="rId6"/>
          <a:stretch>
            <a:fillRect/>
          </a:stretch>
        </p:blipFill>
        <p:spPr>
          <a:xfrm>
            <a:off x="2064798" y="2493220"/>
            <a:ext cx="948927" cy="948927"/>
          </a:xfrm>
          <a:prstGeom prst="rect">
            <a:avLst/>
          </a:prstGeom>
        </p:spPr>
      </p:pic>
      <p:sp>
        <p:nvSpPr>
          <p:cNvPr id="24" name="textruta 23">
            <a:extLst>
              <a:ext uri="{FF2B5EF4-FFF2-40B4-BE49-F238E27FC236}">
                <a16:creationId xmlns:a16="http://schemas.microsoft.com/office/drawing/2014/main" id="{696D9C0A-8AAA-4774-B8D1-237B98F7EBFC}"/>
              </a:ext>
            </a:extLst>
          </p:cNvPr>
          <p:cNvSpPr txBox="1"/>
          <p:nvPr/>
        </p:nvSpPr>
        <p:spPr>
          <a:xfrm>
            <a:off x="1992396" y="3407904"/>
            <a:ext cx="1084978" cy="279928"/>
          </a:xfrm>
          <a:prstGeom prst="rect">
            <a:avLst/>
          </a:prstGeom>
          <a:noFill/>
          <a:ln w="19050">
            <a:noFill/>
          </a:ln>
        </p:spPr>
        <p:txBody>
          <a:bodyPr wrap="square" rtlCol="0">
            <a:noAutofit/>
          </a:bodyPr>
          <a:lstStyle/>
          <a:p>
            <a:pPr algn="ctr"/>
            <a:r>
              <a:rPr lang="sv-SE" sz="1100" dirty="0" err="1">
                <a:solidFill>
                  <a:srgbClr val="000000"/>
                </a:solidFill>
              </a:rPr>
              <a:t>App</a:t>
            </a:r>
            <a:endParaRPr lang="sv-SE" sz="1100" dirty="0">
              <a:solidFill>
                <a:srgbClr val="000000"/>
              </a:solidFill>
            </a:endParaRPr>
          </a:p>
        </p:txBody>
      </p:sp>
      <p:pic>
        <p:nvPicPr>
          <p:cNvPr id="27" name="Bildobjekt 26">
            <a:extLst>
              <a:ext uri="{FF2B5EF4-FFF2-40B4-BE49-F238E27FC236}">
                <a16:creationId xmlns:a16="http://schemas.microsoft.com/office/drawing/2014/main" id="{BB16D3A3-B134-40C0-A6E1-BAB3B080C556}"/>
              </a:ext>
            </a:extLst>
          </p:cNvPr>
          <p:cNvPicPr>
            <a:picLocks noChangeAspect="1"/>
          </p:cNvPicPr>
          <p:nvPr/>
        </p:nvPicPr>
        <p:blipFill>
          <a:blip r:embed="rId7"/>
          <a:srcRect/>
          <a:stretch/>
        </p:blipFill>
        <p:spPr>
          <a:xfrm>
            <a:off x="4823572" y="4397373"/>
            <a:ext cx="720000" cy="720000"/>
          </a:xfrm>
          <a:prstGeom prst="rect">
            <a:avLst/>
          </a:prstGeom>
        </p:spPr>
      </p:pic>
      <p:pic>
        <p:nvPicPr>
          <p:cNvPr id="32" name="Bildobjekt 31">
            <a:extLst>
              <a:ext uri="{FF2B5EF4-FFF2-40B4-BE49-F238E27FC236}">
                <a16:creationId xmlns:a16="http://schemas.microsoft.com/office/drawing/2014/main" id="{709259E2-F524-471C-9852-F62B6894437D}"/>
              </a:ext>
            </a:extLst>
          </p:cNvPr>
          <p:cNvPicPr>
            <a:picLocks noChangeAspect="1"/>
          </p:cNvPicPr>
          <p:nvPr/>
        </p:nvPicPr>
        <p:blipFill>
          <a:blip r:embed="rId8"/>
          <a:srcRect/>
          <a:stretch/>
        </p:blipFill>
        <p:spPr>
          <a:xfrm>
            <a:off x="5721179" y="4427784"/>
            <a:ext cx="720000" cy="720000"/>
          </a:xfrm>
          <a:prstGeom prst="rect">
            <a:avLst/>
          </a:prstGeom>
        </p:spPr>
      </p:pic>
      <p:pic>
        <p:nvPicPr>
          <p:cNvPr id="37" name="Bildobjekt 36">
            <a:extLst>
              <a:ext uri="{FF2B5EF4-FFF2-40B4-BE49-F238E27FC236}">
                <a16:creationId xmlns:a16="http://schemas.microsoft.com/office/drawing/2014/main" id="{FBC28DCA-707C-4C67-B92D-7C0AD776EE90}"/>
              </a:ext>
            </a:extLst>
          </p:cNvPr>
          <p:cNvPicPr>
            <a:picLocks noChangeAspect="1"/>
          </p:cNvPicPr>
          <p:nvPr/>
        </p:nvPicPr>
        <p:blipFill>
          <a:blip r:embed="rId9"/>
          <a:srcRect/>
          <a:stretch/>
        </p:blipFill>
        <p:spPr>
          <a:xfrm>
            <a:off x="6570917" y="4389302"/>
            <a:ext cx="720000" cy="720000"/>
          </a:xfrm>
          <a:prstGeom prst="rect">
            <a:avLst/>
          </a:prstGeom>
        </p:spPr>
      </p:pic>
      <p:pic>
        <p:nvPicPr>
          <p:cNvPr id="42" name="Bildobjekt 41">
            <a:extLst>
              <a:ext uri="{FF2B5EF4-FFF2-40B4-BE49-F238E27FC236}">
                <a16:creationId xmlns:a16="http://schemas.microsoft.com/office/drawing/2014/main" id="{532E25C6-2DA5-424D-8A96-9657C7C8AB71}"/>
              </a:ext>
            </a:extLst>
          </p:cNvPr>
          <p:cNvPicPr>
            <a:picLocks noChangeAspect="1"/>
          </p:cNvPicPr>
          <p:nvPr/>
        </p:nvPicPr>
        <p:blipFill>
          <a:blip r:embed="rId10"/>
          <a:srcRect/>
          <a:stretch/>
        </p:blipFill>
        <p:spPr>
          <a:xfrm>
            <a:off x="7459842" y="4387202"/>
            <a:ext cx="720000" cy="720000"/>
          </a:xfrm>
          <a:prstGeom prst="rect">
            <a:avLst/>
          </a:prstGeom>
        </p:spPr>
      </p:pic>
      <p:pic>
        <p:nvPicPr>
          <p:cNvPr id="47" name="Bildobjekt 46">
            <a:extLst>
              <a:ext uri="{FF2B5EF4-FFF2-40B4-BE49-F238E27FC236}">
                <a16:creationId xmlns:a16="http://schemas.microsoft.com/office/drawing/2014/main" id="{94DDBBC4-7F19-41C8-A336-B6B3CC11742F}"/>
              </a:ext>
            </a:extLst>
          </p:cNvPr>
          <p:cNvPicPr>
            <a:picLocks noChangeAspect="1"/>
          </p:cNvPicPr>
          <p:nvPr/>
        </p:nvPicPr>
        <p:blipFill>
          <a:blip r:embed="rId11"/>
          <a:srcRect/>
          <a:stretch/>
        </p:blipFill>
        <p:spPr>
          <a:xfrm>
            <a:off x="8345586" y="4390377"/>
            <a:ext cx="720000" cy="720000"/>
          </a:xfrm>
          <a:prstGeom prst="rect">
            <a:avLst/>
          </a:prstGeom>
        </p:spPr>
      </p:pic>
      <p:sp>
        <p:nvSpPr>
          <p:cNvPr id="50" name="textruta 49">
            <a:extLst>
              <a:ext uri="{FF2B5EF4-FFF2-40B4-BE49-F238E27FC236}">
                <a16:creationId xmlns:a16="http://schemas.microsoft.com/office/drawing/2014/main" id="{F79A3EEC-EDD1-4569-9C2E-EB2CD170AE5D}"/>
              </a:ext>
            </a:extLst>
          </p:cNvPr>
          <p:cNvSpPr txBox="1"/>
          <p:nvPr/>
        </p:nvSpPr>
        <p:spPr>
          <a:xfrm>
            <a:off x="4566404" y="5152198"/>
            <a:ext cx="1221327" cy="376119"/>
          </a:xfrm>
          <a:prstGeom prst="rect">
            <a:avLst/>
          </a:prstGeom>
          <a:noFill/>
          <a:ln w="19050">
            <a:noFill/>
          </a:ln>
        </p:spPr>
        <p:txBody>
          <a:bodyPr wrap="square" rtlCol="0">
            <a:noAutofit/>
          </a:bodyPr>
          <a:lstStyle/>
          <a:p>
            <a:pPr algn="ctr"/>
            <a:r>
              <a:rPr lang="sv-SE" sz="1100" dirty="0">
                <a:solidFill>
                  <a:srgbClr val="000000"/>
                </a:solidFill>
              </a:rPr>
              <a:t>Hänvisning</a:t>
            </a:r>
          </a:p>
        </p:txBody>
      </p:sp>
      <p:sp>
        <p:nvSpPr>
          <p:cNvPr id="51" name="textruta 50">
            <a:extLst>
              <a:ext uri="{FF2B5EF4-FFF2-40B4-BE49-F238E27FC236}">
                <a16:creationId xmlns:a16="http://schemas.microsoft.com/office/drawing/2014/main" id="{FA6EF283-F914-4CDD-8DCA-73DED2839713}"/>
              </a:ext>
            </a:extLst>
          </p:cNvPr>
          <p:cNvSpPr txBox="1"/>
          <p:nvPr/>
        </p:nvSpPr>
        <p:spPr>
          <a:xfrm>
            <a:off x="5433662" y="5152201"/>
            <a:ext cx="1221327" cy="376119"/>
          </a:xfrm>
          <a:prstGeom prst="rect">
            <a:avLst/>
          </a:prstGeom>
          <a:noFill/>
          <a:ln w="19050">
            <a:noFill/>
          </a:ln>
        </p:spPr>
        <p:txBody>
          <a:bodyPr wrap="square" rtlCol="0">
            <a:noAutofit/>
          </a:bodyPr>
          <a:lstStyle/>
          <a:p>
            <a:pPr algn="ctr"/>
            <a:r>
              <a:rPr lang="sv-SE" sz="1100" dirty="0">
                <a:solidFill>
                  <a:srgbClr val="000000"/>
                </a:solidFill>
              </a:rPr>
              <a:t>Utbud</a:t>
            </a:r>
          </a:p>
        </p:txBody>
      </p:sp>
      <p:sp>
        <p:nvSpPr>
          <p:cNvPr id="52" name="textruta 51">
            <a:extLst>
              <a:ext uri="{FF2B5EF4-FFF2-40B4-BE49-F238E27FC236}">
                <a16:creationId xmlns:a16="http://schemas.microsoft.com/office/drawing/2014/main" id="{1873E08C-CF99-486A-8BFE-B3B426C9C3EF}"/>
              </a:ext>
            </a:extLst>
          </p:cNvPr>
          <p:cNvSpPr txBox="1"/>
          <p:nvPr/>
        </p:nvSpPr>
        <p:spPr>
          <a:xfrm>
            <a:off x="6253793" y="5171053"/>
            <a:ext cx="1221327" cy="376119"/>
          </a:xfrm>
          <a:prstGeom prst="rect">
            <a:avLst/>
          </a:prstGeom>
          <a:noFill/>
          <a:ln w="19050">
            <a:noFill/>
          </a:ln>
        </p:spPr>
        <p:txBody>
          <a:bodyPr wrap="square" rtlCol="0">
            <a:noAutofit/>
          </a:bodyPr>
          <a:lstStyle/>
          <a:p>
            <a:pPr algn="ctr"/>
            <a:r>
              <a:rPr lang="sv-SE" sz="1100" dirty="0">
                <a:solidFill>
                  <a:srgbClr val="000000"/>
                </a:solidFill>
              </a:rPr>
              <a:t>Tidbok</a:t>
            </a:r>
          </a:p>
        </p:txBody>
      </p:sp>
      <p:sp>
        <p:nvSpPr>
          <p:cNvPr id="53" name="textruta 52">
            <a:extLst>
              <a:ext uri="{FF2B5EF4-FFF2-40B4-BE49-F238E27FC236}">
                <a16:creationId xmlns:a16="http://schemas.microsoft.com/office/drawing/2014/main" id="{F7C10E94-F9FE-4AFA-B51D-7F0F87917AC7}"/>
              </a:ext>
            </a:extLst>
          </p:cNvPr>
          <p:cNvSpPr txBox="1"/>
          <p:nvPr/>
        </p:nvSpPr>
        <p:spPr>
          <a:xfrm>
            <a:off x="7215325" y="5133349"/>
            <a:ext cx="1221327" cy="376119"/>
          </a:xfrm>
          <a:prstGeom prst="rect">
            <a:avLst/>
          </a:prstGeom>
          <a:noFill/>
          <a:ln w="19050">
            <a:noFill/>
          </a:ln>
        </p:spPr>
        <p:txBody>
          <a:bodyPr wrap="square" rtlCol="0">
            <a:noAutofit/>
          </a:bodyPr>
          <a:lstStyle/>
          <a:p>
            <a:pPr algn="ctr"/>
            <a:r>
              <a:rPr lang="sv-SE" sz="1100" dirty="0">
                <a:solidFill>
                  <a:srgbClr val="000000"/>
                </a:solidFill>
              </a:rPr>
              <a:t>Digitala</a:t>
            </a:r>
            <a:br>
              <a:rPr lang="sv-SE" sz="1100" dirty="0">
                <a:solidFill>
                  <a:srgbClr val="000000"/>
                </a:solidFill>
              </a:rPr>
            </a:br>
            <a:r>
              <a:rPr lang="sv-SE" sz="1100" dirty="0">
                <a:solidFill>
                  <a:srgbClr val="000000"/>
                </a:solidFill>
              </a:rPr>
              <a:t>kallelser</a:t>
            </a:r>
          </a:p>
        </p:txBody>
      </p:sp>
      <p:sp>
        <p:nvSpPr>
          <p:cNvPr id="54" name="textruta 53">
            <a:extLst>
              <a:ext uri="{FF2B5EF4-FFF2-40B4-BE49-F238E27FC236}">
                <a16:creationId xmlns:a16="http://schemas.microsoft.com/office/drawing/2014/main" id="{0FFC18FA-F330-463E-8387-130DA5227D5B}"/>
              </a:ext>
            </a:extLst>
          </p:cNvPr>
          <p:cNvSpPr txBox="1"/>
          <p:nvPr/>
        </p:nvSpPr>
        <p:spPr>
          <a:xfrm>
            <a:off x="8110865" y="5114495"/>
            <a:ext cx="1221327" cy="376119"/>
          </a:xfrm>
          <a:prstGeom prst="rect">
            <a:avLst/>
          </a:prstGeom>
          <a:noFill/>
          <a:ln w="19050">
            <a:noFill/>
          </a:ln>
        </p:spPr>
        <p:txBody>
          <a:bodyPr wrap="square" rtlCol="0">
            <a:noAutofit/>
          </a:bodyPr>
          <a:lstStyle/>
          <a:p>
            <a:pPr algn="ctr"/>
            <a:r>
              <a:rPr lang="sv-SE" sz="1100" dirty="0">
                <a:solidFill>
                  <a:srgbClr val="000000"/>
                </a:solidFill>
              </a:rPr>
              <a:t>Hem-provtagning</a:t>
            </a:r>
          </a:p>
        </p:txBody>
      </p:sp>
      <p:pic>
        <p:nvPicPr>
          <p:cNvPr id="55" name="Bildobjekt 54">
            <a:extLst>
              <a:ext uri="{FF2B5EF4-FFF2-40B4-BE49-F238E27FC236}">
                <a16:creationId xmlns:a16="http://schemas.microsoft.com/office/drawing/2014/main" id="{07E86898-8D99-42CC-B7E5-30DD3C294EEC}"/>
              </a:ext>
            </a:extLst>
          </p:cNvPr>
          <p:cNvPicPr>
            <a:picLocks noChangeAspect="1"/>
          </p:cNvPicPr>
          <p:nvPr/>
        </p:nvPicPr>
        <p:blipFill>
          <a:blip r:embed="rId12"/>
          <a:srcRect/>
          <a:stretch/>
        </p:blipFill>
        <p:spPr>
          <a:xfrm>
            <a:off x="9332192" y="2181222"/>
            <a:ext cx="969357" cy="969357"/>
          </a:xfrm>
          <a:prstGeom prst="rect">
            <a:avLst/>
          </a:prstGeom>
        </p:spPr>
      </p:pic>
      <p:sp>
        <p:nvSpPr>
          <p:cNvPr id="56" name="textruta 55">
            <a:extLst>
              <a:ext uri="{FF2B5EF4-FFF2-40B4-BE49-F238E27FC236}">
                <a16:creationId xmlns:a16="http://schemas.microsoft.com/office/drawing/2014/main" id="{EF9EA07C-05EA-4092-953B-9855306DCEC2}"/>
              </a:ext>
            </a:extLst>
          </p:cNvPr>
          <p:cNvSpPr txBox="1"/>
          <p:nvPr/>
        </p:nvSpPr>
        <p:spPr>
          <a:xfrm>
            <a:off x="8862001" y="3184963"/>
            <a:ext cx="1949570" cy="352803"/>
          </a:xfrm>
          <a:prstGeom prst="rect">
            <a:avLst/>
          </a:prstGeom>
          <a:noFill/>
          <a:ln w="19050">
            <a:noFill/>
          </a:ln>
        </p:spPr>
        <p:txBody>
          <a:bodyPr wrap="square" rtlCol="0">
            <a:noAutofit/>
          </a:bodyPr>
          <a:lstStyle/>
          <a:p>
            <a:pPr algn="ctr"/>
            <a:r>
              <a:rPr lang="sv-SE" sz="1100" dirty="0">
                <a:solidFill>
                  <a:srgbClr val="000000"/>
                </a:solidFill>
              </a:rPr>
              <a:t>Regionens</a:t>
            </a:r>
            <a:br>
              <a:rPr lang="sv-SE" sz="1100" dirty="0">
                <a:solidFill>
                  <a:srgbClr val="000000"/>
                </a:solidFill>
              </a:rPr>
            </a:br>
            <a:r>
              <a:rPr lang="sv-SE" sz="1100" dirty="0">
                <a:solidFill>
                  <a:srgbClr val="000000"/>
                </a:solidFill>
              </a:rPr>
              <a:t>vårdinformationssystem</a:t>
            </a:r>
          </a:p>
        </p:txBody>
      </p:sp>
      <p:pic>
        <p:nvPicPr>
          <p:cNvPr id="58" name="Bildobjekt 57" descr="En bild som visar klocka, mätare&#10;&#10;Automatiskt genererad beskrivning">
            <a:extLst>
              <a:ext uri="{FF2B5EF4-FFF2-40B4-BE49-F238E27FC236}">
                <a16:creationId xmlns:a16="http://schemas.microsoft.com/office/drawing/2014/main" id="{0056F4EC-F68A-4E87-99FA-97BE8AB5F338}"/>
              </a:ext>
            </a:extLst>
          </p:cNvPr>
          <p:cNvPicPr>
            <a:picLocks noChangeAspect="1"/>
          </p:cNvPicPr>
          <p:nvPr/>
        </p:nvPicPr>
        <p:blipFill>
          <a:blip r:embed="rId13"/>
          <a:stretch>
            <a:fillRect/>
          </a:stretch>
        </p:blipFill>
        <p:spPr>
          <a:xfrm>
            <a:off x="10058608" y="1528051"/>
            <a:ext cx="849600" cy="849600"/>
          </a:xfrm>
          <a:prstGeom prst="rect">
            <a:avLst/>
          </a:prstGeom>
        </p:spPr>
      </p:pic>
      <p:sp>
        <p:nvSpPr>
          <p:cNvPr id="60" name="textruta 59">
            <a:extLst>
              <a:ext uri="{FF2B5EF4-FFF2-40B4-BE49-F238E27FC236}">
                <a16:creationId xmlns:a16="http://schemas.microsoft.com/office/drawing/2014/main" id="{936437C6-93FC-48B8-A30C-C8CAA6E1A4AC}"/>
              </a:ext>
            </a:extLst>
          </p:cNvPr>
          <p:cNvSpPr txBox="1"/>
          <p:nvPr/>
        </p:nvSpPr>
        <p:spPr>
          <a:xfrm>
            <a:off x="10108335" y="2303350"/>
            <a:ext cx="1221327" cy="376119"/>
          </a:xfrm>
          <a:prstGeom prst="rect">
            <a:avLst/>
          </a:prstGeom>
          <a:noFill/>
          <a:ln w="19050">
            <a:noFill/>
          </a:ln>
        </p:spPr>
        <p:txBody>
          <a:bodyPr wrap="square" rtlCol="0">
            <a:noAutofit/>
          </a:bodyPr>
          <a:lstStyle/>
          <a:p>
            <a:pPr algn="ctr"/>
            <a:r>
              <a:rPr lang="sv-SE" sz="1100" dirty="0">
                <a:solidFill>
                  <a:srgbClr val="000000"/>
                </a:solidFill>
              </a:rPr>
              <a:t>Journalen</a:t>
            </a:r>
          </a:p>
        </p:txBody>
      </p:sp>
      <p:pic>
        <p:nvPicPr>
          <p:cNvPr id="61" name="Bildobjekt 60" descr="En bild som visar klocka, mätare&#10;&#10;Automatiskt genererad beskrivning">
            <a:extLst>
              <a:ext uri="{FF2B5EF4-FFF2-40B4-BE49-F238E27FC236}">
                <a16:creationId xmlns:a16="http://schemas.microsoft.com/office/drawing/2014/main" id="{BECBE75E-E997-4884-985A-8193A209F2D8}"/>
              </a:ext>
            </a:extLst>
          </p:cNvPr>
          <p:cNvPicPr>
            <a:picLocks noChangeAspect="1"/>
          </p:cNvPicPr>
          <p:nvPr/>
        </p:nvPicPr>
        <p:blipFill>
          <a:blip r:embed="rId13"/>
          <a:stretch>
            <a:fillRect/>
          </a:stretch>
        </p:blipFill>
        <p:spPr>
          <a:xfrm>
            <a:off x="8749398" y="1555875"/>
            <a:ext cx="849600" cy="849600"/>
          </a:xfrm>
          <a:prstGeom prst="rect">
            <a:avLst/>
          </a:prstGeom>
        </p:spPr>
      </p:pic>
      <p:sp>
        <p:nvSpPr>
          <p:cNvPr id="62" name="textruta 61">
            <a:extLst>
              <a:ext uri="{FF2B5EF4-FFF2-40B4-BE49-F238E27FC236}">
                <a16:creationId xmlns:a16="http://schemas.microsoft.com/office/drawing/2014/main" id="{5D9CCD89-943C-446D-BD8C-5D37FBFFC38D}"/>
              </a:ext>
            </a:extLst>
          </p:cNvPr>
          <p:cNvSpPr txBox="1"/>
          <p:nvPr/>
        </p:nvSpPr>
        <p:spPr>
          <a:xfrm>
            <a:off x="8395544" y="2356673"/>
            <a:ext cx="1221327" cy="376119"/>
          </a:xfrm>
          <a:prstGeom prst="rect">
            <a:avLst/>
          </a:prstGeom>
          <a:noFill/>
          <a:ln w="19050">
            <a:noFill/>
          </a:ln>
        </p:spPr>
        <p:txBody>
          <a:bodyPr wrap="square" rtlCol="0">
            <a:noAutofit/>
          </a:bodyPr>
          <a:lstStyle/>
          <a:p>
            <a:pPr algn="ctr"/>
            <a:r>
              <a:rPr lang="sv-SE" sz="1100" dirty="0">
                <a:solidFill>
                  <a:srgbClr val="000000"/>
                </a:solidFill>
              </a:rPr>
              <a:t>NPÖ</a:t>
            </a:r>
          </a:p>
        </p:txBody>
      </p:sp>
      <p:grpSp>
        <p:nvGrpSpPr>
          <p:cNvPr id="63" name="Grupp 62">
            <a:extLst>
              <a:ext uri="{FF2B5EF4-FFF2-40B4-BE49-F238E27FC236}">
                <a16:creationId xmlns:a16="http://schemas.microsoft.com/office/drawing/2014/main" id="{F147DAB8-F10D-4941-9BE6-D17A4A344378}"/>
              </a:ext>
            </a:extLst>
          </p:cNvPr>
          <p:cNvGrpSpPr/>
          <p:nvPr/>
        </p:nvGrpSpPr>
        <p:grpSpPr>
          <a:xfrm>
            <a:off x="4936800" y="2543557"/>
            <a:ext cx="1098324" cy="1020020"/>
            <a:chOff x="107336" y="1006149"/>
            <a:chExt cx="998476" cy="1020020"/>
          </a:xfrm>
        </p:grpSpPr>
        <p:pic>
          <p:nvPicPr>
            <p:cNvPr id="64" name="Bildobjekt 63">
              <a:extLst>
                <a:ext uri="{FF2B5EF4-FFF2-40B4-BE49-F238E27FC236}">
                  <a16:creationId xmlns:a16="http://schemas.microsoft.com/office/drawing/2014/main" id="{916E6C6C-F52D-4353-B77A-2FAFBA3796D4}"/>
                </a:ext>
              </a:extLst>
            </p:cNvPr>
            <p:cNvPicPr>
              <a:picLocks noChangeAspect="1"/>
            </p:cNvPicPr>
            <p:nvPr/>
          </p:nvPicPr>
          <p:blipFill>
            <a:blip r:embed="rId14"/>
            <a:srcRect/>
            <a:stretch/>
          </p:blipFill>
          <p:spPr>
            <a:xfrm>
              <a:off x="244067" y="1006149"/>
              <a:ext cx="720000" cy="720000"/>
            </a:xfrm>
            <a:prstGeom prst="rect">
              <a:avLst/>
            </a:prstGeom>
          </p:spPr>
        </p:pic>
        <p:sp>
          <p:nvSpPr>
            <p:cNvPr id="65" name="textruta 64">
              <a:extLst>
                <a:ext uri="{FF2B5EF4-FFF2-40B4-BE49-F238E27FC236}">
                  <a16:creationId xmlns:a16="http://schemas.microsoft.com/office/drawing/2014/main" id="{A6206F96-2764-4EA2-94D8-282EF1BCC43B}"/>
                </a:ext>
              </a:extLst>
            </p:cNvPr>
            <p:cNvSpPr txBox="1"/>
            <p:nvPr/>
          </p:nvSpPr>
          <p:spPr>
            <a:xfrm>
              <a:off x="107336" y="1683269"/>
              <a:ext cx="998476" cy="342900"/>
            </a:xfrm>
            <a:prstGeom prst="rect">
              <a:avLst/>
            </a:prstGeom>
            <a:noFill/>
            <a:ln w="19050">
              <a:noFill/>
            </a:ln>
          </p:spPr>
          <p:txBody>
            <a:bodyPr wrap="square" rtlCol="0">
              <a:noAutofit/>
            </a:bodyPr>
            <a:lstStyle/>
            <a:p>
              <a:pPr algn="ctr"/>
              <a:r>
                <a:rPr lang="sv-SE" sz="1100" dirty="0">
                  <a:solidFill>
                    <a:srgbClr val="000000"/>
                  </a:solidFill>
                </a:rPr>
                <a:t>Bild</a:t>
              </a:r>
            </a:p>
          </p:txBody>
        </p:sp>
      </p:grpSp>
      <p:sp>
        <p:nvSpPr>
          <p:cNvPr id="69" name="textruta 68">
            <a:extLst>
              <a:ext uri="{FF2B5EF4-FFF2-40B4-BE49-F238E27FC236}">
                <a16:creationId xmlns:a16="http://schemas.microsoft.com/office/drawing/2014/main" id="{E62D6929-657E-4000-94CF-A06E27118E3D}"/>
              </a:ext>
            </a:extLst>
          </p:cNvPr>
          <p:cNvSpPr txBox="1"/>
          <p:nvPr/>
        </p:nvSpPr>
        <p:spPr>
          <a:xfrm>
            <a:off x="6615922" y="3032617"/>
            <a:ext cx="1221327" cy="376119"/>
          </a:xfrm>
          <a:prstGeom prst="rect">
            <a:avLst/>
          </a:prstGeom>
          <a:noFill/>
          <a:ln w="19050">
            <a:noFill/>
          </a:ln>
        </p:spPr>
        <p:txBody>
          <a:bodyPr wrap="square" rtlCol="0">
            <a:noAutofit/>
          </a:bodyPr>
          <a:lstStyle/>
          <a:p>
            <a:pPr algn="ctr"/>
            <a:r>
              <a:rPr lang="sv-SE" sz="1100" dirty="0">
                <a:solidFill>
                  <a:srgbClr val="000000"/>
                </a:solidFill>
              </a:rPr>
              <a:t>Digitalt eller fysiskt besök</a:t>
            </a:r>
          </a:p>
        </p:txBody>
      </p:sp>
      <p:sp>
        <p:nvSpPr>
          <p:cNvPr id="70" name="textruta 69">
            <a:extLst>
              <a:ext uri="{FF2B5EF4-FFF2-40B4-BE49-F238E27FC236}">
                <a16:creationId xmlns:a16="http://schemas.microsoft.com/office/drawing/2014/main" id="{0E30DC33-5450-47DB-8393-B0416B1981ED}"/>
              </a:ext>
            </a:extLst>
          </p:cNvPr>
          <p:cNvSpPr txBox="1"/>
          <p:nvPr/>
        </p:nvSpPr>
        <p:spPr>
          <a:xfrm>
            <a:off x="1579366" y="4955293"/>
            <a:ext cx="3186680" cy="700492"/>
          </a:xfrm>
          <a:prstGeom prst="rect">
            <a:avLst/>
          </a:prstGeom>
          <a:noFill/>
          <a:ln w="19050">
            <a:noFill/>
          </a:ln>
        </p:spPr>
        <p:txBody>
          <a:bodyPr wrap="square" rtlCol="0" anchor="ctr">
            <a:noAutofit/>
          </a:bodyPr>
          <a:lstStyle/>
          <a:p>
            <a:r>
              <a:rPr lang="sv-SE" sz="1200" dirty="0">
                <a:solidFill>
                  <a:srgbClr val="000000"/>
                </a:solidFill>
              </a:rPr>
              <a:t>Plattform för invånarens </a:t>
            </a:r>
            <a:br>
              <a:rPr lang="sv-SE" sz="1200" dirty="0">
                <a:solidFill>
                  <a:srgbClr val="000000"/>
                </a:solidFill>
              </a:rPr>
            </a:br>
            <a:r>
              <a:rPr lang="sv-SE" sz="1200" dirty="0">
                <a:solidFill>
                  <a:srgbClr val="000000"/>
                </a:solidFill>
              </a:rPr>
              <a:t>symtombedömning och hänvisning</a:t>
            </a:r>
          </a:p>
        </p:txBody>
      </p:sp>
      <p:sp>
        <p:nvSpPr>
          <p:cNvPr id="75" name="textruta 74">
            <a:extLst>
              <a:ext uri="{FF2B5EF4-FFF2-40B4-BE49-F238E27FC236}">
                <a16:creationId xmlns:a16="http://schemas.microsoft.com/office/drawing/2014/main" id="{0CF5A0C3-C886-424D-9966-8E64BDFD9B4B}"/>
              </a:ext>
            </a:extLst>
          </p:cNvPr>
          <p:cNvSpPr txBox="1"/>
          <p:nvPr/>
        </p:nvSpPr>
        <p:spPr>
          <a:xfrm>
            <a:off x="1677578" y="1102936"/>
            <a:ext cx="1701162" cy="466765"/>
          </a:xfrm>
          <a:prstGeom prst="rect">
            <a:avLst/>
          </a:prstGeom>
          <a:noFill/>
          <a:ln w="19050">
            <a:noFill/>
          </a:ln>
        </p:spPr>
        <p:txBody>
          <a:bodyPr wrap="square" rtlCol="0">
            <a:noAutofit/>
          </a:bodyPr>
          <a:lstStyle/>
          <a:p>
            <a:pPr algn="ctr"/>
            <a:r>
              <a:rPr lang="sv-SE" sz="1200" dirty="0">
                <a:solidFill>
                  <a:srgbClr val="000000"/>
                </a:solidFill>
              </a:rPr>
              <a:t>Invånaren beskriver sina symtom</a:t>
            </a:r>
          </a:p>
        </p:txBody>
      </p:sp>
      <p:sp>
        <p:nvSpPr>
          <p:cNvPr id="76" name="textruta 75">
            <a:extLst>
              <a:ext uri="{FF2B5EF4-FFF2-40B4-BE49-F238E27FC236}">
                <a16:creationId xmlns:a16="http://schemas.microsoft.com/office/drawing/2014/main" id="{0D6A53EB-403F-4CFE-98C5-06BDB162D1EE}"/>
              </a:ext>
            </a:extLst>
          </p:cNvPr>
          <p:cNvSpPr txBox="1"/>
          <p:nvPr/>
        </p:nvSpPr>
        <p:spPr>
          <a:xfrm>
            <a:off x="3885020" y="1079567"/>
            <a:ext cx="1997020" cy="501024"/>
          </a:xfrm>
          <a:prstGeom prst="rect">
            <a:avLst/>
          </a:prstGeom>
          <a:noFill/>
          <a:ln w="19050">
            <a:noFill/>
          </a:ln>
        </p:spPr>
        <p:txBody>
          <a:bodyPr wrap="square" rtlCol="0">
            <a:noAutofit/>
          </a:bodyPr>
          <a:lstStyle/>
          <a:p>
            <a:pPr algn="ctr"/>
            <a:r>
              <a:rPr lang="sv-SE" sz="1200" dirty="0">
                <a:solidFill>
                  <a:srgbClr val="000000"/>
                </a:solidFill>
              </a:rPr>
              <a:t>Automatiskt hänvisad till egenvårdsråd eller sjukvårdsrådgivning</a:t>
            </a:r>
          </a:p>
        </p:txBody>
      </p:sp>
      <p:pic>
        <p:nvPicPr>
          <p:cNvPr id="77" name="Bildobjekt 76">
            <a:extLst>
              <a:ext uri="{FF2B5EF4-FFF2-40B4-BE49-F238E27FC236}">
                <a16:creationId xmlns:a16="http://schemas.microsoft.com/office/drawing/2014/main" id="{086C8177-3448-4C6A-84F5-1DB63FFE6A29}"/>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519003" y="2988989"/>
            <a:ext cx="720000" cy="720001"/>
          </a:xfrm>
          <a:prstGeom prst="rect">
            <a:avLst/>
          </a:prstGeom>
        </p:spPr>
      </p:pic>
      <p:sp>
        <p:nvSpPr>
          <p:cNvPr id="78" name="textruta 77">
            <a:extLst>
              <a:ext uri="{FF2B5EF4-FFF2-40B4-BE49-F238E27FC236}">
                <a16:creationId xmlns:a16="http://schemas.microsoft.com/office/drawing/2014/main" id="{B29E9DF7-3B57-4361-AEA2-F00BB7BDA7D3}"/>
              </a:ext>
            </a:extLst>
          </p:cNvPr>
          <p:cNvSpPr txBox="1"/>
          <p:nvPr/>
        </p:nvSpPr>
        <p:spPr>
          <a:xfrm>
            <a:off x="4258307" y="3673837"/>
            <a:ext cx="1221327" cy="376119"/>
          </a:xfrm>
          <a:prstGeom prst="rect">
            <a:avLst/>
          </a:prstGeom>
          <a:noFill/>
          <a:ln w="19050">
            <a:noFill/>
          </a:ln>
        </p:spPr>
        <p:txBody>
          <a:bodyPr wrap="square" rtlCol="0">
            <a:noAutofit/>
          </a:bodyPr>
          <a:lstStyle/>
          <a:p>
            <a:pPr algn="ctr"/>
            <a:r>
              <a:rPr lang="sv-SE" sz="1100" dirty="0">
                <a:solidFill>
                  <a:srgbClr val="000000"/>
                </a:solidFill>
              </a:rPr>
              <a:t>Egenvårdsråd</a:t>
            </a:r>
            <a:br>
              <a:rPr lang="sv-SE" sz="1100" dirty="0">
                <a:solidFill>
                  <a:srgbClr val="000000"/>
                </a:solidFill>
              </a:rPr>
            </a:br>
            <a:endParaRPr lang="sv-SE" sz="1100" dirty="0">
              <a:solidFill>
                <a:srgbClr val="000000"/>
              </a:solidFill>
            </a:endParaRPr>
          </a:p>
        </p:txBody>
      </p:sp>
      <p:sp>
        <p:nvSpPr>
          <p:cNvPr id="79" name="textruta 78">
            <a:extLst>
              <a:ext uri="{FF2B5EF4-FFF2-40B4-BE49-F238E27FC236}">
                <a16:creationId xmlns:a16="http://schemas.microsoft.com/office/drawing/2014/main" id="{03722902-6657-4E1C-93FA-23080A90DB49}"/>
              </a:ext>
            </a:extLst>
          </p:cNvPr>
          <p:cNvSpPr txBox="1"/>
          <p:nvPr/>
        </p:nvSpPr>
        <p:spPr>
          <a:xfrm>
            <a:off x="6471018" y="1099796"/>
            <a:ext cx="1573390" cy="466765"/>
          </a:xfrm>
          <a:prstGeom prst="rect">
            <a:avLst/>
          </a:prstGeom>
          <a:noFill/>
          <a:ln w="19050">
            <a:noFill/>
          </a:ln>
        </p:spPr>
        <p:txBody>
          <a:bodyPr wrap="square" rtlCol="0">
            <a:noAutofit/>
          </a:bodyPr>
          <a:lstStyle/>
          <a:p>
            <a:pPr algn="ctr"/>
            <a:r>
              <a:rPr lang="sv-SE" sz="1200" dirty="0">
                <a:solidFill>
                  <a:srgbClr val="000000"/>
                </a:solidFill>
              </a:rPr>
              <a:t>Kontakt med rätt vårdkompetens i regionens utbud</a:t>
            </a:r>
          </a:p>
        </p:txBody>
      </p:sp>
      <p:sp>
        <p:nvSpPr>
          <p:cNvPr id="80" name="textruta 79">
            <a:extLst>
              <a:ext uri="{FF2B5EF4-FFF2-40B4-BE49-F238E27FC236}">
                <a16:creationId xmlns:a16="http://schemas.microsoft.com/office/drawing/2014/main" id="{07AC5824-4EC2-4696-AE3B-3C21DDED49D2}"/>
              </a:ext>
            </a:extLst>
          </p:cNvPr>
          <p:cNvSpPr txBox="1"/>
          <p:nvPr/>
        </p:nvSpPr>
        <p:spPr>
          <a:xfrm>
            <a:off x="9180739" y="1157926"/>
            <a:ext cx="1573390" cy="466765"/>
          </a:xfrm>
          <a:prstGeom prst="rect">
            <a:avLst/>
          </a:prstGeom>
          <a:noFill/>
          <a:ln w="19050">
            <a:noFill/>
          </a:ln>
        </p:spPr>
        <p:txBody>
          <a:bodyPr wrap="square" rtlCol="0">
            <a:noAutofit/>
          </a:bodyPr>
          <a:lstStyle/>
          <a:p>
            <a:r>
              <a:rPr lang="sv-SE" sz="1200" dirty="0">
                <a:solidFill>
                  <a:srgbClr val="000000"/>
                </a:solidFill>
              </a:rPr>
              <a:t>Dokumentation</a:t>
            </a:r>
          </a:p>
        </p:txBody>
      </p:sp>
      <p:sp>
        <p:nvSpPr>
          <p:cNvPr id="81" name="textruta 80">
            <a:extLst>
              <a:ext uri="{FF2B5EF4-FFF2-40B4-BE49-F238E27FC236}">
                <a16:creationId xmlns:a16="http://schemas.microsoft.com/office/drawing/2014/main" id="{E0185314-CFAD-4444-BF4A-DB852577E227}"/>
              </a:ext>
            </a:extLst>
          </p:cNvPr>
          <p:cNvSpPr txBox="1"/>
          <p:nvPr/>
        </p:nvSpPr>
        <p:spPr>
          <a:xfrm>
            <a:off x="6753922" y="4074659"/>
            <a:ext cx="2310624" cy="331205"/>
          </a:xfrm>
          <a:prstGeom prst="rect">
            <a:avLst/>
          </a:prstGeom>
          <a:noFill/>
          <a:ln w="19050">
            <a:noFill/>
          </a:ln>
        </p:spPr>
        <p:txBody>
          <a:bodyPr wrap="square" rtlCol="0">
            <a:noAutofit/>
          </a:bodyPr>
          <a:lstStyle/>
          <a:p>
            <a:r>
              <a:rPr lang="sv-SE" sz="1400" dirty="0">
                <a:solidFill>
                  <a:srgbClr val="000000"/>
                </a:solidFill>
              </a:rPr>
              <a:t>Stödtjänster</a:t>
            </a:r>
          </a:p>
        </p:txBody>
      </p:sp>
      <p:pic>
        <p:nvPicPr>
          <p:cNvPr id="83" name="Bildobjekt 82" descr="En bild som visar klocka&#10;&#10;Automatiskt genererad beskrivning">
            <a:extLst>
              <a:ext uri="{FF2B5EF4-FFF2-40B4-BE49-F238E27FC236}">
                <a16:creationId xmlns:a16="http://schemas.microsoft.com/office/drawing/2014/main" id="{C9C16216-9730-4C7C-B52C-53681C0E4B2D}"/>
              </a:ext>
            </a:extLst>
          </p:cNvPr>
          <p:cNvPicPr>
            <a:picLocks noChangeAspect="1"/>
          </p:cNvPicPr>
          <p:nvPr/>
        </p:nvPicPr>
        <p:blipFill>
          <a:blip r:embed="rId6"/>
          <a:stretch>
            <a:fillRect/>
          </a:stretch>
        </p:blipFill>
        <p:spPr>
          <a:xfrm>
            <a:off x="2038087" y="1514399"/>
            <a:ext cx="948927" cy="948927"/>
          </a:xfrm>
          <a:prstGeom prst="rect">
            <a:avLst/>
          </a:prstGeom>
        </p:spPr>
      </p:pic>
      <p:pic>
        <p:nvPicPr>
          <p:cNvPr id="85" name="Bildobjekt 84">
            <a:extLst>
              <a:ext uri="{FF2B5EF4-FFF2-40B4-BE49-F238E27FC236}">
                <a16:creationId xmlns:a16="http://schemas.microsoft.com/office/drawing/2014/main" id="{4D7F9C79-A32A-4C3C-A36D-93CD6D97AE43}"/>
              </a:ext>
            </a:extLst>
          </p:cNvPr>
          <p:cNvPicPr>
            <a:picLocks noChangeAspect="1"/>
          </p:cNvPicPr>
          <p:nvPr/>
        </p:nvPicPr>
        <p:blipFill>
          <a:blip r:embed="rId16"/>
          <a:stretch>
            <a:fillRect/>
          </a:stretch>
        </p:blipFill>
        <p:spPr>
          <a:xfrm>
            <a:off x="2365022" y="1849807"/>
            <a:ext cx="299853" cy="403252"/>
          </a:xfrm>
          <a:prstGeom prst="rect">
            <a:avLst/>
          </a:prstGeom>
        </p:spPr>
      </p:pic>
      <p:pic>
        <p:nvPicPr>
          <p:cNvPr id="59" name="Bildobjekt 58">
            <a:extLst>
              <a:ext uri="{FF2B5EF4-FFF2-40B4-BE49-F238E27FC236}">
                <a16:creationId xmlns:a16="http://schemas.microsoft.com/office/drawing/2014/main" id="{477EF2A8-CD08-4EA4-845A-901FFE406E4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263214" y="4375129"/>
            <a:ext cx="720000" cy="720001"/>
          </a:xfrm>
          <a:prstGeom prst="rect">
            <a:avLst/>
          </a:prstGeom>
        </p:spPr>
      </p:pic>
      <p:sp>
        <p:nvSpPr>
          <p:cNvPr id="66" name="textruta 65">
            <a:extLst>
              <a:ext uri="{FF2B5EF4-FFF2-40B4-BE49-F238E27FC236}">
                <a16:creationId xmlns:a16="http://schemas.microsoft.com/office/drawing/2014/main" id="{10ABE0F9-0D17-4901-8DDA-9587EEB64733}"/>
              </a:ext>
            </a:extLst>
          </p:cNvPr>
          <p:cNvSpPr txBox="1"/>
          <p:nvPr/>
        </p:nvSpPr>
        <p:spPr>
          <a:xfrm>
            <a:off x="9064546" y="5125493"/>
            <a:ext cx="1221327" cy="376119"/>
          </a:xfrm>
          <a:prstGeom prst="rect">
            <a:avLst/>
          </a:prstGeom>
          <a:noFill/>
          <a:ln w="19050">
            <a:noFill/>
          </a:ln>
        </p:spPr>
        <p:txBody>
          <a:bodyPr wrap="square" rtlCol="0">
            <a:noAutofit/>
          </a:bodyPr>
          <a:lstStyle/>
          <a:p>
            <a:pPr algn="ctr"/>
            <a:r>
              <a:rPr lang="sv-SE" sz="1100" dirty="0">
                <a:solidFill>
                  <a:srgbClr val="000000"/>
                </a:solidFill>
              </a:rPr>
              <a:t>Rådgivnings-</a:t>
            </a:r>
            <a:br>
              <a:rPr lang="sv-SE" sz="1100" dirty="0">
                <a:solidFill>
                  <a:srgbClr val="000000"/>
                </a:solidFill>
              </a:rPr>
            </a:br>
            <a:r>
              <a:rPr lang="sv-SE" sz="1100" dirty="0">
                <a:solidFill>
                  <a:srgbClr val="000000"/>
                </a:solidFill>
              </a:rPr>
              <a:t>stöd</a:t>
            </a:r>
          </a:p>
        </p:txBody>
      </p:sp>
      <p:sp>
        <p:nvSpPr>
          <p:cNvPr id="68" name="Pil: höger 67">
            <a:extLst>
              <a:ext uri="{FF2B5EF4-FFF2-40B4-BE49-F238E27FC236}">
                <a16:creationId xmlns:a16="http://schemas.microsoft.com/office/drawing/2014/main" id="{8B995917-A0C9-4506-AE96-7BEDD01D13BD}"/>
              </a:ext>
            </a:extLst>
          </p:cNvPr>
          <p:cNvSpPr/>
          <p:nvPr/>
        </p:nvSpPr>
        <p:spPr bwMode="auto">
          <a:xfrm>
            <a:off x="1344633" y="2585940"/>
            <a:ext cx="320512" cy="328510"/>
          </a:xfrm>
          <a:prstGeom prst="rightArrow">
            <a:avLst/>
          </a:prstGeom>
          <a:solidFill>
            <a:schemeClr val="tx1"/>
          </a:solid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71" name="Pil: höger 70">
            <a:extLst>
              <a:ext uri="{FF2B5EF4-FFF2-40B4-BE49-F238E27FC236}">
                <a16:creationId xmlns:a16="http://schemas.microsoft.com/office/drawing/2014/main" id="{F1A0A88D-328E-49FC-8191-5921FC1DAB2E}"/>
              </a:ext>
            </a:extLst>
          </p:cNvPr>
          <p:cNvSpPr/>
          <p:nvPr/>
        </p:nvSpPr>
        <p:spPr bwMode="auto">
          <a:xfrm>
            <a:off x="3551367" y="2555105"/>
            <a:ext cx="320512" cy="328510"/>
          </a:xfrm>
          <a:prstGeom prst="rightArrow">
            <a:avLst/>
          </a:prstGeom>
          <a:solidFill>
            <a:schemeClr val="tx1"/>
          </a:solid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72" name="Pil: höger 71">
            <a:extLst>
              <a:ext uri="{FF2B5EF4-FFF2-40B4-BE49-F238E27FC236}">
                <a16:creationId xmlns:a16="http://schemas.microsoft.com/office/drawing/2014/main" id="{11FDDF20-7224-4E2B-837E-BFE5ECFB4A8D}"/>
              </a:ext>
            </a:extLst>
          </p:cNvPr>
          <p:cNvSpPr/>
          <p:nvPr/>
        </p:nvSpPr>
        <p:spPr bwMode="auto">
          <a:xfrm>
            <a:off x="6004650" y="2559394"/>
            <a:ext cx="320512" cy="328510"/>
          </a:xfrm>
          <a:prstGeom prst="rightArrow">
            <a:avLst/>
          </a:prstGeom>
          <a:solidFill>
            <a:schemeClr val="tx1"/>
          </a:solid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
        <p:nvSpPr>
          <p:cNvPr id="73" name="Pil: höger 72">
            <a:extLst>
              <a:ext uri="{FF2B5EF4-FFF2-40B4-BE49-F238E27FC236}">
                <a16:creationId xmlns:a16="http://schemas.microsoft.com/office/drawing/2014/main" id="{17D19E02-8097-4E7C-8FB6-EFDAB6AC1F80}"/>
              </a:ext>
            </a:extLst>
          </p:cNvPr>
          <p:cNvSpPr/>
          <p:nvPr/>
        </p:nvSpPr>
        <p:spPr bwMode="auto">
          <a:xfrm>
            <a:off x="8198716" y="2527281"/>
            <a:ext cx="320512" cy="328510"/>
          </a:xfrm>
          <a:prstGeom prst="rightArrow">
            <a:avLst/>
          </a:prstGeom>
          <a:solidFill>
            <a:schemeClr val="tx1"/>
          </a:solid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pic>
        <p:nvPicPr>
          <p:cNvPr id="74" name="Bildobjekt 73">
            <a:extLst>
              <a:ext uri="{FF2B5EF4-FFF2-40B4-BE49-F238E27FC236}">
                <a16:creationId xmlns:a16="http://schemas.microsoft.com/office/drawing/2014/main" id="{E57EDC83-B348-43CD-BA83-31937E9814C8}"/>
              </a:ext>
            </a:extLst>
          </p:cNvPr>
          <p:cNvPicPr>
            <a:picLocks noChangeAspect="1"/>
          </p:cNvPicPr>
          <p:nvPr/>
        </p:nvPicPr>
        <p:blipFill>
          <a:blip r:embed="rId17"/>
          <a:srcRect/>
          <a:stretch/>
        </p:blipFill>
        <p:spPr>
          <a:xfrm>
            <a:off x="2018135" y="4046451"/>
            <a:ext cx="1059207" cy="1059207"/>
          </a:xfrm>
          <a:prstGeom prst="rect">
            <a:avLst/>
          </a:prstGeom>
        </p:spPr>
      </p:pic>
      <p:pic>
        <p:nvPicPr>
          <p:cNvPr id="67" name="Bildobjekt 66">
            <a:extLst>
              <a:ext uri="{FF2B5EF4-FFF2-40B4-BE49-F238E27FC236}">
                <a16:creationId xmlns:a16="http://schemas.microsoft.com/office/drawing/2014/main" id="{F2BDD968-03AE-451F-AA48-95AC1A287B77}"/>
              </a:ext>
            </a:extLst>
          </p:cNvPr>
          <p:cNvPicPr>
            <a:picLocks noChangeAspect="1"/>
          </p:cNvPicPr>
          <p:nvPr/>
        </p:nvPicPr>
        <p:blipFill>
          <a:blip r:embed="rId18"/>
          <a:stretch>
            <a:fillRect/>
          </a:stretch>
        </p:blipFill>
        <p:spPr>
          <a:xfrm>
            <a:off x="6642391" y="1783426"/>
            <a:ext cx="1188450" cy="1188450"/>
          </a:xfrm>
          <a:prstGeom prst="rect">
            <a:avLst/>
          </a:prstGeom>
        </p:spPr>
      </p:pic>
      <p:pic>
        <p:nvPicPr>
          <p:cNvPr id="84" name="Bildobjekt 83">
            <a:extLst>
              <a:ext uri="{FF2B5EF4-FFF2-40B4-BE49-F238E27FC236}">
                <a16:creationId xmlns:a16="http://schemas.microsoft.com/office/drawing/2014/main" id="{54AD1B1D-7AF1-4454-91F8-2259C56F32AF}"/>
              </a:ext>
            </a:extLst>
          </p:cNvPr>
          <p:cNvPicPr>
            <a:picLocks noChangeAspect="1"/>
          </p:cNvPicPr>
          <p:nvPr/>
        </p:nvPicPr>
        <p:blipFill>
          <a:blip r:embed="rId19"/>
          <a:stretch>
            <a:fillRect/>
          </a:stretch>
        </p:blipFill>
        <p:spPr>
          <a:xfrm>
            <a:off x="1969619" y="1988537"/>
            <a:ext cx="324000" cy="324000"/>
          </a:xfrm>
          <a:prstGeom prst="rect">
            <a:avLst/>
          </a:prstGeom>
        </p:spPr>
      </p:pic>
      <p:pic>
        <p:nvPicPr>
          <p:cNvPr id="89" name="Bildobjekt 88">
            <a:extLst>
              <a:ext uri="{FF2B5EF4-FFF2-40B4-BE49-F238E27FC236}">
                <a16:creationId xmlns:a16="http://schemas.microsoft.com/office/drawing/2014/main" id="{9C4E7F92-F464-4430-BCB0-52A71D254529}"/>
              </a:ext>
            </a:extLst>
          </p:cNvPr>
          <p:cNvPicPr>
            <a:picLocks noChangeAspect="1"/>
          </p:cNvPicPr>
          <p:nvPr/>
        </p:nvPicPr>
        <p:blipFill>
          <a:blip r:embed="rId19"/>
          <a:stretch>
            <a:fillRect/>
          </a:stretch>
        </p:blipFill>
        <p:spPr>
          <a:xfrm>
            <a:off x="1977639" y="2928999"/>
            <a:ext cx="324000" cy="324000"/>
          </a:xfrm>
          <a:prstGeom prst="rect">
            <a:avLst/>
          </a:prstGeom>
        </p:spPr>
      </p:pic>
      <p:grpSp>
        <p:nvGrpSpPr>
          <p:cNvPr id="91" name="Grupp 90"/>
          <p:cNvGrpSpPr/>
          <p:nvPr/>
        </p:nvGrpSpPr>
        <p:grpSpPr>
          <a:xfrm>
            <a:off x="1566724" y="5649041"/>
            <a:ext cx="2496361" cy="425204"/>
            <a:chOff x="2253020" y="0"/>
            <a:chExt cx="3254288" cy="425204"/>
          </a:xfrm>
        </p:grpSpPr>
        <p:sp>
          <p:nvSpPr>
            <p:cNvPr id="92" name="V-form 91"/>
            <p:cNvSpPr/>
            <p:nvPr/>
          </p:nvSpPr>
          <p:spPr>
            <a:xfrm>
              <a:off x="2253020" y="0"/>
              <a:ext cx="3254288" cy="425204"/>
            </a:xfrm>
            <a:prstGeom prst="chevron">
              <a:avLst/>
            </a:prstGeom>
            <a:solidFill>
              <a:schemeClr val="bg2">
                <a:lumMod val="9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3" name="V-form 4"/>
            <p:cNvSpPr txBox="1"/>
            <p:nvPr/>
          </p:nvSpPr>
          <p:spPr>
            <a:xfrm>
              <a:off x="2465622" y="0"/>
              <a:ext cx="2829084" cy="4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sv-SE" sz="1600" kern="1200" dirty="0">
                  <a:solidFill>
                    <a:schemeClr val="tx1"/>
                  </a:solidFill>
                </a:rPr>
                <a:t>Egenvårdsråd</a:t>
              </a:r>
            </a:p>
          </p:txBody>
        </p:sp>
      </p:grpSp>
      <p:grpSp>
        <p:nvGrpSpPr>
          <p:cNvPr id="94" name="Grupp 93"/>
          <p:cNvGrpSpPr/>
          <p:nvPr/>
        </p:nvGrpSpPr>
        <p:grpSpPr>
          <a:xfrm>
            <a:off x="3885844" y="5651140"/>
            <a:ext cx="2730078" cy="425204"/>
            <a:chOff x="2253020" y="0"/>
            <a:chExt cx="3254288" cy="425204"/>
          </a:xfrm>
        </p:grpSpPr>
        <p:sp>
          <p:nvSpPr>
            <p:cNvPr id="95" name="V-form 94"/>
            <p:cNvSpPr/>
            <p:nvPr/>
          </p:nvSpPr>
          <p:spPr>
            <a:xfrm>
              <a:off x="2253020" y="0"/>
              <a:ext cx="3254288" cy="425204"/>
            </a:xfrm>
            <a:prstGeom prst="chevron">
              <a:avLst/>
            </a:prstGeom>
            <a:solidFill>
              <a:schemeClr val="bg2">
                <a:lumMod val="9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6" name="V-form 4"/>
            <p:cNvSpPr txBox="1"/>
            <p:nvPr/>
          </p:nvSpPr>
          <p:spPr>
            <a:xfrm>
              <a:off x="2465622" y="0"/>
              <a:ext cx="2829084" cy="4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sv-SE" sz="1600" kern="1200" dirty="0">
                  <a:solidFill>
                    <a:schemeClr val="tx1"/>
                  </a:solidFill>
                </a:rPr>
                <a:t>Sjukvårdsrådgivning</a:t>
              </a:r>
            </a:p>
          </p:txBody>
        </p:sp>
      </p:grpSp>
      <p:grpSp>
        <p:nvGrpSpPr>
          <p:cNvPr id="97" name="Grupp 96"/>
          <p:cNvGrpSpPr/>
          <p:nvPr/>
        </p:nvGrpSpPr>
        <p:grpSpPr>
          <a:xfrm>
            <a:off x="8754910" y="5655712"/>
            <a:ext cx="2561468" cy="425204"/>
            <a:chOff x="2253020" y="0"/>
            <a:chExt cx="3254288" cy="425204"/>
          </a:xfrm>
          <a:solidFill>
            <a:schemeClr val="bg2">
              <a:lumMod val="90000"/>
            </a:schemeClr>
          </a:solidFill>
        </p:grpSpPr>
        <p:sp>
          <p:nvSpPr>
            <p:cNvPr id="98" name="V-form 97"/>
            <p:cNvSpPr/>
            <p:nvPr/>
          </p:nvSpPr>
          <p:spPr>
            <a:xfrm>
              <a:off x="2253020" y="0"/>
              <a:ext cx="3254288" cy="42520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9" name="V-form 4"/>
            <p:cNvSpPr txBox="1"/>
            <p:nvPr/>
          </p:nvSpPr>
          <p:spPr>
            <a:xfrm>
              <a:off x="2465622" y="0"/>
              <a:ext cx="2829084" cy="425204"/>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sv-SE" sz="1600" kern="1200" dirty="0">
                  <a:solidFill>
                    <a:schemeClr val="tx1"/>
                  </a:solidFill>
                </a:rPr>
                <a:t>Akutvård</a:t>
              </a:r>
            </a:p>
          </p:txBody>
        </p:sp>
      </p:grpSp>
      <p:grpSp>
        <p:nvGrpSpPr>
          <p:cNvPr id="100" name="Grupp 99"/>
          <p:cNvGrpSpPr/>
          <p:nvPr/>
        </p:nvGrpSpPr>
        <p:grpSpPr>
          <a:xfrm>
            <a:off x="6444421" y="5653305"/>
            <a:ext cx="2490621" cy="425204"/>
            <a:chOff x="2253020" y="0"/>
            <a:chExt cx="3254288" cy="425204"/>
          </a:xfrm>
        </p:grpSpPr>
        <p:sp>
          <p:nvSpPr>
            <p:cNvPr id="101" name="V-form 100"/>
            <p:cNvSpPr/>
            <p:nvPr/>
          </p:nvSpPr>
          <p:spPr>
            <a:xfrm>
              <a:off x="2253020" y="0"/>
              <a:ext cx="3254288" cy="425204"/>
            </a:xfrm>
            <a:prstGeom prst="chevron">
              <a:avLst/>
            </a:prstGeom>
            <a:solidFill>
              <a:schemeClr val="bg2">
                <a:lumMod val="9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2" name="V-form 4"/>
            <p:cNvSpPr txBox="1"/>
            <p:nvPr/>
          </p:nvSpPr>
          <p:spPr>
            <a:xfrm>
              <a:off x="2465622" y="0"/>
              <a:ext cx="2829084" cy="4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sv-SE" sz="1600" kern="1200" dirty="0">
                  <a:solidFill>
                    <a:schemeClr val="tx1"/>
                  </a:solidFill>
                </a:rPr>
                <a:t>Primärvård</a:t>
              </a:r>
            </a:p>
          </p:txBody>
        </p:sp>
      </p:grpSp>
    </p:spTree>
    <p:extLst>
      <p:ext uri="{BB962C8B-B14F-4D97-AF65-F5344CB8AC3E}">
        <p14:creationId xmlns:p14="http://schemas.microsoft.com/office/powerpoint/2010/main" val="161492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a:xfrm>
            <a:off x="1332185" y="374277"/>
            <a:ext cx="10268131" cy="1130331"/>
          </a:xfrm>
        </p:spPr>
        <p:txBody>
          <a:bodyPr/>
          <a:lstStyle/>
          <a:p>
            <a:r>
              <a:rPr lang="sv-SE" b="1" dirty="0"/>
              <a:t>Några fakta</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768157" y="1092821"/>
            <a:ext cx="8402637" cy="4385696"/>
          </a:xfrm>
        </p:spPr>
        <p:txBody>
          <a:bodyPr/>
          <a:lstStyle/>
          <a:p>
            <a:pPr marL="285750" indent="-285750">
              <a:buFont typeface="Arial" panose="020B0604020202020204" pitchFamily="34" charset="0"/>
              <a:buChar char="•"/>
            </a:pPr>
            <a:r>
              <a:rPr lang="sv-SE" dirty="0"/>
              <a:t>1177 Direkt plattformen är certifierad (CE) som Medicinsk Teknisk Utrustning (MTU). Innehållet är inte det</a:t>
            </a:r>
          </a:p>
          <a:p>
            <a:pPr marL="285750" indent="-285750">
              <a:buFont typeface="Arial" panose="020B0604020202020204" pitchFamily="34" charset="0"/>
              <a:buChar char="•"/>
            </a:pPr>
            <a:r>
              <a:rPr lang="sv-SE" dirty="0"/>
              <a:t>Plattformens medicinska innehåll ska vara samstämmigt med det medicinska innehållet i </a:t>
            </a:r>
            <a:r>
              <a:rPr lang="sv-SE" b="1" dirty="0"/>
              <a:t>RGS Webb </a:t>
            </a:r>
            <a:r>
              <a:rPr lang="sv-SE" dirty="0"/>
              <a:t>(Rådgivningsstödet) enligt avtal med </a:t>
            </a:r>
            <a:r>
              <a:rPr lang="sv-SE" dirty="0" err="1"/>
              <a:t>Inera</a:t>
            </a:r>
            <a:endParaRPr lang="sv-SE" dirty="0"/>
          </a:p>
          <a:p>
            <a:pPr marL="285750" indent="-285750">
              <a:buFont typeface="Arial" panose="020B0604020202020204" pitchFamily="34" charset="0"/>
              <a:buChar char="•"/>
            </a:pPr>
            <a:r>
              <a:rPr lang="sv-SE" dirty="0"/>
              <a:t>Triagemotorn är algoritmbaserad, ingen maskinlärande AI i Plattform24</a:t>
            </a:r>
          </a:p>
          <a:p>
            <a:pPr marL="285750" indent="-285750">
              <a:buFont typeface="Arial" panose="020B0604020202020204" pitchFamily="34" charset="0"/>
              <a:buChar char="•"/>
            </a:pPr>
            <a:r>
              <a:rPr lang="sv-SE" dirty="0"/>
              <a:t>Användning av 1177 Direkt betraktas som hälso- och sjukvård, och inte som allmän sjukvårdsupplysning/rådgivning</a:t>
            </a:r>
          </a:p>
          <a:p>
            <a:pPr marL="285750" indent="-285750">
              <a:buFont typeface="Arial" panose="020B0604020202020204" pitchFamily="34" charset="0"/>
              <a:buChar char="•"/>
            </a:pPr>
            <a:r>
              <a:rPr lang="sv-SE" dirty="0"/>
              <a:t>Vårdgivaren är ansvarig för hälso- och sjukvården i tjänsten</a:t>
            </a:r>
          </a:p>
          <a:p>
            <a:pPr marL="285750" indent="-285750">
              <a:buFont typeface="Arial" panose="020B0604020202020204" pitchFamily="34" charset="0"/>
              <a:buChar char="•"/>
            </a:pPr>
            <a:r>
              <a:rPr lang="sv-SE" dirty="0"/>
              <a:t>INTE central ingång i vår region, ärenden går direkt till HC i </a:t>
            </a:r>
            <a:r>
              <a:rPr lang="sv-SE" dirty="0" err="1"/>
              <a:t>öppetider</a:t>
            </a:r>
            <a:endParaRPr lang="sv-SE" dirty="0"/>
          </a:p>
          <a:p>
            <a:pPr marL="285750" indent="-285750">
              <a:buFont typeface="Arial" panose="020B0604020202020204" pitchFamily="34" charset="0"/>
              <a:buChar char="•"/>
            </a:pPr>
            <a:r>
              <a:rPr lang="sv-SE" dirty="0"/>
              <a:t>Tyvärr inte integration med Cosmic, inget som kan tas bort av andra tjänster än</a:t>
            </a:r>
          </a:p>
          <a:p>
            <a:pPr marL="285750" indent="-285750">
              <a:buFont typeface="Arial" panose="020B0604020202020204" pitchFamily="34" charset="0"/>
              <a:buChar char="•"/>
            </a:pPr>
            <a:r>
              <a:rPr lang="sv-SE" dirty="0"/>
              <a:t>Basinförande vecka 11, Breddinförande kanske 19, 20 och 22</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Tx/>
              <a:buChar char="-"/>
            </a:pPr>
            <a:endParaRPr lang="sv-SE" dirty="0"/>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51580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endParaRPr lang="sv-SE" dirty="0"/>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p:txBody>
          <a:bodyPr/>
          <a:lstStyle/>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pic>
        <p:nvPicPr>
          <p:cNvPr id="6" name="Bildobjekt 5">
            <a:extLst>
              <a:ext uri="{FF2B5EF4-FFF2-40B4-BE49-F238E27FC236}">
                <a16:creationId xmlns:a16="http://schemas.microsoft.com/office/drawing/2014/main" id="{B7BE2D95-8A25-2008-C7F9-2DABDF2635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7518" y="-281119"/>
            <a:ext cx="9616964" cy="5759517"/>
          </a:xfrm>
          <a:prstGeom prst="rect">
            <a:avLst/>
          </a:prstGeom>
        </p:spPr>
      </p:pic>
    </p:spTree>
    <p:extLst>
      <p:ext uri="{BB962C8B-B14F-4D97-AF65-F5344CB8AC3E}">
        <p14:creationId xmlns:p14="http://schemas.microsoft.com/office/powerpoint/2010/main" val="904301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a:xfrm>
            <a:off x="1332185" y="374277"/>
            <a:ext cx="1828801" cy="4497268"/>
          </a:xfrm>
        </p:spPr>
        <p:txBody>
          <a:bodyPr/>
          <a:lstStyle/>
          <a:p>
            <a:r>
              <a:rPr lang="sv-SE" b="1" dirty="0"/>
              <a:t>Vem är ansvarig för vad?</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pic>
        <p:nvPicPr>
          <p:cNvPr id="6" name="Bildobjekt 5">
            <a:extLst>
              <a:ext uri="{FF2B5EF4-FFF2-40B4-BE49-F238E27FC236}">
                <a16:creationId xmlns:a16="http://schemas.microsoft.com/office/drawing/2014/main" id="{B00E392A-F081-2736-C8FF-B886132D42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1018" y="0"/>
            <a:ext cx="8260982" cy="6858000"/>
          </a:xfrm>
          <a:prstGeom prst="rect">
            <a:avLst/>
          </a:prstGeom>
        </p:spPr>
      </p:pic>
    </p:spTree>
    <p:extLst>
      <p:ext uri="{BB962C8B-B14F-4D97-AF65-F5344CB8AC3E}">
        <p14:creationId xmlns:p14="http://schemas.microsoft.com/office/powerpoint/2010/main" val="1245013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a:xfrm>
            <a:off x="1332185" y="374277"/>
            <a:ext cx="10268131" cy="1130331"/>
          </a:xfrm>
        </p:spPr>
        <p:txBody>
          <a:bodyPr/>
          <a:lstStyle/>
          <a:p>
            <a:r>
              <a:rPr lang="sv-SE" b="1" dirty="0"/>
              <a:t>Vem är ansvarig för vad?</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768157" y="1631850"/>
            <a:ext cx="8402637" cy="3665364"/>
          </a:xfrm>
        </p:spPr>
        <p:txBody>
          <a:bodyPr/>
          <a:lstStyle/>
          <a:p>
            <a:pPr marL="285750" indent="-285750">
              <a:buFont typeface="Arial" panose="020B0604020202020204" pitchFamily="34" charset="0"/>
              <a:buChar char="•"/>
            </a:pPr>
            <a:r>
              <a:rPr lang="sv-SE" dirty="0"/>
              <a:t>Regionen på centralt nivå som vårdgivare är ansvarig för 1177 Direkt plattformen och den medicinska autotriageringen</a:t>
            </a:r>
          </a:p>
          <a:p>
            <a:pPr marL="285750" indent="-285750">
              <a:buFont typeface="Arial" panose="020B0604020202020204" pitchFamily="34" charset="0"/>
              <a:buChar char="•"/>
            </a:pPr>
            <a:r>
              <a:rPr lang="sv-SE" dirty="0"/>
              <a:t>Verksamhetschef/basenhetschef är ansvarig för att de anställda får rätt utbildning i 1177 Plattformen och följer rutinerna för användning (på samma sätt som om det vore en annan MTU)</a:t>
            </a:r>
          </a:p>
          <a:p>
            <a:pPr marL="285750" indent="-285750">
              <a:buFont typeface="Arial" panose="020B0604020202020204" pitchFamily="34" charset="0"/>
              <a:buChar char="•"/>
            </a:pPr>
            <a:r>
              <a:rPr lang="sv-SE" dirty="0"/>
              <a:t>Vårdpersonen är ansvarig för de medicinska bedömningar man gör i 1177 Direkt och journalföring i Cosmic</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Tx/>
              <a:buChar char="-"/>
            </a:pPr>
            <a:endParaRPr lang="sv-SE" dirty="0"/>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412375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a:xfrm>
            <a:off x="1332185" y="374277"/>
            <a:ext cx="10268131" cy="1130331"/>
          </a:xfrm>
        </p:spPr>
        <p:txBody>
          <a:bodyPr/>
          <a:lstStyle/>
          <a:p>
            <a:r>
              <a:rPr lang="sv-SE" b="1" dirty="0"/>
              <a:t>Avvikelsehantering (inte helt klart än, väntar på svar från </a:t>
            </a:r>
            <a:r>
              <a:rPr lang="sv-SE" b="1" dirty="0" err="1"/>
              <a:t>Inera</a:t>
            </a:r>
            <a:r>
              <a:rPr lang="sv-SE" b="1" dirty="0"/>
              <a:t>)</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768157" y="1631850"/>
            <a:ext cx="8402637" cy="3665364"/>
          </a:xfrm>
        </p:spPr>
        <p:txBody>
          <a:bodyPr/>
          <a:lstStyle/>
          <a:p>
            <a:pPr marL="285750" indent="-285750">
              <a:buFont typeface="Arial" panose="020B0604020202020204" pitchFamily="34" charset="0"/>
              <a:buChar char="•"/>
            </a:pPr>
            <a:r>
              <a:rPr lang="sv-SE" dirty="0"/>
              <a:t>Avvikelser angående 1177 Direkt kan delas in i 3 typer</a:t>
            </a:r>
          </a:p>
          <a:p>
            <a:pPr marL="742950" lvl="1" indent="-285750">
              <a:buFont typeface="Arial" panose="020B0604020202020204" pitchFamily="34" charset="0"/>
              <a:buChar char="•"/>
            </a:pPr>
            <a:r>
              <a:rPr lang="sv-SE" dirty="0"/>
              <a:t>Typ 1: Fel vid plattformen (ex funkar inte, server av, triageringsfel)</a:t>
            </a:r>
          </a:p>
          <a:p>
            <a:pPr marL="742950" lvl="1" indent="-285750">
              <a:buFont typeface="Arial" panose="020B0604020202020204" pitchFamily="34" charset="0"/>
              <a:buChar char="•"/>
            </a:pPr>
            <a:r>
              <a:rPr lang="sv-SE" dirty="0"/>
              <a:t>Typ 2: Handhavandefel (</a:t>
            </a:r>
            <a:r>
              <a:rPr lang="sv-SE" dirty="0" err="1"/>
              <a:t>user</a:t>
            </a:r>
            <a:r>
              <a:rPr lang="sv-SE" dirty="0"/>
              <a:t> </a:t>
            </a:r>
            <a:r>
              <a:rPr lang="sv-SE" dirty="0" err="1"/>
              <a:t>error</a:t>
            </a:r>
            <a:r>
              <a:rPr lang="sv-SE" dirty="0"/>
              <a:t>, inte tillräcklig utbildning, skickat till fel instans)</a:t>
            </a:r>
          </a:p>
          <a:p>
            <a:pPr marL="742950" lvl="1" indent="-285750">
              <a:buFont typeface="Arial" panose="020B0604020202020204" pitchFamily="34" charset="0"/>
              <a:buChar char="•"/>
            </a:pPr>
            <a:r>
              <a:rPr lang="sv-SE" dirty="0"/>
              <a:t>Typ 3: Medicinska avvikelser (felbedömning, tillbud, skador, mm.)</a:t>
            </a:r>
          </a:p>
          <a:p>
            <a:pPr marL="285750" indent="-285750">
              <a:buFont typeface="Arial" panose="020B0604020202020204" pitchFamily="34" charset="0"/>
              <a:buChar char="•"/>
            </a:pPr>
            <a:r>
              <a:rPr lang="sv-SE" dirty="0"/>
              <a:t>Alla avvikelser ska anmälas i STELLA</a:t>
            </a:r>
          </a:p>
          <a:p>
            <a:pPr marL="285750" indent="-285750">
              <a:buFont typeface="Arial" panose="020B0604020202020204" pitchFamily="34" charset="0"/>
              <a:buChar char="•"/>
            </a:pPr>
            <a:r>
              <a:rPr lang="sv-SE" dirty="0"/>
              <a:t>Typ 1 avvikelser samt några Typ 2 ska till </a:t>
            </a:r>
            <a:r>
              <a:rPr lang="sv-SE" dirty="0" err="1"/>
              <a:t>Inera</a:t>
            </a:r>
            <a:r>
              <a:rPr lang="sv-SE" dirty="0"/>
              <a:t> och Plattform24</a:t>
            </a:r>
          </a:p>
          <a:p>
            <a:pPr marL="285750" indent="-285750">
              <a:buFont typeface="Arial" panose="020B0604020202020204" pitchFamily="34" charset="0"/>
              <a:buChar char="•"/>
            </a:pPr>
            <a:r>
              <a:rPr lang="sv-SE" dirty="0"/>
              <a:t>Typ 3 avvikelser handläggs enligt sedvanlig regional rutin</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Tx/>
              <a:buChar char="-"/>
            </a:pPr>
            <a:endParaRPr lang="sv-SE" dirty="0"/>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18963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a:xfrm>
            <a:off x="1332185" y="374277"/>
            <a:ext cx="10268131" cy="1130331"/>
          </a:xfrm>
        </p:spPr>
        <p:txBody>
          <a:bodyPr/>
          <a:lstStyle/>
          <a:p>
            <a:r>
              <a:rPr lang="sv-SE" b="1" dirty="0"/>
              <a:t>Några reflektioner så långt</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a:xfrm>
            <a:off x="1768157" y="1261241"/>
            <a:ext cx="8865684" cy="4035973"/>
          </a:xfrm>
        </p:spPr>
        <p:txBody>
          <a:bodyPr/>
          <a:lstStyle/>
          <a:p>
            <a:pPr marL="285750" indent="-285750">
              <a:buFont typeface="Arial" panose="020B0604020202020204" pitchFamily="34" charset="0"/>
              <a:buChar char="•"/>
            </a:pPr>
            <a:r>
              <a:rPr lang="sv-SE" dirty="0"/>
              <a:t>Tidigare var jag orolig för att autotriagering skulle missa allvarliga sjukdomar. Nu är jag mer orolig för övertriagering</a:t>
            </a:r>
          </a:p>
          <a:p>
            <a:pPr marL="285750" indent="-285750">
              <a:buFont typeface="Arial" panose="020B0604020202020204" pitchFamily="34" charset="0"/>
              <a:buChar char="•"/>
            </a:pPr>
            <a:r>
              <a:rPr lang="sv-SE" dirty="0"/>
              <a:t>1177 Direkt i sin nuvarande form är inte särskilt bra, det är ok</a:t>
            </a:r>
          </a:p>
          <a:p>
            <a:pPr marL="285750" indent="-285750">
              <a:buFont typeface="Arial" panose="020B0604020202020204" pitchFamily="34" charset="0"/>
              <a:buChar char="•"/>
            </a:pPr>
            <a:r>
              <a:rPr lang="sv-SE" dirty="0"/>
              <a:t>Fortfarande är inga digitala system anpassade för våra sjukaste och sköraste patienter. Men med digitala system kan vi effektivisera kontakt med de friska med frågor och oro så att vi kan prioritera våra VIP-patienter</a:t>
            </a:r>
          </a:p>
          <a:p>
            <a:pPr marL="285750" indent="-285750">
              <a:buFont typeface="Arial" panose="020B0604020202020204" pitchFamily="34" charset="0"/>
              <a:buChar char="•"/>
            </a:pPr>
            <a:r>
              <a:rPr lang="sv-SE" dirty="0"/>
              <a:t>Om man tror att vi inte kan undvika digitala lösningar, och om man önskar ett system som är väl integrerad i Cosmic och i vården, så är 1177 Direkt det enda alternativet</a:t>
            </a:r>
          </a:p>
          <a:p>
            <a:pPr marL="285750" indent="-285750">
              <a:buFont typeface="Arial" panose="020B0604020202020204" pitchFamily="34" charset="0"/>
              <a:buChar char="•"/>
            </a:pPr>
            <a:r>
              <a:rPr lang="sv-SE" dirty="0"/>
              <a:t>Det pågår arbete för att se vilka kommunikationskanaler man kan ta bort, vilka system man kan ta bort (t.ex. videolösningar), kravställning till Cosmic-integration, mm. </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pPr marL="285750" indent="-285750">
              <a:buFontTx/>
              <a:buChar char="-"/>
            </a:pPr>
            <a:endParaRPr lang="sv-SE" dirty="0"/>
          </a:p>
          <a:p>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90650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Region Kalmar län">
      <a:dk1>
        <a:sysClr val="windowText" lastClr="000000"/>
      </a:dk1>
      <a:lt1>
        <a:sysClr val="window" lastClr="FFFFFF"/>
      </a:lt1>
      <a:dk2>
        <a:srgbClr val="757070"/>
      </a:dk2>
      <a:lt2>
        <a:srgbClr val="E7E6E6"/>
      </a:lt2>
      <a:accent1>
        <a:srgbClr val="FFCD00"/>
      </a:accent1>
      <a:accent2>
        <a:srgbClr val="DB0D15"/>
      </a:accent2>
      <a:accent3>
        <a:srgbClr val="B6ADA5"/>
      </a:accent3>
      <a:accent4>
        <a:srgbClr val="000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8A24378-3847-4504-9AC8-75210D6EE2C6}" vid="{B95858A7-A334-4826-8877-DE7814140C93}"/>
    </a:ext>
  </a:extLst>
</a:theme>
</file>

<file path=docProps/app.xml><?xml version="1.0" encoding="utf-8"?>
<Properties xmlns="http://schemas.openxmlformats.org/officeDocument/2006/extended-properties" xmlns:vt="http://schemas.openxmlformats.org/officeDocument/2006/docPropsVTypes">
  <Template>PPT_mall_RegionKalmarlän</Template>
  <TotalTime>332</TotalTime>
  <Words>529</Words>
  <Application>Microsoft Office PowerPoint</Application>
  <PresentationFormat>Bredbild</PresentationFormat>
  <Paragraphs>86</Paragraphs>
  <Slides>10</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10</vt:i4>
      </vt:variant>
    </vt:vector>
  </HeadingPairs>
  <TitlesOfParts>
    <vt:vector size="12" baseType="lpstr">
      <vt:lpstr>Arial</vt:lpstr>
      <vt:lpstr>Office-tema</vt:lpstr>
      <vt:lpstr>PowerPoint-presentation</vt:lpstr>
      <vt:lpstr>Projektets organisation</vt:lpstr>
      <vt:lpstr>Flödet i första linjens digitala vård</vt:lpstr>
      <vt:lpstr>Några fakta</vt:lpstr>
      <vt:lpstr>PowerPoint-presentation</vt:lpstr>
      <vt:lpstr>Vem är ansvarig för vad?</vt:lpstr>
      <vt:lpstr>Vem är ansvarig för vad?</vt:lpstr>
      <vt:lpstr>Avvikelsehantering (inte helt klart än, väntar på svar från Inera)</vt:lpstr>
      <vt:lpstr>Några reflektioner så långt</vt:lpstr>
      <vt:lpstr>PowerPoint-presentation</vt:lpstr>
    </vt:vector>
  </TitlesOfParts>
  <Company>Region Kalmar 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Nam-Young Pak</dc:creator>
  <cp:lastModifiedBy>Nam-Young Pak</cp:lastModifiedBy>
  <cp:revision>5</cp:revision>
  <dcterms:created xsi:type="dcterms:W3CDTF">2023-02-15T09:15:51Z</dcterms:created>
  <dcterms:modified xsi:type="dcterms:W3CDTF">2023-02-17T08:04:16Z</dcterms:modified>
</cp:coreProperties>
</file>