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8" r:id="rId4"/>
    <p:sldId id="280" r:id="rId5"/>
    <p:sldId id="282" r:id="rId6"/>
    <p:sldId id="281" r:id="rId7"/>
    <p:sldId id="277" r:id="rId8"/>
    <p:sldId id="279" r:id="rId9"/>
    <p:sldId id="283" r:id="rId10"/>
    <p:sldId id="284" r:id="rId11"/>
    <p:sldId id="25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75" autoAdjust="0"/>
  </p:normalViewPr>
  <p:slideViewPr>
    <p:cSldViewPr snapToGrid="0">
      <p:cViewPr varScale="1">
        <p:scale>
          <a:sx n="89" d="100"/>
          <a:sy n="89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>
                <a:solidFill>
                  <a:schemeClr val="bg1"/>
                </a:solidFill>
              </a:rPr>
              <a:t>Region Kalmar län</a:t>
            </a: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FF04B2F-F95D-488A-AA3A-1EBB5987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151AF213-92CF-47D3-9283-FE1AE657E1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27808B26-0BCB-4614-B356-36BFCA929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710" cy="816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RUB5 PROJEKT MÖRBYLÅNGA HÄLSOCENTRAL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8281" y="1631850"/>
            <a:ext cx="8692514" cy="334140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Eller: Hur VI gjorde med listan vi fick från Mathias Karlsson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ACG (</a:t>
            </a:r>
            <a:r>
              <a:rPr lang="sv-SE" sz="2000" dirty="0" err="1"/>
              <a:t>Adjusted</a:t>
            </a:r>
            <a:r>
              <a:rPr lang="sv-SE" sz="2000" dirty="0"/>
              <a:t> Clinical Groups) beskriver patientens hälsotillstånd under den närmaste perioden bakåt i tiden, i syfte att förutspå det kommande vårdbehovet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RUB 0-5 (</a:t>
            </a:r>
            <a:r>
              <a:rPr lang="sv-SE" sz="2000" dirty="0" err="1"/>
              <a:t>Resource</a:t>
            </a:r>
            <a:r>
              <a:rPr lang="sv-SE" sz="2000" dirty="0"/>
              <a:t> </a:t>
            </a:r>
            <a:r>
              <a:rPr lang="sv-SE" sz="2000" dirty="0" err="1"/>
              <a:t>Utilization</a:t>
            </a:r>
            <a:r>
              <a:rPr lang="sv-SE" sz="2000" dirty="0"/>
              <a:t> Bands) Resultat från ACG beräkningarna fördelas i 6 kategorier beroende på förutspådd vårdbehov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RUB5 är den minsta gruppen, men med störst förväntad vårdbehov. 2% av populationen men 50% av samhällets totala vårdresurser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RUB5 är våra VIP-kunder!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Om vi vore ett bolag, och vi fick veta att 2% av kunderna stod för 50% av omsättningen, så hade vi haft tät, proaktiv kontakt och fokus på dessa VIP-kunder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Mål för projektet: Att läkarna (PAL) känner sina VIP-kunder och blir mer proaktiva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Ge patienterna trygghet genom relation och gemensam plan om det behövs, se till att patienten får vård på rätt/bästa nivå och reducera ”onödiga” akuta vårdkontakter på fel nivå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Att reducera total vårdanvändning är INTE ett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263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Projektets arbetssätt: FÖRSTA REGISTRERING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Listad på läkare?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SÄBO/HSV?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SIP eller annan vårdplanering?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Akuta besök på hälsocentral senaste året?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Ambulanskontakter?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Akuta besök på akutmottagningen?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Haft årskontroll?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474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Projektets arbetssätt: PROAKTIVT 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PAL: Kontakt med patient eller anhöriga, kommunsköterska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PAL: Mottagningsbesök eller hembesök om det behövs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PAL: Medicinsk SIP/Vårdplanering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Registrering i Cosmic (UMS?) om RUB5 status för prioritering vid kontakt med HC eller vid LINK-ärenden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Samverkan med ambulanstjänsten för bäst omhändertagande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912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Projektets arbetssätt: AVSLUTNINGSREGISTRERING OCH UTVÄRDERING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xmlns="" id="{2D6249B1-CBA3-4E9D-BE35-53606ADB3374}"/>
              </a:ext>
            </a:extLst>
          </p:cNvPr>
          <p:cNvSpPr txBox="1">
            <a:spLocks/>
          </p:cNvSpPr>
          <p:nvPr/>
        </p:nvSpPr>
        <p:spPr>
          <a:xfrm>
            <a:off x="1951037" y="1504608"/>
            <a:ext cx="8402637" cy="33414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Registrera igen det samma som vi gjorde första gången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Se om det blivit någon skillnad/förbättring efter våra insatser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Utvärdera arbetssättet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/>
              <a:t>Nu har vi ett bra arbetssätt man kan använda på andra (Mångsökare, RUB4...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6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Preliminär statistik om våra RUB5 patienter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101 patienter på listan (1 redan avlidit)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10 patienter har inte namngiven läkare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15 patienter är på SÄBO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18 patienter har hemsjukvård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67 patienter har därför INTE kommunal vård (2/3 av alla RUB5)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Bara 5 patienter har haft SIP senaste året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382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Preliminära funderingar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Initialt tänkte jag detta som ett i huvudsak kommunalt samverkansprojekt, att de flesta skulle vara SÄBO/HSV patienter. Men 2/3 är inte 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Vid genomgång av mina egna RUB5: De äldsta, sköraste är SÄBO och HSV patienter, de flesta använder inte akuten eller ambulans, plan finns som regel, men dolt i en journalanteckning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 med mest påverkar resursanvändning är de yngre RUB5 utan kommunal vård, ofta oro som orsak till akuta kontakter’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Kommunikationsutmaningar (Ambulans, HC, Sjukhus, Kommun) och dokumentation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80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FF8C19D-F410-4E20-ADD7-2C7EE70C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C7B3480-9665-415C-8396-B6B9776B5C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D7B36E11-CC58-4CA8-A321-D17388BEA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" y="0"/>
            <a:ext cx="12180258" cy="825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127</TotalTime>
  <Words>451</Words>
  <Application>Microsoft Office PowerPoint</Application>
  <PresentationFormat>Bredbild</PresentationFormat>
  <Paragraphs>56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Arial</vt:lpstr>
      <vt:lpstr>Office-tema</vt:lpstr>
      <vt:lpstr>PowerPoint-presentation</vt:lpstr>
      <vt:lpstr>RUB5 PROJEKT MÖRBYLÅNGA HÄLSOCENTRAL</vt:lpstr>
      <vt:lpstr>RUB5 är våra VIP-kunder!</vt:lpstr>
      <vt:lpstr>Projektets arbetssätt: FÖRSTA REGISTRERING</vt:lpstr>
      <vt:lpstr>Projektets arbetssätt: PROAKTIVT ARBETE </vt:lpstr>
      <vt:lpstr>Projektets arbetssätt: AVSLUTNINGSREGISTRERING OCH UTVÄRDERING</vt:lpstr>
      <vt:lpstr>Preliminär statistik om våra RUB5 patienter</vt:lpstr>
      <vt:lpstr>Preliminära funderingar</vt:lpstr>
      <vt:lpstr>PowerPoint-presentation</vt:lpstr>
      <vt:lpstr>PowerPoint-presentation</vt:lpstr>
      <vt:lpstr>PowerPoint-presentation</vt:lpstr>
    </vt:vector>
  </TitlesOfParts>
  <Company>Region Kalmar l?n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Nam-Young Pak</dc:creator>
  <cp:lastModifiedBy>Nathalie Persson</cp:lastModifiedBy>
  <cp:revision>2</cp:revision>
  <dcterms:created xsi:type="dcterms:W3CDTF">2022-12-02T05:05:38Z</dcterms:created>
  <dcterms:modified xsi:type="dcterms:W3CDTF">2022-12-02T09:21:45Z</dcterms:modified>
</cp:coreProperties>
</file>