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5690" r:id="rId2"/>
    <p:sldId id="1498" r:id="rId3"/>
    <p:sldId id="271" r:id="rId4"/>
    <p:sldId id="5852" r:id="rId5"/>
    <p:sldId id="5842" r:id="rId6"/>
    <p:sldId id="1509" r:id="rId7"/>
    <p:sldId id="262" r:id="rId8"/>
    <p:sldId id="5849" r:id="rId9"/>
    <p:sldId id="5850" r:id="rId10"/>
    <p:sldId id="5851" r:id="rId11"/>
    <p:sldId id="5854" r:id="rId12"/>
    <p:sldId id="5855" r:id="rId13"/>
    <p:sldId id="5704" r:id="rId14"/>
    <p:sldId id="5853" r:id="rId15"/>
    <p:sldId id="5856" r:id="rId16"/>
    <p:sldId id="5857" r:id="rId17"/>
    <p:sldId id="5858" r:id="rId18"/>
    <p:sldId id="258" r:id="rId1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0D15"/>
    <a:srgbClr val="E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284" autoAdjust="0"/>
    <p:restoredTop sz="75038" autoAdjust="0"/>
  </p:normalViewPr>
  <p:slideViewPr>
    <p:cSldViewPr snapToGrid="0">
      <p:cViewPr varScale="1">
        <p:scale>
          <a:sx n="66" d="100"/>
          <a:sy n="66" d="100"/>
        </p:scale>
        <p:origin x="672" y="6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69FDB2-06E7-489F-AC98-3EB218660B12}" type="doc">
      <dgm:prSet loTypeId="urn:microsoft.com/office/officeart/2005/8/layout/hProcess11" loCatId="process" qsTypeId="urn:microsoft.com/office/officeart/2005/8/quickstyle/simple1" qsCatId="simple" csTypeId="urn:microsoft.com/office/officeart/2005/8/colors/accent5_4" csCatId="accent5" phldr="1"/>
      <dgm:spPr/>
    </dgm:pt>
    <dgm:pt modelId="{8F9D7B99-A820-44ED-AA3D-CF7226083C0B}">
      <dgm:prSet phldrT="[Text]" custT="1"/>
      <dgm:spPr/>
      <dgm:t>
        <a:bodyPr/>
        <a:lstStyle/>
        <a:p>
          <a:r>
            <a:rPr lang="sv-SE" sz="1050" dirty="0" smtClean="0"/>
            <a:t>2/12 Hälsovalsmöte</a:t>
          </a:r>
          <a:endParaRPr lang="sv-SE" sz="1050" dirty="0"/>
        </a:p>
      </dgm:t>
    </dgm:pt>
    <dgm:pt modelId="{49744794-EB81-41F2-8B58-DE73FFE869A8}" type="parTrans" cxnId="{71EF933B-AA60-4EE5-BB88-9921F7D30B95}">
      <dgm:prSet/>
      <dgm:spPr/>
      <dgm:t>
        <a:bodyPr/>
        <a:lstStyle/>
        <a:p>
          <a:endParaRPr lang="sv-SE"/>
        </a:p>
      </dgm:t>
    </dgm:pt>
    <dgm:pt modelId="{87832C99-FD33-4A19-A4E6-79896EA0766C}" type="sibTrans" cxnId="{71EF933B-AA60-4EE5-BB88-9921F7D30B95}">
      <dgm:prSet/>
      <dgm:spPr/>
      <dgm:t>
        <a:bodyPr/>
        <a:lstStyle/>
        <a:p>
          <a:endParaRPr lang="sv-SE"/>
        </a:p>
      </dgm:t>
    </dgm:pt>
    <dgm:pt modelId="{171D4901-3A1B-45FF-A6AD-9B59536DD30C}">
      <dgm:prSet phldrT="[Text]" custT="1"/>
      <dgm:spPr/>
      <dgm:t>
        <a:bodyPr/>
        <a:lstStyle/>
        <a:p>
          <a:r>
            <a:rPr lang="sv-SE" sz="1050" dirty="0" smtClean="0"/>
            <a:t>Prel. 17/2 Hälsovalsmöte</a:t>
          </a:r>
          <a:endParaRPr lang="sv-SE" sz="1050" dirty="0"/>
        </a:p>
      </dgm:t>
    </dgm:pt>
    <dgm:pt modelId="{792AF7FC-2AE5-45B3-B223-2482D4333D4D}" type="parTrans" cxnId="{4D90119A-C87B-4123-89E8-512075C1D843}">
      <dgm:prSet/>
      <dgm:spPr/>
      <dgm:t>
        <a:bodyPr/>
        <a:lstStyle/>
        <a:p>
          <a:endParaRPr lang="sv-SE"/>
        </a:p>
      </dgm:t>
    </dgm:pt>
    <dgm:pt modelId="{49114B8E-ABCD-4940-A011-B92E1416A659}" type="sibTrans" cxnId="{4D90119A-C87B-4123-89E8-512075C1D843}">
      <dgm:prSet/>
      <dgm:spPr/>
      <dgm:t>
        <a:bodyPr/>
        <a:lstStyle/>
        <a:p>
          <a:endParaRPr lang="sv-SE"/>
        </a:p>
      </dgm:t>
    </dgm:pt>
    <dgm:pt modelId="{BEC9279C-6456-47D0-811B-C2F95C6CF3C6}">
      <dgm:prSet phldrT="[Text]" custT="1"/>
      <dgm:spPr/>
      <dgm:t>
        <a:bodyPr/>
        <a:lstStyle/>
        <a:p>
          <a:r>
            <a:rPr lang="sv-SE" sz="1050" dirty="0" smtClean="0"/>
            <a:t>16/12 Facklig dialog</a:t>
          </a:r>
          <a:endParaRPr lang="sv-SE" sz="1050" dirty="0"/>
        </a:p>
      </dgm:t>
    </dgm:pt>
    <dgm:pt modelId="{36908DE8-D61D-44E2-95FE-FF8F051F748D}" type="parTrans" cxnId="{D988609F-7E71-4AFA-A3F0-0CBA708CA212}">
      <dgm:prSet/>
      <dgm:spPr/>
      <dgm:t>
        <a:bodyPr/>
        <a:lstStyle/>
        <a:p>
          <a:endParaRPr lang="sv-SE"/>
        </a:p>
      </dgm:t>
    </dgm:pt>
    <dgm:pt modelId="{B8B1C36A-1937-4C14-A918-D30814B4EBD6}" type="sibTrans" cxnId="{D988609F-7E71-4AFA-A3F0-0CBA708CA212}">
      <dgm:prSet/>
      <dgm:spPr/>
      <dgm:t>
        <a:bodyPr/>
        <a:lstStyle/>
        <a:p>
          <a:endParaRPr lang="sv-SE"/>
        </a:p>
      </dgm:t>
    </dgm:pt>
    <dgm:pt modelId="{8B736FBB-67FF-48FE-8B78-D3F69D20BECA}">
      <dgm:prSet phldrT="[Text]" custT="1"/>
      <dgm:spPr/>
      <dgm:t>
        <a:bodyPr/>
        <a:lstStyle/>
        <a:p>
          <a:r>
            <a:rPr lang="sv-SE" sz="1050" dirty="0" smtClean="0"/>
            <a:t>?/3 Facklig dialog </a:t>
          </a:r>
          <a:endParaRPr lang="sv-SE" sz="1050" dirty="0"/>
        </a:p>
      </dgm:t>
    </dgm:pt>
    <dgm:pt modelId="{095ABB08-A3DF-4F76-8A35-76A61EEF79D2}" type="parTrans" cxnId="{D7C01EFC-4E70-4788-BC8F-B4E4EC88EC49}">
      <dgm:prSet/>
      <dgm:spPr/>
      <dgm:t>
        <a:bodyPr/>
        <a:lstStyle/>
        <a:p>
          <a:endParaRPr lang="sv-SE"/>
        </a:p>
      </dgm:t>
    </dgm:pt>
    <dgm:pt modelId="{627E2313-154A-441F-B832-B779A414B917}" type="sibTrans" cxnId="{D7C01EFC-4E70-4788-BC8F-B4E4EC88EC49}">
      <dgm:prSet/>
      <dgm:spPr/>
      <dgm:t>
        <a:bodyPr/>
        <a:lstStyle/>
        <a:p>
          <a:endParaRPr lang="sv-SE"/>
        </a:p>
      </dgm:t>
    </dgm:pt>
    <dgm:pt modelId="{C0C8A527-0E69-4543-A226-4FA2298480E3}">
      <dgm:prSet phldrT="[Text]" custT="1"/>
      <dgm:spPr/>
      <dgm:t>
        <a:bodyPr/>
        <a:lstStyle/>
        <a:p>
          <a:r>
            <a:rPr lang="sv-SE" sz="1050" dirty="0" smtClean="0"/>
            <a:t>?/4 Facklig dialog</a:t>
          </a:r>
          <a:endParaRPr lang="sv-SE" sz="1050" dirty="0"/>
        </a:p>
      </dgm:t>
    </dgm:pt>
    <dgm:pt modelId="{5D083865-11C4-4BD3-81D4-6A9E7ACAD3E2}" type="parTrans" cxnId="{3F0B5D85-61D8-4788-940E-C7742888C5C0}">
      <dgm:prSet/>
      <dgm:spPr/>
      <dgm:t>
        <a:bodyPr/>
        <a:lstStyle/>
        <a:p>
          <a:endParaRPr lang="sv-SE"/>
        </a:p>
      </dgm:t>
    </dgm:pt>
    <dgm:pt modelId="{A32D8393-64AD-45E2-A8D6-C777B382F5B9}" type="sibTrans" cxnId="{3F0B5D85-61D8-4788-940E-C7742888C5C0}">
      <dgm:prSet/>
      <dgm:spPr/>
      <dgm:t>
        <a:bodyPr/>
        <a:lstStyle/>
        <a:p>
          <a:endParaRPr lang="sv-SE"/>
        </a:p>
      </dgm:t>
    </dgm:pt>
    <dgm:pt modelId="{A9C1B956-6CFD-4454-9EFB-4B5BB85A3191}">
      <dgm:prSet phldrT="[Text]" custT="1"/>
      <dgm:spPr/>
      <dgm:t>
        <a:bodyPr/>
        <a:lstStyle/>
        <a:p>
          <a:r>
            <a:rPr lang="sv-SE" sz="1050" dirty="0" smtClean="0">
              <a:solidFill>
                <a:schemeClr val="tx1"/>
              </a:solidFill>
            </a:rPr>
            <a:t>?/12 Prel. Dialog med patient och anhörig representanter</a:t>
          </a:r>
          <a:endParaRPr lang="sv-SE" sz="1050" dirty="0">
            <a:solidFill>
              <a:schemeClr val="tx1"/>
            </a:solidFill>
          </a:endParaRPr>
        </a:p>
      </dgm:t>
    </dgm:pt>
    <dgm:pt modelId="{C90C46DC-E55D-475A-BEC6-F6EB4CC4A670}" type="parTrans" cxnId="{E9F70619-C5C4-42D1-9B35-410F791D2957}">
      <dgm:prSet/>
      <dgm:spPr/>
      <dgm:t>
        <a:bodyPr/>
        <a:lstStyle/>
        <a:p>
          <a:endParaRPr lang="sv-SE"/>
        </a:p>
      </dgm:t>
    </dgm:pt>
    <dgm:pt modelId="{61320EF3-100C-411D-96FD-25F5F329B2E6}" type="sibTrans" cxnId="{E9F70619-C5C4-42D1-9B35-410F791D2957}">
      <dgm:prSet/>
      <dgm:spPr/>
      <dgm:t>
        <a:bodyPr/>
        <a:lstStyle/>
        <a:p>
          <a:endParaRPr lang="sv-SE"/>
        </a:p>
      </dgm:t>
    </dgm:pt>
    <dgm:pt modelId="{2B647254-6E35-4A50-A42E-7B2886D60C93}">
      <dgm:prSet phldrT="[Text]" custT="1"/>
      <dgm:spPr/>
      <dgm:t>
        <a:bodyPr/>
        <a:lstStyle/>
        <a:p>
          <a:r>
            <a:rPr lang="sv-SE" sz="1050" dirty="0" smtClean="0">
              <a:solidFill>
                <a:schemeClr val="tx1"/>
              </a:solidFill>
            </a:rPr>
            <a:t>?/3 Prel. Dialog med patient och anhörig representanter</a:t>
          </a:r>
          <a:endParaRPr lang="sv-SE" sz="1050" dirty="0">
            <a:solidFill>
              <a:schemeClr val="tx1"/>
            </a:solidFill>
          </a:endParaRPr>
        </a:p>
      </dgm:t>
    </dgm:pt>
    <dgm:pt modelId="{170F39E2-EF0C-4CFD-AA88-04E48F97F1A7}" type="parTrans" cxnId="{423BFF80-7AEA-43E3-89B3-C160BF9123B9}">
      <dgm:prSet/>
      <dgm:spPr/>
      <dgm:t>
        <a:bodyPr/>
        <a:lstStyle/>
        <a:p>
          <a:endParaRPr lang="sv-SE"/>
        </a:p>
      </dgm:t>
    </dgm:pt>
    <dgm:pt modelId="{028A2ADC-5F2E-42E9-B230-9E1054171C4F}" type="sibTrans" cxnId="{423BFF80-7AEA-43E3-89B3-C160BF9123B9}">
      <dgm:prSet/>
      <dgm:spPr/>
      <dgm:t>
        <a:bodyPr/>
        <a:lstStyle/>
        <a:p>
          <a:endParaRPr lang="sv-SE"/>
        </a:p>
      </dgm:t>
    </dgm:pt>
    <dgm:pt modelId="{7E0CA70C-6504-40D6-B212-36BCF6F231FF}">
      <dgm:prSet phldrT="[Text]" custT="1"/>
      <dgm:spPr/>
      <dgm:t>
        <a:bodyPr/>
        <a:lstStyle/>
        <a:p>
          <a:r>
            <a:rPr lang="sv-SE" sz="1050" dirty="0" smtClean="0"/>
            <a:t>18/3 Uppdrag i stort färdigt</a:t>
          </a:r>
          <a:endParaRPr lang="sv-SE" sz="1050" dirty="0"/>
        </a:p>
      </dgm:t>
    </dgm:pt>
    <dgm:pt modelId="{2A738E9A-C89F-4572-9AB4-61399B4CFAD2}" type="parTrans" cxnId="{F4F2DBE3-3D59-41ED-B254-1991A2F5247E}">
      <dgm:prSet/>
      <dgm:spPr/>
      <dgm:t>
        <a:bodyPr/>
        <a:lstStyle/>
        <a:p>
          <a:endParaRPr lang="sv-SE"/>
        </a:p>
      </dgm:t>
    </dgm:pt>
    <dgm:pt modelId="{1869FC82-3DA7-4A56-B833-9FEBF5B40015}" type="sibTrans" cxnId="{F4F2DBE3-3D59-41ED-B254-1991A2F5247E}">
      <dgm:prSet/>
      <dgm:spPr/>
      <dgm:t>
        <a:bodyPr/>
        <a:lstStyle/>
        <a:p>
          <a:endParaRPr lang="sv-SE"/>
        </a:p>
      </dgm:t>
    </dgm:pt>
    <dgm:pt modelId="{56EA7BE9-A1C7-4DD5-AEBD-6283911BD40A}">
      <dgm:prSet phldrT="[Text]" custT="1"/>
      <dgm:spPr/>
      <dgm:t>
        <a:bodyPr/>
        <a:lstStyle/>
        <a:p>
          <a:r>
            <a:rPr lang="sv-SE" sz="1050" dirty="0" smtClean="0"/>
            <a:t>28/4 Uppdrag samt </a:t>
          </a:r>
          <a:r>
            <a:rPr lang="sv-SE" sz="1050" dirty="0" err="1" smtClean="0"/>
            <a:t>ers.modell</a:t>
          </a:r>
          <a:r>
            <a:rPr lang="sv-SE" sz="1050" dirty="0" smtClean="0"/>
            <a:t> färdigt för politiskt beslut</a:t>
          </a:r>
          <a:endParaRPr lang="sv-SE" sz="1050" dirty="0"/>
        </a:p>
      </dgm:t>
    </dgm:pt>
    <dgm:pt modelId="{53CAD8A8-B0B2-4581-A997-2136D21E4698}" type="parTrans" cxnId="{CD24AB8C-6685-468F-A49D-AE494C1EFED3}">
      <dgm:prSet/>
      <dgm:spPr/>
      <dgm:t>
        <a:bodyPr/>
        <a:lstStyle/>
        <a:p>
          <a:endParaRPr lang="sv-SE"/>
        </a:p>
      </dgm:t>
    </dgm:pt>
    <dgm:pt modelId="{1B283176-5770-4922-B020-7DAF0591F161}" type="sibTrans" cxnId="{CD24AB8C-6685-468F-A49D-AE494C1EFED3}">
      <dgm:prSet/>
      <dgm:spPr/>
      <dgm:t>
        <a:bodyPr/>
        <a:lstStyle/>
        <a:p>
          <a:endParaRPr lang="sv-SE"/>
        </a:p>
      </dgm:t>
    </dgm:pt>
    <dgm:pt modelId="{F53BE1D6-E57F-4632-9074-87CD2C7C89D4}">
      <dgm:prSet phldrT="[Text]" custT="1"/>
      <dgm:spPr/>
      <dgm:t>
        <a:bodyPr/>
        <a:lstStyle/>
        <a:p>
          <a:r>
            <a:rPr lang="sv-SE" sz="1050" dirty="0" smtClean="0">
              <a:solidFill>
                <a:schemeClr val="tx1"/>
              </a:solidFill>
            </a:rPr>
            <a:t>?/3 Prel. Dialog med förvaltningar (psykiatri &amp; HSF)</a:t>
          </a:r>
          <a:endParaRPr lang="sv-SE" sz="1050" dirty="0">
            <a:solidFill>
              <a:schemeClr val="tx1"/>
            </a:solidFill>
          </a:endParaRPr>
        </a:p>
      </dgm:t>
    </dgm:pt>
    <dgm:pt modelId="{CE563217-6042-49B0-BE8C-A52C6167DC0A}" type="parTrans" cxnId="{86A20D92-F9D6-4EB9-A19F-A614AD57D88E}">
      <dgm:prSet/>
      <dgm:spPr/>
      <dgm:t>
        <a:bodyPr/>
        <a:lstStyle/>
        <a:p>
          <a:endParaRPr lang="sv-SE"/>
        </a:p>
      </dgm:t>
    </dgm:pt>
    <dgm:pt modelId="{05C1B2EF-CFBA-4907-B752-FAC0E953676B}" type="sibTrans" cxnId="{86A20D92-F9D6-4EB9-A19F-A614AD57D88E}">
      <dgm:prSet/>
      <dgm:spPr/>
      <dgm:t>
        <a:bodyPr/>
        <a:lstStyle/>
        <a:p>
          <a:endParaRPr lang="sv-SE"/>
        </a:p>
      </dgm:t>
    </dgm:pt>
    <dgm:pt modelId="{54DB64F7-9BF4-4D68-B632-4BECA46CA08C}" type="pres">
      <dgm:prSet presAssocID="{2569FDB2-06E7-489F-AC98-3EB218660B12}" presName="Name0" presStyleCnt="0">
        <dgm:presLayoutVars>
          <dgm:dir/>
          <dgm:resizeHandles val="exact"/>
        </dgm:presLayoutVars>
      </dgm:prSet>
      <dgm:spPr/>
    </dgm:pt>
    <dgm:pt modelId="{8D029BB3-3CD3-4000-B7D2-FFCA3184EB8E}" type="pres">
      <dgm:prSet presAssocID="{2569FDB2-06E7-489F-AC98-3EB218660B12}" presName="arrow" presStyleLbl="bgShp" presStyleIdx="0" presStyleCnt="1" custScaleY="28459" custLinFactNeighborX="0" custLinFactNeighborY="-2009"/>
      <dgm:spPr/>
    </dgm:pt>
    <dgm:pt modelId="{CC998BF8-ECD7-4F38-836A-F6540AF5D8BD}" type="pres">
      <dgm:prSet presAssocID="{2569FDB2-06E7-489F-AC98-3EB218660B12}" presName="points" presStyleCnt="0"/>
      <dgm:spPr/>
    </dgm:pt>
    <dgm:pt modelId="{E936E557-CF53-4081-BD77-EC9A1A6B7586}" type="pres">
      <dgm:prSet presAssocID="{8F9D7B99-A820-44ED-AA3D-CF7226083C0B}" presName="compositeA" presStyleCnt="0"/>
      <dgm:spPr/>
    </dgm:pt>
    <dgm:pt modelId="{C28EC8FF-8095-46CA-A3AF-95A9ED1EEFF6}" type="pres">
      <dgm:prSet presAssocID="{8F9D7B99-A820-44ED-AA3D-CF7226083C0B}" presName="textA" presStyleLbl="revTx" presStyleIdx="0" presStyleCnt="10" custScaleX="164447">
        <dgm:presLayoutVars>
          <dgm:bulletEnabled val="1"/>
        </dgm:presLayoutVars>
      </dgm:prSet>
      <dgm:spPr/>
      <dgm:t>
        <a:bodyPr/>
        <a:lstStyle/>
        <a:p>
          <a:endParaRPr lang="sv-SE"/>
        </a:p>
      </dgm:t>
    </dgm:pt>
    <dgm:pt modelId="{437598C9-0CD0-4A02-9BD8-14385CD68D51}" type="pres">
      <dgm:prSet presAssocID="{8F9D7B99-A820-44ED-AA3D-CF7226083C0B}" presName="circleA" presStyleLbl="node1" presStyleIdx="0" presStyleCnt="10"/>
      <dgm:spPr/>
    </dgm:pt>
    <dgm:pt modelId="{6D6665DE-1111-4E0F-A40A-6389C15FCF04}" type="pres">
      <dgm:prSet presAssocID="{8F9D7B99-A820-44ED-AA3D-CF7226083C0B}" presName="spaceA" presStyleCnt="0"/>
      <dgm:spPr/>
    </dgm:pt>
    <dgm:pt modelId="{F3305CD3-F268-47D0-AD10-FA58A747B01E}" type="pres">
      <dgm:prSet presAssocID="{87832C99-FD33-4A19-A4E6-79896EA0766C}" presName="space" presStyleCnt="0"/>
      <dgm:spPr/>
    </dgm:pt>
    <dgm:pt modelId="{6B712020-46C5-40CF-8569-99B0B286B143}" type="pres">
      <dgm:prSet presAssocID="{BEC9279C-6456-47D0-811B-C2F95C6CF3C6}" presName="compositeB" presStyleCnt="0"/>
      <dgm:spPr/>
    </dgm:pt>
    <dgm:pt modelId="{CB062238-21F0-4F02-AD59-6353EE5DF07B}" type="pres">
      <dgm:prSet presAssocID="{BEC9279C-6456-47D0-811B-C2F95C6CF3C6}" presName="textB" presStyleLbl="revTx" presStyleIdx="1" presStyleCnt="10">
        <dgm:presLayoutVars>
          <dgm:bulletEnabled val="1"/>
        </dgm:presLayoutVars>
      </dgm:prSet>
      <dgm:spPr/>
      <dgm:t>
        <a:bodyPr/>
        <a:lstStyle/>
        <a:p>
          <a:endParaRPr lang="sv-SE"/>
        </a:p>
      </dgm:t>
    </dgm:pt>
    <dgm:pt modelId="{EA22049C-80E5-42E0-B8D2-C18B2A1E7860}" type="pres">
      <dgm:prSet presAssocID="{BEC9279C-6456-47D0-811B-C2F95C6CF3C6}" presName="circleB" presStyleLbl="node1" presStyleIdx="1" presStyleCnt="10"/>
      <dgm:spPr/>
    </dgm:pt>
    <dgm:pt modelId="{8FB8A0C1-4826-4771-B1C6-9857F203A9C9}" type="pres">
      <dgm:prSet presAssocID="{BEC9279C-6456-47D0-811B-C2F95C6CF3C6}" presName="spaceB" presStyleCnt="0"/>
      <dgm:spPr/>
    </dgm:pt>
    <dgm:pt modelId="{28A85267-F932-48FE-9DBE-C17D60019FF6}" type="pres">
      <dgm:prSet presAssocID="{B8B1C36A-1937-4C14-A918-D30814B4EBD6}" presName="space" presStyleCnt="0"/>
      <dgm:spPr/>
    </dgm:pt>
    <dgm:pt modelId="{738A7922-D9C1-4952-892D-2A080EB20E2B}" type="pres">
      <dgm:prSet presAssocID="{A9C1B956-6CFD-4454-9EFB-4B5BB85A3191}" presName="compositeA" presStyleCnt="0"/>
      <dgm:spPr/>
    </dgm:pt>
    <dgm:pt modelId="{B31548B0-D4D8-44BA-BA25-EFEDDBDD86DF}" type="pres">
      <dgm:prSet presAssocID="{A9C1B956-6CFD-4454-9EFB-4B5BB85A3191}" presName="textA" presStyleLbl="revTx" presStyleIdx="2" presStyleCnt="10" custScaleX="159590">
        <dgm:presLayoutVars>
          <dgm:bulletEnabled val="1"/>
        </dgm:presLayoutVars>
      </dgm:prSet>
      <dgm:spPr/>
      <dgm:t>
        <a:bodyPr/>
        <a:lstStyle/>
        <a:p>
          <a:endParaRPr lang="sv-SE"/>
        </a:p>
      </dgm:t>
    </dgm:pt>
    <dgm:pt modelId="{D1C9352C-9577-498F-83B6-FCDC8F91A1D7}" type="pres">
      <dgm:prSet presAssocID="{A9C1B956-6CFD-4454-9EFB-4B5BB85A3191}" presName="circleA" presStyleLbl="node1" presStyleIdx="2" presStyleCnt="10"/>
      <dgm:spPr/>
    </dgm:pt>
    <dgm:pt modelId="{69AC98D6-93F6-446C-971E-B2AC0338E4E1}" type="pres">
      <dgm:prSet presAssocID="{A9C1B956-6CFD-4454-9EFB-4B5BB85A3191}" presName="spaceA" presStyleCnt="0"/>
      <dgm:spPr/>
    </dgm:pt>
    <dgm:pt modelId="{861080F6-C9CD-4407-854F-AF76464CFBCC}" type="pres">
      <dgm:prSet presAssocID="{61320EF3-100C-411D-96FD-25F5F329B2E6}" presName="space" presStyleCnt="0"/>
      <dgm:spPr/>
    </dgm:pt>
    <dgm:pt modelId="{B7E6C931-2456-4AE2-A8F1-7D8102D783DF}" type="pres">
      <dgm:prSet presAssocID="{171D4901-3A1B-45FF-A6AD-9B59536DD30C}" presName="compositeB" presStyleCnt="0"/>
      <dgm:spPr/>
    </dgm:pt>
    <dgm:pt modelId="{22642A72-DFAA-4C04-8265-E70DEB1B9C19}" type="pres">
      <dgm:prSet presAssocID="{171D4901-3A1B-45FF-A6AD-9B59536DD30C}" presName="textB" presStyleLbl="revTx" presStyleIdx="3" presStyleCnt="10" custScaleX="145241">
        <dgm:presLayoutVars>
          <dgm:bulletEnabled val="1"/>
        </dgm:presLayoutVars>
      </dgm:prSet>
      <dgm:spPr/>
      <dgm:t>
        <a:bodyPr/>
        <a:lstStyle/>
        <a:p>
          <a:endParaRPr lang="sv-SE"/>
        </a:p>
      </dgm:t>
    </dgm:pt>
    <dgm:pt modelId="{44B43F1C-0265-4088-883A-61222B2C76C3}" type="pres">
      <dgm:prSet presAssocID="{171D4901-3A1B-45FF-A6AD-9B59536DD30C}" presName="circleB" presStyleLbl="node1" presStyleIdx="3" presStyleCnt="10"/>
      <dgm:spPr/>
    </dgm:pt>
    <dgm:pt modelId="{90DE424A-F1BD-4289-A5A5-AB66A9A34AA7}" type="pres">
      <dgm:prSet presAssocID="{171D4901-3A1B-45FF-A6AD-9B59536DD30C}" presName="spaceB" presStyleCnt="0"/>
      <dgm:spPr/>
    </dgm:pt>
    <dgm:pt modelId="{E24C3923-118B-4636-AD29-ABBD09BAC362}" type="pres">
      <dgm:prSet presAssocID="{49114B8E-ABCD-4940-A011-B92E1416A659}" presName="space" presStyleCnt="0"/>
      <dgm:spPr/>
    </dgm:pt>
    <dgm:pt modelId="{883DCB68-AC15-47C7-8ECB-6FB2E81B6D20}" type="pres">
      <dgm:prSet presAssocID="{8B736FBB-67FF-48FE-8B78-D3F69D20BECA}" presName="compositeA" presStyleCnt="0"/>
      <dgm:spPr/>
    </dgm:pt>
    <dgm:pt modelId="{A931F9B2-FDA2-4AFE-8280-2080618BFF50}" type="pres">
      <dgm:prSet presAssocID="{8B736FBB-67FF-48FE-8B78-D3F69D20BECA}" presName="textA" presStyleLbl="revTx" presStyleIdx="4" presStyleCnt="10">
        <dgm:presLayoutVars>
          <dgm:bulletEnabled val="1"/>
        </dgm:presLayoutVars>
      </dgm:prSet>
      <dgm:spPr/>
      <dgm:t>
        <a:bodyPr/>
        <a:lstStyle/>
        <a:p>
          <a:endParaRPr lang="sv-SE"/>
        </a:p>
      </dgm:t>
    </dgm:pt>
    <dgm:pt modelId="{4BC688D3-0584-421D-8276-CA57D24D3243}" type="pres">
      <dgm:prSet presAssocID="{8B736FBB-67FF-48FE-8B78-D3F69D20BECA}" presName="circleA" presStyleLbl="node1" presStyleIdx="4" presStyleCnt="10"/>
      <dgm:spPr/>
    </dgm:pt>
    <dgm:pt modelId="{09EF01E8-D687-49C4-B5B6-23A10ED55CD7}" type="pres">
      <dgm:prSet presAssocID="{8B736FBB-67FF-48FE-8B78-D3F69D20BECA}" presName="spaceA" presStyleCnt="0"/>
      <dgm:spPr/>
    </dgm:pt>
    <dgm:pt modelId="{EC6E9C69-850F-4DA7-AD1E-C730F316EA3D}" type="pres">
      <dgm:prSet presAssocID="{627E2313-154A-441F-B832-B779A414B917}" presName="space" presStyleCnt="0"/>
      <dgm:spPr/>
    </dgm:pt>
    <dgm:pt modelId="{6A8335B3-9270-425C-9916-B2A045AD369D}" type="pres">
      <dgm:prSet presAssocID="{2B647254-6E35-4A50-A42E-7B2886D60C93}" presName="compositeB" presStyleCnt="0"/>
      <dgm:spPr/>
    </dgm:pt>
    <dgm:pt modelId="{3EC28485-1BE0-401E-934D-A6E79BC611A0}" type="pres">
      <dgm:prSet presAssocID="{2B647254-6E35-4A50-A42E-7B2886D60C93}" presName="textB" presStyleLbl="revTx" presStyleIdx="5" presStyleCnt="10" custScaleX="141789">
        <dgm:presLayoutVars>
          <dgm:bulletEnabled val="1"/>
        </dgm:presLayoutVars>
      </dgm:prSet>
      <dgm:spPr/>
      <dgm:t>
        <a:bodyPr/>
        <a:lstStyle/>
        <a:p>
          <a:endParaRPr lang="sv-SE"/>
        </a:p>
      </dgm:t>
    </dgm:pt>
    <dgm:pt modelId="{EA709DA1-5EB8-4F85-A105-44D2D1057F59}" type="pres">
      <dgm:prSet presAssocID="{2B647254-6E35-4A50-A42E-7B2886D60C93}" presName="circleB" presStyleLbl="node1" presStyleIdx="5" presStyleCnt="10"/>
      <dgm:spPr/>
    </dgm:pt>
    <dgm:pt modelId="{5D612C9E-BF1D-4C10-B71F-125A1DE9507B}" type="pres">
      <dgm:prSet presAssocID="{2B647254-6E35-4A50-A42E-7B2886D60C93}" presName="spaceB" presStyleCnt="0"/>
      <dgm:spPr/>
    </dgm:pt>
    <dgm:pt modelId="{E66682F5-4556-4ED1-989A-077C891B8F06}" type="pres">
      <dgm:prSet presAssocID="{028A2ADC-5F2E-42E9-B230-9E1054171C4F}" presName="space" presStyleCnt="0"/>
      <dgm:spPr/>
    </dgm:pt>
    <dgm:pt modelId="{7D4B72F5-ADF2-43FD-B9AA-BDBAFA7BB0F2}" type="pres">
      <dgm:prSet presAssocID="{F53BE1D6-E57F-4632-9074-87CD2C7C89D4}" presName="compositeA" presStyleCnt="0"/>
      <dgm:spPr/>
    </dgm:pt>
    <dgm:pt modelId="{8B76DBB3-62A8-4717-820E-1C538C77C883}" type="pres">
      <dgm:prSet presAssocID="{F53BE1D6-E57F-4632-9074-87CD2C7C89D4}" presName="textA" presStyleLbl="revTx" presStyleIdx="6" presStyleCnt="10">
        <dgm:presLayoutVars>
          <dgm:bulletEnabled val="1"/>
        </dgm:presLayoutVars>
      </dgm:prSet>
      <dgm:spPr/>
      <dgm:t>
        <a:bodyPr/>
        <a:lstStyle/>
        <a:p>
          <a:endParaRPr lang="sv-SE"/>
        </a:p>
      </dgm:t>
    </dgm:pt>
    <dgm:pt modelId="{06175EE3-DE56-44A6-9368-CDD751AA0209}" type="pres">
      <dgm:prSet presAssocID="{F53BE1D6-E57F-4632-9074-87CD2C7C89D4}" presName="circleA" presStyleLbl="node1" presStyleIdx="6" presStyleCnt="10"/>
      <dgm:spPr/>
    </dgm:pt>
    <dgm:pt modelId="{61348166-FAA0-457A-9F1E-C09CDFD75C13}" type="pres">
      <dgm:prSet presAssocID="{F53BE1D6-E57F-4632-9074-87CD2C7C89D4}" presName="spaceA" presStyleCnt="0"/>
      <dgm:spPr/>
    </dgm:pt>
    <dgm:pt modelId="{6061405A-45C6-4DA8-9F71-17F657A00D5A}" type="pres">
      <dgm:prSet presAssocID="{05C1B2EF-CFBA-4907-B752-FAC0E953676B}" presName="space" presStyleCnt="0"/>
      <dgm:spPr/>
    </dgm:pt>
    <dgm:pt modelId="{066D7A59-ED28-4797-9A9E-DB309CA147F5}" type="pres">
      <dgm:prSet presAssocID="{7E0CA70C-6504-40D6-B212-36BCF6F231FF}" presName="compositeB" presStyleCnt="0"/>
      <dgm:spPr/>
    </dgm:pt>
    <dgm:pt modelId="{CF090F85-3DE6-46BE-97A1-CBF7A3CA520F}" type="pres">
      <dgm:prSet presAssocID="{7E0CA70C-6504-40D6-B212-36BCF6F231FF}" presName="textB" presStyleLbl="revTx" presStyleIdx="7" presStyleCnt="10">
        <dgm:presLayoutVars>
          <dgm:bulletEnabled val="1"/>
        </dgm:presLayoutVars>
      </dgm:prSet>
      <dgm:spPr/>
      <dgm:t>
        <a:bodyPr/>
        <a:lstStyle/>
        <a:p>
          <a:endParaRPr lang="sv-SE"/>
        </a:p>
      </dgm:t>
    </dgm:pt>
    <dgm:pt modelId="{10EB8D2A-7414-441D-811A-68D102D323A1}" type="pres">
      <dgm:prSet presAssocID="{7E0CA70C-6504-40D6-B212-36BCF6F231FF}" presName="circleB" presStyleLbl="node1" presStyleIdx="7" presStyleCnt="10"/>
      <dgm:spPr/>
    </dgm:pt>
    <dgm:pt modelId="{74CA39A6-252F-4AFE-ABD5-C3D9A9FBD904}" type="pres">
      <dgm:prSet presAssocID="{7E0CA70C-6504-40D6-B212-36BCF6F231FF}" presName="spaceB" presStyleCnt="0"/>
      <dgm:spPr/>
    </dgm:pt>
    <dgm:pt modelId="{67917093-8B9D-4DCF-A343-05822977F757}" type="pres">
      <dgm:prSet presAssocID="{1869FC82-3DA7-4A56-B833-9FEBF5B40015}" presName="space" presStyleCnt="0"/>
      <dgm:spPr/>
    </dgm:pt>
    <dgm:pt modelId="{17298D5C-E14F-4A4A-A28C-3AB3269EF581}" type="pres">
      <dgm:prSet presAssocID="{C0C8A527-0E69-4543-A226-4FA2298480E3}" presName="compositeA" presStyleCnt="0"/>
      <dgm:spPr/>
    </dgm:pt>
    <dgm:pt modelId="{DC0C221F-DEBE-42AC-B2E3-C508FBF3BDC6}" type="pres">
      <dgm:prSet presAssocID="{C0C8A527-0E69-4543-A226-4FA2298480E3}" presName="textA" presStyleLbl="revTx" presStyleIdx="8" presStyleCnt="10">
        <dgm:presLayoutVars>
          <dgm:bulletEnabled val="1"/>
        </dgm:presLayoutVars>
      </dgm:prSet>
      <dgm:spPr/>
      <dgm:t>
        <a:bodyPr/>
        <a:lstStyle/>
        <a:p>
          <a:endParaRPr lang="sv-SE"/>
        </a:p>
      </dgm:t>
    </dgm:pt>
    <dgm:pt modelId="{D988A016-3725-4238-9A51-D05108402595}" type="pres">
      <dgm:prSet presAssocID="{C0C8A527-0E69-4543-A226-4FA2298480E3}" presName="circleA" presStyleLbl="node1" presStyleIdx="8" presStyleCnt="10"/>
      <dgm:spPr/>
    </dgm:pt>
    <dgm:pt modelId="{8E30D414-3341-4D49-8903-C990A5936C6B}" type="pres">
      <dgm:prSet presAssocID="{C0C8A527-0E69-4543-A226-4FA2298480E3}" presName="spaceA" presStyleCnt="0"/>
      <dgm:spPr/>
    </dgm:pt>
    <dgm:pt modelId="{A9A36B76-6E05-476A-B7CF-05D0F52F8A84}" type="pres">
      <dgm:prSet presAssocID="{A32D8393-64AD-45E2-A8D6-C777B382F5B9}" presName="space" presStyleCnt="0"/>
      <dgm:spPr/>
    </dgm:pt>
    <dgm:pt modelId="{FEA1901D-D226-4A4D-B2B8-A33CC897798A}" type="pres">
      <dgm:prSet presAssocID="{56EA7BE9-A1C7-4DD5-AEBD-6283911BD40A}" presName="compositeB" presStyleCnt="0"/>
      <dgm:spPr/>
    </dgm:pt>
    <dgm:pt modelId="{F97C1C8D-E76B-42A6-A8BC-2DE0CC78E454}" type="pres">
      <dgm:prSet presAssocID="{56EA7BE9-A1C7-4DD5-AEBD-6283911BD40A}" presName="textB" presStyleLbl="revTx" presStyleIdx="9" presStyleCnt="10">
        <dgm:presLayoutVars>
          <dgm:bulletEnabled val="1"/>
        </dgm:presLayoutVars>
      </dgm:prSet>
      <dgm:spPr/>
      <dgm:t>
        <a:bodyPr/>
        <a:lstStyle/>
        <a:p>
          <a:endParaRPr lang="sv-SE"/>
        </a:p>
      </dgm:t>
    </dgm:pt>
    <dgm:pt modelId="{664BBCB2-C779-4B56-8AEE-C691A3F2D456}" type="pres">
      <dgm:prSet presAssocID="{56EA7BE9-A1C7-4DD5-AEBD-6283911BD40A}" presName="circleB" presStyleLbl="node1" presStyleIdx="9" presStyleCnt="10"/>
      <dgm:spPr/>
    </dgm:pt>
    <dgm:pt modelId="{C613A2E4-CB3C-4BE9-9C8F-865EAD36F661}" type="pres">
      <dgm:prSet presAssocID="{56EA7BE9-A1C7-4DD5-AEBD-6283911BD40A}" presName="spaceB" presStyleCnt="0"/>
      <dgm:spPr/>
    </dgm:pt>
  </dgm:ptLst>
  <dgm:cxnLst>
    <dgm:cxn modelId="{3F0B5D85-61D8-4788-940E-C7742888C5C0}" srcId="{2569FDB2-06E7-489F-AC98-3EB218660B12}" destId="{C0C8A527-0E69-4543-A226-4FA2298480E3}" srcOrd="8" destOrd="0" parTransId="{5D083865-11C4-4BD3-81D4-6A9E7ACAD3E2}" sibTransId="{A32D8393-64AD-45E2-A8D6-C777B382F5B9}"/>
    <dgm:cxn modelId="{372B3E12-4A42-4416-83E6-6B200BB7F1C1}" type="presOf" srcId="{2B647254-6E35-4A50-A42E-7B2886D60C93}" destId="{3EC28485-1BE0-401E-934D-A6E79BC611A0}" srcOrd="0" destOrd="0" presId="urn:microsoft.com/office/officeart/2005/8/layout/hProcess11"/>
    <dgm:cxn modelId="{F4F2DBE3-3D59-41ED-B254-1991A2F5247E}" srcId="{2569FDB2-06E7-489F-AC98-3EB218660B12}" destId="{7E0CA70C-6504-40D6-B212-36BCF6F231FF}" srcOrd="7" destOrd="0" parTransId="{2A738E9A-C89F-4572-9AB4-61399B4CFAD2}" sibTransId="{1869FC82-3DA7-4A56-B833-9FEBF5B40015}"/>
    <dgm:cxn modelId="{423BFF80-7AEA-43E3-89B3-C160BF9123B9}" srcId="{2569FDB2-06E7-489F-AC98-3EB218660B12}" destId="{2B647254-6E35-4A50-A42E-7B2886D60C93}" srcOrd="5" destOrd="0" parTransId="{170F39E2-EF0C-4CFD-AA88-04E48F97F1A7}" sibTransId="{028A2ADC-5F2E-42E9-B230-9E1054171C4F}"/>
    <dgm:cxn modelId="{4AEBD3B9-1344-4F7E-8952-5ABB7FF288B7}" type="presOf" srcId="{A9C1B956-6CFD-4454-9EFB-4B5BB85A3191}" destId="{B31548B0-D4D8-44BA-BA25-EFEDDBDD86DF}" srcOrd="0" destOrd="0" presId="urn:microsoft.com/office/officeart/2005/8/layout/hProcess11"/>
    <dgm:cxn modelId="{CD24AB8C-6685-468F-A49D-AE494C1EFED3}" srcId="{2569FDB2-06E7-489F-AC98-3EB218660B12}" destId="{56EA7BE9-A1C7-4DD5-AEBD-6283911BD40A}" srcOrd="9" destOrd="0" parTransId="{53CAD8A8-B0B2-4581-A997-2136D21E4698}" sibTransId="{1B283176-5770-4922-B020-7DAF0591F161}"/>
    <dgm:cxn modelId="{48E46656-C729-4E4F-A44B-50787E85A247}" type="presOf" srcId="{171D4901-3A1B-45FF-A6AD-9B59536DD30C}" destId="{22642A72-DFAA-4C04-8265-E70DEB1B9C19}" srcOrd="0" destOrd="0" presId="urn:microsoft.com/office/officeart/2005/8/layout/hProcess11"/>
    <dgm:cxn modelId="{86A20D92-F9D6-4EB9-A19F-A614AD57D88E}" srcId="{2569FDB2-06E7-489F-AC98-3EB218660B12}" destId="{F53BE1D6-E57F-4632-9074-87CD2C7C89D4}" srcOrd="6" destOrd="0" parTransId="{CE563217-6042-49B0-BE8C-A52C6167DC0A}" sibTransId="{05C1B2EF-CFBA-4907-B752-FAC0E953676B}"/>
    <dgm:cxn modelId="{3E55F598-932E-4FBF-A225-CCB88AA8AEAC}" type="presOf" srcId="{F53BE1D6-E57F-4632-9074-87CD2C7C89D4}" destId="{8B76DBB3-62A8-4717-820E-1C538C77C883}" srcOrd="0" destOrd="0" presId="urn:microsoft.com/office/officeart/2005/8/layout/hProcess11"/>
    <dgm:cxn modelId="{E9F70619-C5C4-42D1-9B35-410F791D2957}" srcId="{2569FDB2-06E7-489F-AC98-3EB218660B12}" destId="{A9C1B956-6CFD-4454-9EFB-4B5BB85A3191}" srcOrd="2" destOrd="0" parTransId="{C90C46DC-E55D-475A-BEC6-F6EB4CC4A670}" sibTransId="{61320EF3-100C-411D-96FD-25F5F329B2E6}"/>
    <dgm:cxn modelId="{D988609F-7E71-4AFA-A3F0-0CBA708CA212}" srcId="{2569FDB2-06E7-489F-AC98-3EB218660B12}" destId="{BEC9279C-6456-47D0-811B-C2F95C6CF3C6}" srcOrd="1" destOrd="0" parTransId="{36908DE8-D61D-44E2-95FE-FF8F051F748D}" sibTransId="{B8B1C36A-1937-4C14-A918-D30814B4EBD6}"/>
    <dgm:cxn modelId="{38CE30A5-D6CE-4195-8503-C6FF8E408E89}" type="presOf" srcId="{BEC9279C-6456-47D0-811B-C2F95C6CF3C6}" destId="{CB062238-21F0-4F02-AD59-6353EE5DF07B}" srcOrd="0" destOrd="0" presId="urn:microsoft.com/office/officeart/2005/8/layout/hProcess11"/>
    <dgm:cxn modelId="{CB01F16A-6D36-42EF-9DB8-65142BB1E167}" type="presOf" srcId="{56EA7BE9-A1C7-4DD5-AEBD-6283911BD40A}" destId="{F97C1C8D-E76B-42A6-A8BC-2DE0CC78E454}" srcOrd="0" destOrd="0" presId="urn:microsoft.com/office/officeart/2005/8/layout/hProcess11"/>
    <dgm:cxn modelId="{CF1AF979-D5F6-4ED8-A5E4-F4B15B7417E0}" type="presOf" srcId="{C0C8A527-0E69-4543-A226-4FA2298480E3}" destId="{DC0C221F-DEBE-42AC-B2E3-C508FBF3BDC6}" srcOrd="0" destOrd="0" presId="urn:microsoft.com/office/officeart/2005/8/layout/hProcess11"/>
    <dgm:cxn modelId="{6FABE49F-612E-4019-BC69-7EDAAF4180CB}" type="presOf" srcId="{2569FDB2-06E7-489F-AC98-3EB218660B12}" destId="{54DB64F7-9BF4-4D68-B632-4BECA46CA08C}" srcOrd="0" destOrd="0" presId="urn:microsoft.com/office/officeart/2005/8/layout/hProcess11"/>
    <dgm:cxn modelId="{4D90119A-C87B-4123-89E8-512075C1D843}" srcId="{2569FDB2-06E7-489F-AC98-3EB218660B12}" destId="{171D4901-3A1B-45FF-A6AD-9B59536DD30C}" srcOrd="3" destOrd="0" parTransId="{792AF7FC-2AE5-45B3-B223-2482D4333D4D}" sibTransId="{49114B8E-ABCD-4940-A011-B92E1416A659}"/>
    <dgm:cxn modelId="{B1C7BEB5-3542-4FB0-9F48-D81F43A84742}" type="presOf" srcId="{7E0CA70C-6504-40D6-B212-36BCF6F231FF}" destId="{CF090F85-3DE6-46BE-97A1-CBF7A3CA520F}" srcOrd="0" destOrd="0" presId="urn:microsoft.com/office/officeart/2005/8/layout/hProcess11"/>
    <dgm:cxn modelId="{D7C01EFC-4E70-4788-BC8F-B4E4EC88EC49}" srcId="{2569FDB2-06E7-489F-AC98-3EB218660B12}" destId="{8B736FBB-67FF-48FE-8B78-D3F69D20BECA}" srcOrd="4" destOrd="0" parTransId="{095ABB08-A3DF-4F76-8A35-76A61EEF79D2}" sibTransId="{627E2313-154A-441F-B832-B779A414B917}"/>
    <dgm:cxn modelId="{71EF933B-AA60-4EE5-BB88-9921F7D30B95}" srcId="{2569FDB2-06E7-489F-AC98-3EB218660B12}" destId="{8F9D7B99-A820-44ED-AA3D-CF7226083C0B}" srcOrd="0" destOrd="0" parTransId="{49744794-EB81-41F2-8B58-DE73FFE869A8}" sibTransId="{87832C99-FD33-4A19-A4E6-79896EA0766C}"/>
    <dgm:cxn modelId="{8B81E1B6-88A8-4227-94BD-FB537C0A0CE6}" type="presOf" srcId="{8F9D7B99-A820-44ED-AA3D-CF7226083C0B}" destId="{C28EC8FF-8095-46CA-A3AF-95A9ED1EEFF6}" srcOrd="0" destOrd="0" presId="urn:microsoft.com/office/officeart/2005/8/layout/hProcess11"/>
    <dgm:cxn modelId="{A56AB4CD-C22F-4CF9-8DF0-AF4DCB5E8E27}" type="presOf" srcId="{8B736FBB-67FF-48FE-8B78-D3F69D20BECA}" destId="{A931F9B2-FDA2-4AFE-8280-2080618BFF50}" srcOrd="0" destOrd="0" presId="urn:microsoft.com/office/officeart/2005/8/layout/hProcess11"/>
    <dgm:cxn modelId="{976D9269-6892-48EE-8D9D-617BAB2E0D62}" type="presParOf" srcId="{54DB64F7-9BF4-4D68-B632-4BECA46CA08C}" destId="{8D029BB3-3CD3-4000-B7D2-FFCA3184EB8E}" srcOrd="0" destOrd="0" presId="urn:microsoft.com/office/officeart/2005/8/layout/hProcess11"/>
    <dgm:cxn modelId="{3CD9D163-9A4B-4031-BAF0-FBC578043452}" type="presParOf" srcId="{54DB64F7-9BF4-4D68-B632-4BECA46CA08C}" destId="{CC998BF8-ECD7-4F38-836A-F6540AF5D8BD}" srcOrd="1" destOrd="0" presId="urn:microsoft.com/office/officeart/2005/8/layout/hProcess11"/>
    <dgm:cxn modelId="{AA3F6D42-B197-4F5C-B730-C2A6B716D2BA}" type="presParOf" srcId="{CC998BF8-ECD7-4F38-836A-F6540AF5D8BD}" destId="{E936E557-CF53-4081-BD77-EC9A1A6B7586}" srcOrd="0" destOrd="0" presId="urn:microsoft.com/office/officeart/2005/8/layout/hProcess11"/>
    <dgm:cxn modelId="{03F8EC8A-AB9B-4A02-80C2-AD6190A0C8F3}" type="presParOf" srcId="{E936E557-CF53-4081-BD77-EC9A1A6B7586}" destId="{C28EC8FF-8095-46CA-A3AF-95A9ED1EEFF6}" srcOrd="0" destOrd="0" presId="urn:microsoft.com/office/officeart/2005/8/layout/hProcess11"/>
    <dgm:cxn modelId="{2C91C12C-36FE-438F-9B75-B383B81919B0}" type="presParOf" srcId="{E936E557-CF53-4081-BD77-EC9A1A6B7586}" destId="{437598C9-0CD0-4A02-9BD8-14385CD68D51}" srcOrd="1" destOrd="0" presId="urn:microsoft.com/office/officeart/2005/8/layout/hProcess11"/>
    <dgm:cxn modelId="{91DA496D-A736-4F5A-85FC-8E269B2A4303}" type="presParOf" srcId="{E936E557-CF53-4081-BD77-EC9A1A6B7586}" destId="{6D6665DE-1111-4E0F-A40A-6389C15FCF04}" srcOrd="2" destOrd="0" presId="urn:microsoft.com/office/officeart/2005/8/layout/hProcess11"/>
    <dgm:cxn modelId="{00BBFAFE-5ABB-4BAC-95A1-6546166E4292}" type="presParOf" srcId="{CC998BF8-ECD7-4F38-836A-F6540AF5D8BD}" destId="{F3305CD3-F268-47D0-AD10-FA58A747B01E}" srcOrd="1" destOrd="0" presId="urn:microsoft.com/office/officeart/2005/8/layout/hProcess11"/>
    <dgm:cxn modelId="{7E7DF59D-83E6-4389-B141-2EEA7D8FCCB2}" type="presParOf" srcId="{CC998BF8-ECD7-4F38-836A-F6540AF5D8BD}" destId="{6B712020-46C5-40CF-8569-99B0B286B143}" srcOrd="2" destOrd="0" presId="urn:microsoft.com/office/officeart/2005/8/layout/hProcess11"/>
    <dgm:cxn modelId="{14B4E4F9-640A-4A1A-B48E-9DAB69C14CB2}" type="presParOf" srcId="{6B712020-46C5-40CF-8569-99B0B286B143}" destId="{CB062238-21F0-4F02-AD59-6353EE5DF07B}" srcOrd="0" destOrd="0" presId="urn:microsoft.com/office/officeart/2005/8/layout/hProcess11"/>
    <dgm:cxn modelId="{A906936A-4069-4A12-B6F1-A67BD3541BC1}" type="presParOf" srcId="{6B712020-46C5-40CF-8569-99B0B286B143}" destId="{EA22049C-80E5-42E0-B8D2-C18B2A1E7860}" srcOrd="1" destOrd="0" presId="urn:microsoft.com/office/officeart/2005/8/layout/hProcess11"/>
    <dgm:cxn modelId="{D87A1782-5C66-45A0-99FA-87EABAC02299}" type="presParOf" srcId="{6B712020-46C5-40CF-8569-99B0B286B143}" destId="{8FB8A0C1-4826-4771-B1C6-9857F203A9C9}" srcOrd="2" destOrd="0" presId="urn:microsoft.com/office/officeart/2005/8/layout/hProcess11"/>
    <dgm:cxn modelId="{365F6E46-7384-4272-A029-F2FA68976BC4}" type="presParOf" srcId="{CC998BF8-ECD7-4F38-836A-F6540AF5D8BD}" destId="{28A85267-F932-48FE-9DBE-C17D60019FF6}" srcOrd="3" destOrd="0" presId="urn:microsoft.com/office/officeart/2005/8/layout/hProcess11"/>
    <dgm:cxn modelId="{567F8D95-CCE3-4DAD-81CF-942B0405DFF2}" type="presParOf" srcId="{CC998BF8-ECD7-4F38-836A-F6540AF5D8BD}" destId="{738A7922-D9C1-4952-892D-2A080EB20E2B}" srcOrd="4" destOrd="0" presId="urn:microsoft.com/office/officeart/2005/8/layout/hProcess11"/>
    <dgm:cxn modelId="{ED755D01-93F3-4242-857B-872E3F8CD2F5}" type="presParOf" srcId="{738A7922-D9C1-4952-892D-2A080EB20E2B}" destId="{B31548B0-D4D8-44BA-BA25-EFEDDBDD86DF}" srcOrd="0" destOrd="0" presId="urn:microsoft.com/office/officeart/2005/8/layout/hProcess11"/>
    <dgm:cxn modelId="{BB415B44-0322-452A-89F7-FCD3AA59860B}" type="presParOf" srcId="{738A7922-D9C1-4952-892D-2A080EB20E2B}" destId="{D1C9352C-9577-498F-83B6-FCDC8F91A1D7}" srcOrd="1" destOrd="0" presId="urn:microsoft.com/office/officeart/2005/8/layout/hProcess11"/>
    <dgm:cxn modelId="{76B49A6B-7EB5-45F1-9B6C-9BC7BB94DCB6}" type="presParOf" srcId="{738A7922-D9C1-4952-892D-2A080EB20E2B}" destId="{69AC98D6-93F6-446C-971E-B2AC0338E4E1}" srcOrd="2" destOrd="0" presId="urn:microsoft.com/office/officeart/2005/8/layout/hProcess11"/>
    <dgm:cxn modelId="{2FF8098A-1FE8-44BA-BBC0-D7930F7D8F92}" type="presParOf" srcId="{CC998BF8-ECD7-4F38-836A-F6540AF5D8BD}" destId="{861080F6-C9CD-4407-854F-AF76464CFBCC}" srcOrd="5" destOrd="0" presId="urn:microsoft.com/office/officeart/2005/8/layout/hProcess11"/>
    <dgm:cxn modelId="{A755C562-8609-4C96-B5FB-1BC0A60E25A4}" type="presParOf" srcId="{CC998BF8-ECD7-4F38-836A-F6540AF5D8BD}" destId="{B7E6C931-2456-4AE2-A8F1-7D8102D783DF}" srcOrd="6" destOrd="0" presId="urn:microsoft.com/office/officeart/2005/8/layout/hProcess11"/>
    <dgm:cxn modelId="{A4BDA32E-3EEC-45BD-B82D-08C4F50386B0}" type="presParOf" srcId="{B7E6C931-2456-4AE2-A8F1-7D8102D783DF}" destId="{22642A72-DFAA-4C04-8265-E70DEB1B9C19}" srcOrd="0" destOrd="0" presId="urn:microsoft.com/office/officeart/2005/8/layout/hProcess11"/>
    <dgm:cxn modelId="{AFA24280-0468-4ADE-BDC6-F4815FE77C8C}" type="presParOf" srcId="{B7E6C931-2456-4AE2-A8F1-7D8102D783DF}" destId="{44B43F1C-0265-4088-883A-61222B2C76C3}" srcOrd="1" destOrd="0" presId="urn:microsoft.com/office/officeart/2005/8/layout/hProcess11"/>
    <dgm:cxn modelId="{37EFBA68-E641-486F-9C2C-31F2689296D9}" type="presParOf" srcId="{B7E6C931-2456-4AE2-A8F1-7D8102D783DF}" destId="{90DE424A-F1BD-4289-A5A5-AB66A9A34AA7}" srcOrd="2" destOrd="0" presId="urn:microsoft.com/office/officeart/2005/8/layout/hProcess11"/>
    <dgm:cxn modelId="{D5ACFF21-138F-4EB0-9E89-2BF8B068A9E6}" type="presParOf" srcId="{CC998BF8-ECD7-4F38-836A-F6540AF5D8BD}" destId="{E24C3923-118B-4636-AD29-ABBD09BAC362}" srcOrd="7" destOrd="0" presId="urn:microsoft.com/office/officeart/2005/8/layout/hProcess11"/>
    <dgm:cxn modelId="{8646412F-415D-41E8-953E-BC94B8293CDC}" type="presParOf" srcId="{CC998BF8-ECD7-4F38-836A-F6540AF5D8BD}" destId="{883DCB68-AC15-47C7-8ECB-6FB2E81B6D20}" srcOrd="8" destOrd="0" presId="urn:microsoft.com/office/officeart/2005/8/layout/hProcess11"/>
    <dgm:cxn modelId="{0B06B5EA-0D52-413C-81C0-0505A21832D4}" type="presParOf" srcId="{883DCB68-AC15-47C7-8ECB-6FB2E81B6D20}" destId="{A931F9B2-FDA2-4AFE-8280-2080618BFF50}" srcOrd="0" destOrd="0" presId="urn:microsoft.com/office/officeart/2005/8/layout/hProcess11"/>
    <dgm:cxn modelId="{76D6886B-846C-407D-BE8E-904634B6D595}" type="presParOf" srcId="{883DCB68-AC15-47C7-8ECB-6FB2E81B6D20}" destId="{4BC688D3-0584-421D-8276-CA57D24D3243}" srcOrd="1" destOrd="0" presId="urn:microsoft.com/office/officeart/2005/8/layout/hProcess11"/>
    <dgm:cxn modelId="{F7B8F76E-BB0B-4652-B47B-0C300CB9BDAD}" type="presParOf" srcId="{883DCB68-AC15-47C7-8ECB-6FB2E81B6D20}" destId="{09EF01E8-D687-49C4-B5B6-23A10ED55CD7}" srcOrd="2" destOrd="0" presId="urn:microsoft.com/office/officeart/2005/8/layout/hProcess11"/>
    <dgm:cxn modelId="{A3C6EF1B-5EDD-47C1-A4C1-30CCB9761DAE}" type="presParOf" srcId="{CC998BF8-ECD7-4F38-836A-F6540AF5D8BD}" destId="{EC6E9C69-850F-4DA7-AD1E-C730F316EA3D}" srcOrd="9" destOrd="0" presId="urn:microsoft.com/office/officeart/2005/8/layout/hProcess11"/>
    <dgm:cxn modelId="{34DEBCEB-ABD7-4E47-B65C-A9CA1B61701B}" type="presParOf" srcId="{CC998BF8-ECD7-4F38-836A-F6540AF5D8BD}" destId="{6A8335B3-9270-425C-9916-B2A045AD369D}" srcOrd="10" destOrd="0" presId="urn:microsoft.com/office/officeart/2005/8/layout/hProcess11"/>
    <dgm:cxn modelId="{02A515F0-407E-4AE2-86D0-1939E184D74A}" type="presParOf" srcId="{6A8335B3-9270-425C-9916-B2A045AD369D}" destId="{3EC28485-1BE0-401E-934D-A6E79BC611A0}" srcOrd="0" destOrd="0" presId="urn:microsoft.com/office/officeart/2005/8/layout/hProcess11"/>
    <dgm:cxn modelId="{707F6B28-F9E3-4CB4-A01D-1D2401D4E00A}" type="presParOf" srcId="{6A8335B3-9270-425C-9916-B2A045AD369D}" destId="{EA709DA1-5EB8-4F85-A105-44D2D1057F59}" srcOrd="1" destOrd="0" presId="urn:microsoft.com/office/officeart/2005/8/layout/hProcess11"/>
    <dgm:cxn modelId="{638D830D-A9D0-4003-8C4E-39A5572B9D25}" type="presParOf" srcId="{6A8335B3-9270-425C-9916-B2A045AD369D}" destId="{5D612C9E-BF1D-4C10-B71F-125A1DE9507B}" srcOrd="2" destOrd="0" presId="urn:microsoft.com/office/officeart/2005/8/layout/hProcess11"/>
    <dgm:cxn modelId="{0AF06EA6-EF2B-417D-A723-69C1CF0CEF66}" type="presParOf" srcId="{CC998BF8-ECD7-4F38-836A-F6540AF5D8BD}" destId="{E66682F5-4556-4ED1-989A-077C891B8F06}" srcOrd="11" destOrd="0" presId="urn:microsoft.com/office/officeart/2005/8/layout/hProcess11"/>
    <dgm:cxn modelId="{A402B3BE-0774-4644-93C2-191A28C645F4}" type="presParOf" srcId="{CC998BF8-ECD7-4F38-836A-F6540AF5D8BD}" destId="{7D4B72F5-ADF2-43FD-B9AA-BDBAFA7BB0F2}" srcOrd="12" destOrd="0" presId="urn:microsoft.com/office/officeart/2005/8/layout/hProcess11"/>
    <dgm:cxn modelId="{7ACA4C87-2332-4F3F-A353-CE2ED4C52B47}" type="presParOf" srcId="{7D4B72F5-ADF2-43FD-B9AA-BDBAFA7BB0F2}" destId="{8B76DBB3-62A8-4717-820E-1C538C77C883}" srcOrd="0" destOrd="0" presId="urn:microsoft.com/office/officeart/2005/8/layout/hProcess11"/>
    <dgm:cxn modelId="{E7F76257-0146-4F8E-8036-1F2174AC9BFA}" type="presParOf" srcId="{7D4B72F5-ADF2-43FD-B9AA-BDBAFA7BB0F2}" destId="{06175EE3-DE56-44A6-9368-CDD751AA0209}" srcOrd="1" destOrd="0" presId="urn:microsoft.com/office/officeart/2005/8/layout/hProcess11"/>
    <dgm:cxn modelId="{05F42026-5A9A-47FB-A1EF-98E1D539FD6E}" type="presParOf" srcId="{7D4B72F5-ADF2-43FD-B9AA-BDBAFA7BB0F2}" destId="{61348166-FAA0-457A-9F1E-C09CDFD75C13}" srcOrd="2" destOrd="0" presId="urn:microsoft.com/office/officeart/2005/8/layout/hProcess11"/>
    <dgm:cxn modelId="{66A0C398-8C2B-4177-937A-CDFBF6BC2A47}" type="presParOf" srcId="{CC998BF8-ECD7-4F38-836A-F6540AF5D8BD}" destId="{6061405A-45C6-4DA8-9F71-17F657A00D5A}" srcOrd="13" destOrd="0" presId="urn:microsoft.com/office/officeart/2005/8/layout/hProcess11"/>
    <dgm:cxn modelId="{56B222D0-1882-4A67-B284-BDB46F1EFE88}" type="presParOf" srcId="{CC998BF8-ECD7-4F38-836A-F6540AF5D8BD}" destId="{066D7A59-ED28-4797-9A9E-DB309CA147F5}" srcOrd="14" destOrd="0" presId="urn:microsoft.com/office/officeart/2005/8/layout/hProcess11"/>
    <dgm:cxn modelId="{57D622BD-FE65-4A82-BBE0-BE02061D0A38}" type="presParOf" srcId="{066D7A59-ED28-4797-9A9E-DB309CA147F5}" destId="{CF090F85-3DE6-46BE-97A1-CBF7A3CA520F}" srcOrd="0" destOrd="0" presId="urn:microsoft.com/office/officeart/2005/8/layout/hProcess11"/>
    <dgm:cxn modelId="{604CED65-109B-4F9B-8AA5-44FAE1A3C6A4}" type="presParOf" srcId="{066D7A59-ED28-4797-9A9E-DB309CA147F5}" destId="{10EB8D2A-7414-441D-811A-68D102D323A1}" srcOrd="1" destOrd="0" presId="urn:microsoft.com/office/officeart/2005/8/layout/hProcess11"/>
    <dgm:cxn modelId="{FBF9B12D-A910-4850-87E7-80F0C4BD3A9A}" type="presParOf" srcId="{066D7A59-ED28-4797-9A9E-DB309CA147F5}" destId="{74CA39A6-252F-4AFE-ABD5-C3D9A9FBD904}" srcOrd="2" destOrd="0" presId="urn:microsoft.com/office/officeart/2005/8/layout/hProcess11"/>
    <dgm:cxn modelId="{A38B1F6B-5E02-47FD-B76D-CB06E73B01DC}" type="presParOf" srcId="{CC998BF8-ECD7-4F38-836A-F6540AF5D8BD}" destId="{67917093-8B9D-4DCF-A343-05822977F757}" srcOrd="15" destOrd="0" presId="urn:microsoft.com/office/officeart/2005/8/layout/hProcess11"/>
    <dgm:cxn modelId="{50C05D04-5DC1-4928-8664-F62F2E4E0D28}" type="presParOf" srcId="{CC998BF8-ECD7-4F38-836A-F6540AF5D8BD}" destId="{17298D5C-E14F-4A4A-A28C-3AB3269EF581}" srcOrd="16" destOrd="0" presId="urn:microsoft.com/office/officeart/2005/8/layout/hProcess11"/>
    <dgm:cxn modelId="{0D1630ED-8C42-455E-9EA0-C786DE03C8E2}" type="presParOf" srcId="{17298D5C-E14F-4A4A-A28C-3AB3269EF581}" destId="{DC0C221F-DEBE-42AC-B2E3-C508FBF3BDC6}" srcOrd="0" destOrd="0" presId="urn:microsoft.com/office/officeart/2005/8/layout/hProcess11"/>
    <dgm:cxn modelId="{41C3D1A0-1B35-42EC-8A09-81C1CFCF217C}" type="presParOf" srcId="{17298D5C-E14F-4A4A-A28C-3AB3269EF581}" destId="{D988A016-3725-4238-9A51-D05108402595}" srcOrd="1" destOrd="0" presId="urn:microsoft.com/office/officeart/2005/8/layout/hProcess11"/>
    <dgm:cxn modelId="{8842C5C8-0D0F-427D-A512-00B5D0902795}" type="presParOf" srcId="{17298D5C-E14F-4A4A-A28C-3AB3269EF581}" destId="{8E30D414-3341-4D49-8903-C990A5936C6B}" srcOrd="2" destOrd="0" presId="urn:microsoft.com/office/officeart/2005/8/layout/hProcess11"/>
    <dgm:cxn modelId="{49BE4A83-0422-4A5F-8B2F-1D08E0AD44D6}" type="presParOf" srcId="{CC998BF8-ECD7-4F38-836A-F6540AF5D8BD}" destId="{A9A36B76-6E05-476A-B7CF-05D0F52F8A84}" srcOrd="17" destOrd="0" presId="urn:microsoft.com/office/officeart/2005/8/layout/hProcess11"/>
    <dgm:cxn modelId="{4BBA3AE8-2C97-4BE2-A6D7-84B29048B36C}" type="presParOf" srcId="{CC998BF8-ECD7-4F38-836A-F6540AF5D8BD}" destId="{FEA1901D-D226-4A4D-B2B8-A33CC897798A}" srcOrd="18" destOrd="0" presId="urn:microsoft.com/office/officeart/2005/8/layout/hProcess11"/>
    <dgm:cxn modelId="{3FDC5660-6853-4952-891A-B1725ECC5551}" type="presParOf" srcId="{FEA1901D-D226-4A4D-B2B8-A33CC897798A}" destId="{F97C1C8D-E76B-42A6-A8BC-2DE0CC78E454}" srcOrd="0" destOrd="0" presId="urn:microsoft.com/office/officeart/2005/8/layout/hProcess11"/>
    <dgm:cxn modelId="{E48BD89A-6046-45DE-B360-2B766C00F51F}" type="presParOf" srcId="{FEA1901D-D226-4A4D-B2B8-A33CC897798A}" destId="{664BBCB2-C779-4B56-8AEE-C691A3F2D456}" srcOrd="1" destOrd="0" presId="urn:microsoft.com/office/officeart/2005/8/layout/hProcess11"/>
    <dgm:cxn modelId="{E68540F7-780F-4B0C-85BB-5D773CD8BDBF}" type="presParOf" srcId="{FEA1901D-D226-4A4D-B2B8-A33CC897798A}" destId="{C613A2E4-CB3C-4BE9-9C8F-865EAD36F661}"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029BB3-3CD3-4000-B7D2-FFCA3184EB8E}">
      <dsp:nvSpPr>
        <dsp:cNvPr id="0" name=""/>
        <dsp:cNvSpPr/>
      </dsp:nvSpPr>
      <dsp:spPr>
        <a:xfrm>
          <a:off x="0" y="2357369"/>
          <a:ext cx="11019745" cy="616839"/>
        </a:xfrm>
        <a:prstGeom prst="notchedRightArrow">
          <a:avLst/>
        </a:prstGeom>
        <a:solidFill>
          <a:schemeClr val="accent5">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8EC8FF-8095-46CA-A3AF-95A9ED1EEFF6}">
      <dsp:nvSpPr>
        <dsp:cNvPr id="0" name=""/>
        <dsp:cNvSpPr/>
      </dsp:nvSpPr>
      <dsp:spPr>
        <a:xfrm>
          <a:off x="1478" y="0"/>
          <a:ext cx="1298068"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lvl="0" algn="ctr" defTabSz="466725">
            <a:lnSpc>
              <a:spcPct val="90000"/>
            </a:lnSpc>
            <a:spcBef>
              <a:spcPct val="0"/>
            </a:spcBef>
            <a:spcAft>
              <a:spcPct val="35000"/>
            </a:spcAft>
          </a:pPr>
          <a:r>
            <a:rPr lang="sv-SE" sz="1050" kern="1200" dirty="0" smtClean="0"/>
            <a:t>2/12 Hälsovalsmöte</a:t>
          </a:r>
          <a:endParaRPr lang="sv-SE" sz="1050" kern="1200" dirty="0"/>
        </a:p>
      </dsp:txBody>
      <dsp:txXfrm>
        <a:off x="1478" y="0"/>
        <a:ext cx="1298068" cy="2167466"/>
      </dsp:txXfrm>
    </dsp:sp>
    <dsp:sp modelId="{437598C9-0CD0-4A02-9BD8-14385CD68D51}">
      <dsp:nvSpPr>
        <dsp:cNvPr id="0" name=""/>
        <dsp:cNvSpPr/>
      </dsp:nvSpPr>
      <dsp:spPr>
        <a:xfrm>
          <a:off x="379579" y="2438400"/>
          <a:ext cx="541866" cy="541866"/>
        </a:xfrm>
        <a:prstGeom prst="ellipse">
          <a:avLst/>
        </a:prstGeom>
        <a:solidFill>
          <a:schemeClr val="accent5">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062238-21F0-4F02-AD59-6353EE5DF07B}">
      <dsp:nvSpPr>
        <dsp:cNvPr id="0" name=""/>
        <dsp:cNvSpPr/>
      </dsp:nvSpPr>
      <dsp:spPr>
        <a:xfrm>
          <a:off x="1339015" y="3251200"/>
          <a:ext cx="789353"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lvl="0" algn="ctr" defTabSz="466725">
            <a:lnSpc>
              <a:spcPct val="90000"/>
            </a:lnSpc>
            <a:spcBef>
              <a:spcPct val="0"/>
            </a:spcBef>
            <a:spcAft>
              <a:spcPct val="35000"/>
            </a:spcAft>
          </a:pPr>
          <a:r>
            <a:rPr lang="sv-SE" sz="1050" kern="1200" dirty="0" smtClean="0"/>
            <a:t>16/12 Facklig dialog</a:t>
          </a:r>
          <a:endParaRPr lang="sv-SE" sz="1050" kern="1200" dirty="0"/>
        </a:p>
      </dsp:txBody>
      <dsp:txXfrm>
        <a:off x="1339015" y="3251200"/>
        <a:ext cx="789353" cy="2167466"/>
      </dsp:txXfrm>
    </dsp:sp>
    <dsp:sp modelId="{EA22049C-80E5-42E0-B8D2-C18B2A1E7860}">
      <dsp:nvSpPr>
        <dsp:cNvPr id="0" name=""/>
        <dsp:cNvSpPr/>
      </dsp:nvSpPr>
      <dsp:spPr>
        <a:xfrm>
          <a:off x="1462758" y="2438400"/>
          <a:ext cx="541866" cy="541866"/>
        </a:xfrm>
        <a:prstGeom prst="ellipse">
          <a:avLst/>
        </a:prstGeom>
        <a:solidFill>
          <a:schemeClr val="accent5">
            <a:shade val="50000"/>
            <a:hueOff val="80499"/>
            <a:satOff val="-1960"/>
            <a:lumOff val="85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1548B0-D4D8-44BA-BA25-EFEDDBDD86DF}">
      <dsp:nvSpPr>
        <dsp:cNvPr id="0" name=""/>
        <dsp:cNvSpPr/>
      </dsp:nvSpPr>
      <dsp:spPr>
        <a:xfrm>
          <a:off x="2167836" y="0"/>
          <a:ext cx="1259729"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lvl="0" algn="ctr" defTabSz="466725">
            <a:lnSpc>
              <a:spcPct val="90000"/>
            </a:lnSpc>
            <a:spcBef>
              <a:spcPct val="0"/>
            </a:spcBef>
            <a:spcAft>
              <a:spcPct val="35000"/>
            </a:spcAft>
          </a:pPr>
          <a:r>
            <a:rPr lang="sv-SE" sz="1050" kern="1200" dirty="0" smtClean="0">
              <a:solidFill>
                <a:schemeClr val="tx1"/>
              </a:solidFill>
            </a:rPr>
            <a:t>?/12 Prel. Dialog med patient och anhörig representanter</a:t>
          </a:r>
          <a:endParaRPr lang="sv-SE" sz="1050" kern="1200" dirty="0">
            <a:solidFill>
              <a:schemeClr val="tx1"/>
            </a:solidFill>
          </a:endParaRPr>
        </a:p>
      </dsp:txBody>
      <dsp:txXfrm>
        <a:off x="2167836" y="0"/>
        <a:ext cx="1259729" cy="2167466"/>
      </dsp:txXfrm>
    </dsp:sp>
    <dsp:sp modelId="{D1C9352C-9577-498F-83B6-FCDC8F91A1D7}">
      <dsp:nvSpPr>
        <dsp:cNvPr id="0" name=""/>
        <dsp:cNvSpPr/>
      </dsp:nvSpPr>
      <dsp:spPr>
        <a:xfrm>
          <a:off x="2526768" y="2438400"/>
          <a:ext cx="541866" cy="541866"/>
        </a:xfrm>
        <a:prstGeom prst="ellipse">
          <a:avLst/>
        </a:prstGeom>
        <a:solidFill>
          <a:schemeClr val="accent5">
            <a:shade val="50000"/>
            <a:hueOff val="160997"/>
            <a:satOff val="-3921"/>
            <a:lumOff val="171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642A72-DFAA-4C04-8265-E70DEB1B9C19}">
      <dsp:nvSpPr>
        <dsp:cNvPr id="0" name=""/>
        <dsp:cNvSpPr/>
      </dsp:nvSpPr>
      <dsp:spPr>
        <a:xfrm>
          <a:off x="3467034" y="3251200"/>
          <a:ext cx="1146465"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lvl="0" algn="ctr" defTabSz="466725">
            <a:lnSpc>
              <a:spcPct val="90000"/>
            </a:lnSpc>
            <a:spcBef>
              <a:spcPct val="0"/>
            </a:spcBef>
            <a:spcAft>
              <a:spcPct val="35000"/>
            </a:spcAft>
          </a:pPr>
          <a:r>
            <a:rPr lang="sv-SE" sz="1050" kern="1200" dirty="0" smtClean="0"/>
            <a:t>Prel. 17/2 Hälsovalsmöte</a:t>
          </a:r>
          <a:endParaRPr lang="sv-SE" sz="1050" kern="1200" dirty="0"/>
        </a:p>
      </dsp:txBody>
      <dsp:txXfrm>
        <a:off x="3467034" y="3251200"/>
        <a:ext cx="1146465" cy="2167466"/>
      </dsp:txXfrm>
    </dsp:sp>
    <dsp:sp modelId="{44B43F1C-0265-4088-883A-61222B2C76C3}">
      <dsp:nvSpPr>
        <dsp:cNvPr id="0" name=""/>
        <dsp:cNvSpPr/>
      </dsp:nvSpPr>
      <dsp:spPr>
        <a:xfrm>
          <a:off x="3769333" y="2438400"/>
          <a:ext cx="541866" cy="541866"/>
        </a:xfrm>
        <a:prstGeom prst="ellipse">
          <a:avLst/>
        </a:prstGeom>
        <a:solidFill>
          <a:schemeClr val="accent5">
            <a:shade val="50000"/>
            <a:hueOff val="241496"/>
            <a:satOff val="-5881"/>
            <a:lumOff val="257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1F9B2-FDA2-4AFE-8280-2080618BFF50}">
      <dsp:nvSpPr>
        <dsp:cNvPr id="0" name=""/>
        <dsp:cNvSpPr/>
      </dsp:nvSpPr>
      <dsp:spPr>
        <a:xfrm>
          <a:off x="4652967" y="0"/>
          <a:ext cx="789353"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lvl="0" algn="ctr" defTabSz="466725">
            <a:lnSpc>
              <a:spcPct val="90000"/>
            </a:lnSpc>
            <a:spcBef>
              <a:spcPct val="0"/>
            </a:spcBef>
            <a:spcAft>
              <a:spcPct val="35000"/>
            </a:spcAft>
          </a:pPr>
          <a:r>
            <a:rPr lang="sv-SE" sz="1050" kern="1200" dirty="0" smtClean="0"/>
            <a:t>?/3 Facklig dialog </a:t>
          </a:r>
          <a:endParaRPr lang="sv-SE" sz="1050" kern="1200" dirty="0"/>
        </a:p>
      </dsp:txBody>
      <dsp:txXfrm>
        <a:off x="4652967" y="0"/>
        <a:ext cx="789353" cy="2167466"/>
      </dsp:txXfrm>
    </dsp:sp>
    <dsp:sp modelId="{4BC688D3-0584-421D-8276-CA57D24D3243}">
      <dsp:nvSpPr>
        <dsp:cNvPr id="0" name=""/>
        <dsp:cNvSpPr/>
      </dsp:nvSpPr>
      <dsp:spPr>
        <a:xfrm>
          <a:off x="4776710" y="2438400"/>
          <a:ext cx="541866" cy="541866"/>
        </a:xfrm>
        <a:prstGeom prst="ellipse">
          <a:avLst/>
        </a:prstGeom>
        <a:solidFill>
          <a:schemeClr val="accent5">
            <a:shade val="50000"/>
            <a:hueOff val="321995"/>
            <a:satOff val="-7842"/>
            <a:lumOff val="343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C28485-1BE0-401E-934D-A6E79BC611A0}">
      <dsp:nvSpPr>
        <dsp:cNvPr id="0" name=""/>
        <dsp:cNvSpPr/>
      </dsp:nvSpPr>
      <dsp:spPr>
        <a:xfrm>
          <a:off x="5481788" y="3251200"/>
          <a:ext cx="1119216"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lvl="0" algn="ctr" defTabSz="466725">
            <a:lnSpc>
              <a:spcPct val="90000"/>
            </a:lnSpc>
            <a:spcBef>
              <a:spcPct val="0"/>
            </a:spcBef>
            <a:spcAft>
              <a:spcPct val="35000"/>
            </a:spcAft>
          </a:pPr>
          <a:r>
            <a:rPr lang="sv-SE" sz="1050" kern="1200" dirty="0" smtClean="0">
              <a:solidFill>
                <a:schemeClr val="tx1"/>
              </a:solidFill>
            </a:rPr>
            <a:t>?/3 Prel. Dialog med patient och anhörig representanter</a:t>
          </a:r>
          <a:endParaRPr lang="sv-SE" sz="1050" kern="1200" dirty="0">
            <a:solidFill>
              <a:schemeClr val="tx1"/>
            </a:solidFill>
          </a:endParaRPr>
        </a:p>
      </dsp:txBody>
      <dsp:txXfrm>
        <a:off x="5481788" y="3251200"/>
        <a:ext cx="1119216" cy="2167466"/>
      </dsp:txXfrm>
    </dsp:sp>
    <dsp:sp modelId="{EA709DA1-5EB8-4F85-A105-44D2D1057F59}">
      <dsp:nvSpPr>
        <dsp:cNvPr id="0" name=""/>
        <dsp:cNvSpPr/>
      </dsp:nvSpPr>
      <dsp:spPr>
        <a:xfrm>
          <a:off x="5770463" y="2438400"/>
          <a:ext cx="541866" cy="541866"/>
        </a:xfrm>
        <a:prstGeom prst="ellipse">
          <a:avLst/>
        </a:prstGeom>
        <a:solidFill>
          <a:schemeClr val="accent5">
            <a:shade val="50000"/>
            <a:hueOff val="402493"/>
            <a:satOff val="-9802"/>
            <a:lumOff val="428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76DBB3-62A8-4717-820E-1C538C77C883}">
      <dsp:nvSpPr>
        <dsp:cNvPr id="0" name=""/>
        <dsp:cNvSpPr/>
      </dsp:nvSpPr>
      <dsp:spPr>
        <a:xfrm>
          <a:off x="6640473" y="0"/>
          <a:ext cx="789353"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lvl="0" algn="ctr" defTabSz="466725">
            <a:lnSpc>
              <a:spcPct val="90000"/>
            </a:lnSpc>
            <a:spcBef>
              <a:spcPct val="0"/>
            </a:spcBef>
            <a:spcAft>
              <a:spcPct val="35000"/>
            </a:spcAft>
          </a:pPr>
          <a:r>
            <a:rPr lang="sv-SE" sz="1050" kern="1200" dirty="0" smtClean="0">
              <a:solidFill>
                <a:schemeClr val="tx1"/>
              </a:solidFill>
            </a:rPr>
            <a:t>?/3 Prel. Dialog med förvaltningar (psykiatri &amp; HSF)</a:t>
          </a:r>
          <a:endParaRPr lang="sv-SE" sz="1050" kern="1200" dirty="0">
            <a:solidFill>
              <a:schemeClr val="tx1"/>
            </a:solidFill>
          </a:endParaRPr>
        </a:p>
      </dsp:txBody>
      <dsp:txXfrm>
        <a:off x="6640473" y="0"/>
        <a:ext cx="789353" cy="2167466"/>
      </dsp:txXfrm>
    </dsp:sp>
    <dsp:sp modelId="{06175EE3-DE56-44A6-9368-CDD751AA0209}">
      <dsp:nvSpPr>
        <dsp:cNvPr id="0" name=""/>
        <dsp:cNvSpPr/>
      </dsp:nvSpPr>
      <dsp:spPr>
        <a:xfrm>
          <a:off x="6764216" y="2438400"/>
          <a:ext cx="541866" cy="541866"/>
        </a:xfrm>
        <a:prstGeom prst="ellipse">
          <a:avLst/>
        </a:prstGeom>
        <a:solidFill>
          <a:schemeClr val="accent5">
            <a:shade val="50000"/>
            <a:hueOff val="321995"/>
            <a:satOff val="-7842"/>
            <a:lumOff val="343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090F85-3DE6-46BE-97A1-CBF7A3CA520F}">
      <dsp:nvSpPr>
        <dsp:cNvPr id="0" name=""/>
        <dsp:cNvSpPr/>
      </dsp:nvSpPr>
      <dsp:spPr>
        <a:xfrm>
          <a:off x="7469294" y="3251200"/>
          <a:ext cx="789353"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lvl="0" algn="ctr" defTabSz="466725">
            <a:lnSpc>
              <a:spcPct val="90000"/>
            </a:lnSpc>
            <a:spcBef>
              <a:spcPct val="0"/>
            </a:spcBef>
            <a:spcAft>
              <a:spcPct val="35000"/>
            </a:spcAft>
          </a:pPr>
          <a:r>
            <a:rPr lang="sv-SE" sz="1050" kern="1200" dirty="0" smtClean="0"/>
            <a:t>18/3 Uppdrag i stort färdigt</a:t>
          </a:r>
          <a:endParaRPr lang="sv-SE" sz="1050" kern="1200" dirty="0"/>
        </a:p>
      </dsp:txBody>
      <dsp:txXfrm>
        <a:off x="7469294" y="3251200"/>
        <a:ext cx="789353" cy="2167466"/>
      </dsp:txXfrm>
    </dsp:sp>
    <dsp:sp modelId="{10EB8D2A-7414-441D-811A-68D102D323A1}">
      <dsp:nvSpPr>
        <dsp:cNvPr id="0" name=""/>
        <dsp:cNvSpPr/>
      </dsp:nvSpPr>
      <dsp:spPr>
        <a:xfrm>
          <a:off x="7593038" y="2438400"/>
          <a:ext cx="541866" cy="541866"/>
        </a:xfrm>
        <a:prstGeom prst="ellipse">
          <a:avLst/>
        </a:prstGeom>
        <a:solidFill>
          <a:schemeClr val="accent5">
            <a:shade val="50000"/>
            <a:hueOff val="241496"/>
            <a:satOff val="-5881"/>
            <a:lumOff val="257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0C221F-DEBE-42AC-B2E3-C508FBF3BDC6}">
      <dsp:nvSpPr>
        <dsp:cNvPr id="0" name=""/>
        <dsp:cNvSpPr/>
      </dsp:nvSpPr>
      <dsp:spPr>
        <a:xfrm>
          <a:off x="8298116" y="0"/>
          <a:ext cx="789353"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lvl="0" algn="ctr" defTabSz="466725">
            <a:lnSpc>
              <a:spcPct val="90000"/>
            </a:lnSpc>
            <a:spcBef>
              <a:spcPct val="0"/>
            </a:spcBef>
            <a:spcAft>
              <a:spcPct val="35000"/>
            </a:spcAft>
          </a:pPr>
          <a:r>
            <a:rPr lang="sv-SE" sz="1050" kern="1200" dirty="0" smtClean="0"/>
            <a:t>?/4 Facklig dialog</a:t>
          </a:r>
          <a:endParaRPr lang="sv-SE" sz="1050" kern="1200" dirty="0"/>
        </a:p>
      </dsp:txBody>
      <dsp:txXfrm>
        <a:off x="8298116" y="0"/>
        <a:ext cx="789353" cy="2167466"/>
      </dsp:txXfrm>
    </dsp:sp>
    <dsp:sp modelId="{D988A016-3725-4238-9A51-D05108402595}">
      <dsp:nvSpPr>
        <dsp:cNvPr id="0" name=""/>
        <dsp:cNvSpPr/>
      </dsp:nvSpPr>
      <dsp:spPr>
        <a:xfrm>
          <a:off x="8421859" y="2438400"/>
          <a:ext cx="541866" cy="541866"/>
        </a:xfrm>
        <a:prstGeom prst="ellipse">
          <a:avLst/>
        </a:prstGeom>
        <a:solidFill>
          <a:schemeClr val="accent5">
            <a:shade val="50000"/>
            <a:hueOff val="160997"/>
            <a:satOff val="-3921"/>
            <a:lumOff val="171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7C1C8D-E76B-42A6-A8BC-2DE0CC78E454}">
      <dsp:nvSpPr>
        <dsp:cNvPr id="0" name=""/>
        <dsp:cNvSpPr/>
      </dsp:nvSpPr>
      <dsp:spPr>
        <a:xfrm>
          <a:off x="9126937" y="3251200"/>
          <a:ext cx="789353"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lvl="0" algn="ctr" defTabSz="466725">
            <a:lnSpc>
              <a:spcPct val="90000"/>
            </a:lnSpc>
            <a:spcBef>
              <a:spcPct val="0"/>
            </a:spcBef>
            <a:spcAft>
              <a:spcPct val="35000"/>
            </a:spcAft>
          </a:pPr>
          <a:r>
            <a:rPr lang="sv-SE" sz="1050" kern="1200" dirty="0" smtClean="0"/>
            <a:t>28/4 Uppdrag samt </a:t>
          </a:r>
          <a:r>
            <a:rPr lang="sv-SE" sz="1050" kern="1200" dirty="0" err="1" smtClean="0"/>
            <a:t>ers.modell</a:t>
          </a:r>
          <a:r>
            <a:rPr lang="sv-SE" sz="1050" kern="1200" dirty="0" smtClean="0"/>
            <a:t> färdigt för politiskt beslut</a:t>
          </a:r>
          <a:endParaRPr lang="sv-SE" sz="1050" kern="1200" dirty="0"/>
        </a:p>
      </dsp:txBody>
      <dsp:txXfrm>
        <a:off x="9126937" y="3251200"/>
        <a:ext cx="789353" cy="2167466"/>
      </dsp:txXfrm>
    </dsp:sp>
    <dsp:sp modelId="{664BBCB2-C779-4B56-8AEE-C691A3F2D456}">
      <dsp:nvSpPr>
        <dsp:cNvPr id="0" name=""/>
        <dsp:cNvSpPr/>
      </dsp:nvSpPr>
      <dsp:spPr>
        <a:xfrm>
          <a:off x="9250681" y="2438400"/>
          <a:ext cx="541866" cy="541866"/>
        </a:xfrm>
        <a:prstGeom prst="ellipse">
          <a:avLst/>
        </a:prstGeom>
        <a:solidFill>
          <a:schemeClr val="accent5">
            <a:shade val="50000"/>
            <a:hueOff val="80499"/>
            <a:satOff val="-1960"/>
            <a:lumOff val="85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047DF9-8CBF-46DC-A8C7-DA7FEA3A921F}" type="datetimeFigureOut">
              <a:rPr lang="sv-SE" smtClean="0"/>
              <a:t>2022-12-02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CD0E93-191A-46A7-A9AD-4642A57A7523}" type="slidenum">
              <a:rPr lang="sv-SE" smtClean="0"/>
              <a:t>‹#›</a:t>
            </a:fld>
            <a:endParaRPr lang="sv-SE"/>
          </a:p>
        </p:txBody>
      </p:sp>
    </p:spTree>
    <p:extLst>
      <p:ext uri="{BB962C8B-B14F-4D97-AF65-F5344CB8AC3E}">
        <p14:creationId xmlns:p14="http://schemas.microsoft.com/office/powerpoint/2010/main" val="2026333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MR</a:t>
            </a:r>
          </a:p>
        </p:txBody>
      </p:sp>
      <p:sp>
        <p:nvSpPr>
          <p:cNvPr id="4" name="Platshållare för bildnummer 3"/>
          <p:cNvSpPr>
            <a:spLocks noGrp="1"/>
          </p:cNvSpPr>
          <p:nvPr>
            <p:ph type="sldNum" sz="quarter" idx="5"/>
          </p:nvPr>
        </p:nvSpPr>
        <p:spPr/>
        <p:txBody>
          <a:bodyPr/>
          <a:lstStyle/>
          <a:p>
            <a:fld id="{28CD0E93-191A-46A7-A9AD-4642A57A7523}" type="slidenum">
              <a:rPr lang="sv-SE" smtClean="0"/>
              <a:t>2</a:t>
            </a:fld>
            <a:endParaRPr lang="sv-SE"/>
          </a:p>
        </p:txBody>
      </p:sp>
    </p:spTree>
    <p:extLst>
      <p:ext uri="{BB962C8B-B14F-4D97-AF65-F5344CB8AC3E}">
        <p14:creationId xmlns:p14="http://schemas.microsoft.com/office/powerpoint/2010/main" val="2324468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8CD0E93-191A-46A7-A9AD-4642A57A7523}" type="slidenum">
              <a:rPr lang="sv-SE" smtClean="0"/>
              <a:t>13</a:t>
            </a:fld>
            <a:endParaRPr lang="sv-SE"/>
          </a:p>
        </p:txBody>
      </p:sp>
    </p:spTree>
    <p:extLst>
      <p:ext uri="{BB962C8B-B14F-4D97-AF65-F5344CB8AC3E}">
        <p14:creationId xmlns:p14="http://schemas.microsoft.com/office/powerpoint/2010/main" val="249643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För den komplexa gruppen:</a:t>
            </a: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a:effectLst/>
                <a:latin typeface="Times New Roman" panose="02020603050405020304" pitchFamily="18" charset="0"/>
                <a:ea typeface="Times New Roman" panose="02020603050405020304" pitchFamily="18" charset="0"/>
              </a:rPr>
              <a:t>Här finns behov av kontinuerlig kontakt, ibland av flera huvudmän och där det finns ett stort behov av samordning. Ofta är patienterna sköra och har ibland akuta behov. Det kan också vara patienter med flerfunktionshinder, men även patienter med sällsynta diagnoser. Gruppen är relativt få men mycket resurskrävande och stort behov av individuella lösningar. Exempel på patienter i målgruppen är vissa äldre med många sjukdomar, psykisk ohälsa med samtidig social problematik, flerfunktionshinder eller personer som omfattas av LSS.</a:t>
            </a:r>
          </a:p>
          <a:p>
            <a:endParaRPr lang="sv-SE"/>
          </a:p>
        </p:txBody>
      </p:sp>
      <p:sp>
        <p:nvSpPr>
          <p:cNvPr id="4" name="Platshållare för bildnummer 3"/>
          <p:cNvSpPr>
            <a:spLocks noGrp="1"/>
          </p:cNvSpPr>
          <p:nvPr>
            <p:ph type="sldNum" sz="quarter" idx="5"/>
          </p:nvPr>
        </p:nvSpPr>
        <p:spPr/>
        <p:txBody>
          <a:bodyPr/>
          <a:lstStyle/>
          <a:p>
            <a:fld id="{3068305B-2FEA-4F8F-9827-74532625ED43}" type="slidenum">
              <a:rPr lang="sv-SE" smtClean="0"/>
              <a:t>14</a:t>
            </a:fld>
            <a:endParaRPr lang="sv-SE"/>
          </a:p>
        </p:txBody>
      </p:sp>
    </p:spTree>
    <p:extLst>
      <p:ext uri="{BB962C8B-B14F-4D97-AF65-F5344CB8AC3E}">
        <p14:creationId xmlns:p14="http://schemas.microsoft.com/office/powerpoint/2010/main" val="126357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8CD0E93-191A-46A7-A9AD-4642A57A7523}" type="slidenum">
              <a:rPr lang="sv-SE" smtClean="0"/>
              <a:t>3</a:t>
            </a:fld>
            <a:endParaRPr lang="sv-SE"/>
          </a:p>
        </p:txBody>
      </p:sp>
    </p:spTree>
    <p:extLst>
      <p:ext uri="{BB962C8B-B14F-4D97-AF65-F5344CB8AC3E}">
        <p14:creationId xmlns:p14="http://schemas.microsoft.com/office/powerpoint/2010/main" val="2638145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E672ED2-3D18-4674-9F81-F5A9D0671FFB}" type="slidenum">
              <a:rPr lang="sv-SE" smtClean="0"/>
              <a:t>5</a:t>
            </a:fld>
            <a:endParaRPr lang="sv-SE"/>
          </a:p>
        </p:txBody>
      </p:sp>
    </p:spTree>
    <p:extLst>
      <p:ext uri="{BB962C8B-B14F-4D97-AF65-F5344CB8AC3E}">
        <p14:creationId xmlns:p14="http://schemas.microsoft.com/office/powerpoint/2010/main" val="2462595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BD1F3DC-BB78-44CF-9866-BF32F0D6931D}" type="slidenum">
              <a:rPr lang="sv-SE" smtClean="0"/>
              <a:t>6</a:t>
            </a:fld>
            <a:endParaRPr lang="sv-SE"/>
          </a:p>
        </p:txBody>
      </p:sp>
    </p:spTree>
    <p:extLst>
      <p:ext uri="{BB962C8B-B14F-4D97-AF65-F5344CB8AC3E}">
        <p14:creationId xmlns:p14="http://schemas.microsoft.com/office/powerpoint/2010/main" val="1884878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i="1" dirty="0">
                <a:effectLst/>
                <a:latin typeface="Times New Roman" panose="02020603050405020304" pitchFamily="18" charset="0"/>
                <a:ea typeface="Times New Roman" panose="02020603050405020304" pitchFamily="18" charset="0"/>
              </a:rPr>
              <a:t>Kristina</a:t>
            </a:r>
          </a:p>
          <a:p>
            <a:r>
              <a:rPr lang="sv-SE" sz="1800" i="1" dirty="0">
                <a:effectLst/>
                <a:latin typeface="Times New Roman" panose="02020603050405020304" pitchFamily="18" charset="0"/>
                <a:ea typeface="Times New Roman" panose="02020603050405020304" pitchFamily="18" charset="0"/>
              </a:rPr>
              <a:t>Målbilden för nära vård har en symbol med invånaren i fokus. Runt invånaren finns de olika aktörerna som stöd, som tillsammans med invånaren tar ett gemensamt ansvar för hälsa och trygghet – hela livet. </a:t>
            </a:r>
            <a:endParaRPr lang="sv-SE" dirty="0"/>
          </a:p>
        </p:txBody>
      </p:sp>
      <p:sp>
        <p:nvSpPr>
          <p:cNvPr id="4" name="Platshållare för bildnummer 3"/>
          <p:cNvSpPr>
            <a:spLocks noGrp="1"/>
          </p:cNvSpPr>
          <p:nvPr>
            <p:ph type="sldNum" sz="quarter" idx="5"/>
          </p:nvPr>
        </p:nvSpPr>
        <p:spPr/>
        <p:txBody>
          <a:bodyPr/>
          <a:lstStyle/>
          <a:p>
            <a:fld id="{E5DD20B4-38AC-4CB7-9ACD-38EDBF7579D4}" type="slidenum">
              <a:rPr lang="sv-SE" smtClean="0"/>
              <a:t>8</a:t>
            </a:fld>
            <a:endParaRPr lang="sv-SE"/>
          </a:p>
        </p:txBody>
      </p:sp>
    </p:spTree>
    <p:extLst>
      <p:ext uri="{BB962C8B-B14F-4D97-AF65-F5344CB8AC3E}">
        <p14:creationId xmlns:p14="http://schemas.microsoft.com/office/powerpoint/2010/main" val="1878884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Kristina</a:t>
            </a:r>
          </a:p>
        </p:txBody>
      </p:sp>
      <p:sp>
        <p:nvSpPr>
          <p:cNvPr id="4" name="Platshållare för bildnummer 3"/>
          <p:cNvSpPr>
            <a:spLocks noGrp="1"/>
          </p:cNvSpPr>
          <p:nvPr>
            <p:ph type="sldNum" sz="quarter" idx="5"/>
          </p:nvPr>
        </p:nvSpPr>
        <p:spPr/>
        <p:txBody>
          <a:bodyPr/>
          <a:lstStyle/>
          <a:p>
            <a:fld id="{E5DD20B4-38AC-4CB7-9ACD-38EDBF7579D4}" type="slidenum">
              <a:rPr lang="sv-SE" smtClean="0"/>
              <a:t>9</a:t>
            </a:fld>
            <a:endParaRPr lang="sv-SE"/>
          </a:p>
        </p:txBody>
      </p:sp>
    </p:spTree>
    <p:extLst>
      <p:ext uri="{BB962C8B-B14F-4D97-AF65-F5344CB8AC3E}">
        <p14:creationId xmlns:p14="http://schemas.microsoft.com/office/powerpoint/2010/main" val="2481055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Marie</a:t>
            </a:r>
          </a:p>
        </p:txBody>
      </p:sp>
      <p:sp>
        <p:nvSpPr>
          <p:cNvPr id="4" name="Platshållare för bildnummer 3"/>
          <p:cNvSpPr>
            <a:spLocks noGrp="1"/>
          </p:cNvSpPr>
          <p:nvPr>
            <p:ph type="sldNum" sz="quarter" idx="5"/>
          </p:nvPr>
        </p:nvSpPr>
        <p:spPr/>
        <p:txBody>
          <a:bodyPr/>
          <a:lstStyle/>
          <a:p>
            <a:fld id="{E5DD20B4-38AC-4CB7-9ACD-38EDBF7579D4}" type="slidenum">
              <a:rPr lang="sv-SE" smtClean="0"/>
              <a:t>10</a:t>
            </a:fld>
            <a:endParaRPr lang="sv-SE"/>
          </a:p>
        </p:txBody>
      </p:sp>
    </p:spTree>
    <p:extLst>
      <p:ext uri="{BB962C8B-B14F-4D97-AF65-F5344CB8AC3E}">
        <p14:creationId xmlns:p14="http://schemas.microsoft.com/office/powerpoint/2010/main" val="3633252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4F14B032-D250-3349-B0E6-B1BF31F53880}" type="slidenum">
              <a:rPr lang="sv-SE" smtClean="0"/>
              <a:t>11</a:t>
            </a:fld>
            <a:endParaRPr lang="sv-SE"/>
          </a:p>
        </p:txBody>
      </p:sp>
    </p:spTree>
    <p:extLst>
      <p:ext uri="{BB962C8B-B14F-4D97-AF65-F5344CB8AC3E}">
        <p14:creationId xmlns:p14="http://schemas.microsoft.com/office/powerpoint/2010/main" val="2992273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Maria </a:t>
            </a:r>
          </a:p>
        </p:txBody>
      </p:sp>
      <p:sp>
        <p:nvSpPr>
          <p:cNvPr id="4" name="Platshållare för bildnummer 3"/>
          <p:cNvSpPr>
            <a:spLocks noGrp="1"/>
          </p:cNvSpPr>
          <p:nvPr>
            <p:ph type="sldNum" sz="quarter" idx="5"/>
          </p:nvPr>
        </p:nvSpPr>
        <p:spPr/>
        <p:txBody>
          <a:bodyPr/>
          <a:lstStyle/>
          <a:p>
            <a:fld id="{00A46AF8-D6CF-45EA-AEB4-E9058FBC17BF}" type="slidenum">
              <a:rPr lang="sv-SE" smtClean="0"/>
              <a:t>12</a:t>
            </a:fld>
            <a:endParaRPr lang="sv-SE"/>
          </a:p>
        </p:txBody>
      </p:sp>
    </p:spTree>
    <p:extLst>
      <p:ext uri="{BB962C8B-B14F-4D97-AF65-F5344CB8AC3E}">
        <p14:creationId xmlns:p14="http://schemas.microsoft.com/office/powerpoint/2010/main" val="2396463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anlig textsida">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377217" y="374277"/>
            <a:ext cx="11223100" cy="1130331"/>
          </a:xfrm>
          <a:prstGeom prst="rect">
            <a:avLst/>
          </a:prstGeom>
        </p:spPr>
        <p:txBody>
          <a:bodyPr anchor="t">
            <a:normAutofit/>
          </a:bodyPr>
          <a:lstStyle>
            <a:lvl1pPr algn="l">
              <a:defRPr sz="2400">
                <a:solidFill>
                  <a:srgbClr val="DB0D15"/>
                </a:solidFill>
                <a:latin typeface="Arial" panose="020B0604020202020204" pitchFamily="34" charset="0"/>
                <a:cs typeface="Arial" panose="020B0604020202020204" pitchFamily="34" charset="0"/>
              </a:defRPr>
            </a:lvl1pPr>
          </a:lstStyle>
          <a:p>
            <a:r>
              <a:rPr lang="sv-SE" dirty="0"/>
              <a:t>Rubrik i överkant</a:t>
            </a:r>
          </a:p>
        </p:txBody>
      </p:sp>
      <p:sp>
        <p:nvSpPr>
          <p:cNvPr id="7" name="Platshållare för text 6">
            <a:extLst>
              <a:ext uri="{FF2B5EF4-FFF2-40B4-BE49-F238E27FC236}">
                <a16:creationId xmlns="" xmlns:a16="http://schemas.microsoft.com/office/drawing/2014/main" id="{5B3E5ED0-B940-429B-B70C-B1B3B7A7C79C}"/>
              </a:ext>
            </a:extLst>
          </p:cNvPr>
          <p:cNvSpPr>
            <a:spLocks noGrp="1"/>
          </p:cNvSpPr>
          <p:nvPr>
            <p:ph type="body" sz="quarter" idx="10" hasCustomPrompt="1"/>
          </p:nvPr>
        </p:nvSpPr>
        <p:spPr>
          <a:xfrm>
            <a:off x="1768157" y="1631850"/>
            <a:ext cx="8402637" cy="3341406"/>
          </a:xfrm>
          <a:prstGeom prst="rect">
            <a:avLst/>
          </a:prstGeom>
        </p:spPr>
        <p:txBody>
          <a:bodyPr/>
          <a:lstStyle>
            <a:lvl1pPr marL="0" indent="0">
              <a:lnSpc>
                <a:spcPct val="100000"/>
              </a:lnSpc>
              <a:buFontTx/>
              <a:buNone/>
              <a:defRPr sz="1800"/>
            </a:lvl1pPr>
            <a:lvl2pPr marL="457200" indent="0">
              <a:lnSpc>
                <a:spcPct val="100000"/>
              </a:lnSpc>
              <a:buFontTx/>
              <a:buNone/>
              <a:defRPr sz="1600"/>
            </a:lvl2pPr>
            <a:lvl3pPr marL="914400" indent="0">
              <a:lnSpc>
                <a:spcPct val="100000"/>
              </a:lnSpc>
              <a:buFontTx/>
              <a:buNone/>
              <a:defRPr sz="1400"/>
            </a:lvl3pPr>
            <a:lvl4pPr marL="1371600" indent="0">
              <a:lnSpc>
                <a:spcPct val="100000"/>
              </a:lnSpc>
              <a:buFontTx/>
              <a:buNone/>
              <a:defRPr sz="1200"/>
            </a:lvl4pPr>
            <a:lvl5pPr marL="1828800" indent="0">
              <a:lnSpc>
                <a:spcPct val="100000"/>
              </a:lnSpc>
              <a:buFontTx/>
              <a:buNone/>
              <a:defRPr sz="1100"/>
            </a:lvl5pPr>
          </a:lstStyle>
          <a:p>
            <a:pPr lvl="0"/>
            <a:r>
              <a:rPr lang="sv-SE" dirty="0"/>
              <a:t>Klicka här för att lägga in text</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text 8">
            <a:extLst>
              <a:ext uri="{FF2B5EF4-FFF2-40B4-BE49-F238E27FC236}">
                <a16:creationId xmlns="" xmlns:a16="http://schemas.microsoft.com/office/drawing/2014/main" id="{2C92496B-EEA1-4395-81D1-FF36C8DEBFAE}"/>
              </a:ext>
            </a:extLst>
          </p:cNvPr>
          <p:cNvSpPr>
            <a:spLocks noGrp="1"/>
          </p:cNvSpPr>
          <p:nvPr>
            <p:ph type="body" sz="quarter" idx="11" hasCustomPrompt="1"/>
          </p:nvPr>
        </p:nvSpPr>
        <p:spPr>
          <a:xfrm>
            <a:off x="1410537" y="6371498"/>
            <a:ext cx="6713034" cy="276893"/>
          </a:xfrm>
          <a:prstGeom prst="rect">
            <a:avLst/>
          </a:prstGeom>
        </p:spPr>
        <p:txBody>
          <a:bodyPr/>
          <a:lstStyle>
            <a:lvl1pPr marL="0" indent="0">
              <a:buNone/>
              <a:defRPr sz="1000">
                <a:solidFill>
                  <a:schemeClr val="bg1">
                    <a:lumMod val="50000"/>
                  </a:schemeClr>
                </a:solidFill>
              </a:defRPr>
            </a:lvl1pPr>
            <a:lvl2pPr>
              <a:defRPr sz="1000">
                <a:solidFill>
                  <a:schemeClr val="bg1">
                    <a:lumMod val="50000"/>
                  </a:schemeClr>
                </a:solidFill>
              </a:defRPr>
            </a:lvl2pPr>
            <a:lvl3pPr>
              <a:defRPr sz="1000">
                <a:solidFill>
                  <a:schemeClr val="bg1">
                    <a:lumMod val="50000"/>
                  </a:schemeClr>
                </a:solidFill>
              </a:defRPr>
            </a:lvl3pPr>
            <a:lvl4pPr>
              <a:defRPr sz="1000">
                <a:solidFill>
                  <a:schemeClr val="bg1">
                    <a:lumMod val="50000"/>
                  </a:schemeClr>
                </a:solidFill>
              </a:defRPr>
            </a:lvl4pPr>
            <a:lvl5pPr>
              <a:defRPr sz="1000">
                <a:solidFill>
                  <a:schemeClr val="bg1">
                    <a:lumMod val="50000"/>
                  </a:schemeClr>
                </a:solidFill>
              </a:defRPr>
            </a:lvl5pPr>
          </a:lstStyle>
          <a:p>
            <a:pPr lvl="0"/>
            <a:r>
              <a:rPr lang="sv-SE" dirty="0"/>
              <a:t>Klicka här för att lägga in datum, författare och </a:t>
            </a:r>
            <a:r>
              <a:rPr lang="sv-SE" dirty="0" err="1"/>
              <a:t>ev</a:t>
            </a:r>
            <a:r>
              <a:rPr lang="sv-SE" dirty="0"/>
              <a:t> projektbeskrivning</a:t>
            </a:r>
          </a:p>
        </p:txBody>
      </p:sp>
    </p:spTree>
    <p:extLst>
      <p:ext uri="{BB962C8B-B14F-4D97-AF65-F5344CB8AC3E}">
        <p14:creationId xmlns:p14="http://schemas.microsoft.com/office/powerpoint/2010/main" val="197023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sida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293196" y="5869693"/>
            <a:ext cx="9554189" cy="486704"/>
          </a:xfrm>
          <a:prstGeom prst="rect">
            <a:avLst/>
          </a:prstGeom>
        </p:spPr>
        <p:txBody>
          <a:bodyPr anchor="t">
            <a:normAutofit/>
          </a:bodyPr>
          <a:lstStyle>
            <a:lvl1pPr>
              <a:defRPr sz="2400">
                <a:solidFill>
                  <a:srgbClr val="DB0D15"/>
                </a:solidFill>
                <a:latin typeface="Arial" panose="020B0604020202020204" pitchFamily="34" charset="0"/>
                <a:cs typeface="Arial" panose="020B0604020202020204" pitchFamily="34" charset="0"/>
              </a:defRPr>
            </a:lvl1pPr>
          </a:lstStyle>
          <a:p>
            <a:r>
              <a:rPr lang="sv-SE" dirty="0"/>
              <a:t>Detta rubrikfält används när du behöver hela satsytan</a:t>
            </a:r>
          </a:p>
        </p:txBody>
      </p:sp>
      <p:sp>
        <p:nvSpPr>
          <p:cNvPr id="6" name="Platshållare för text 8">
            <a:extLst>
              <a:ext uri="{FF2B5EF4-FFF2-40B4-BE49-F238E27FC236}">
                <a16:creationId xmlns="" xmlns:a16="http://schemas.microsoft.com/office/drawing/2014/main" id="{E4990DEF-B8AA-49A6-8D03-6D3B9291E512}"/>
              </a:ext>
            </a:extLst>
          </p:cNvPr>
          <p:cNvSpPr>
            <a:spLocks noGrp="1"/>
          </p:cNvSpPr>
          <p:nvPr>
            <p:ph type="body" sz="quarter" idx="11" hasCustomPrompt="1"/>
          </p:nvPr>
        </p:nvSpPr>
        <p:spPr>
          <a:xfrm>
            <a:off x="1410537" y="6371498"/>
            <a:ext cx="6713034" cy="276893"/>
          </a:xfrm>
          <a:prstGeom prst="rect">
            <a:avLst/>
          </a:prstGeom>
        </p:spPr>
        <p:txBody>
          <a:bodyPr/>
          <a:lstStyle>
            <a:lvl1pPr marL="0" indent="0">
              <a:buNone/>
              <a:defRPr sz="1000">
                <a:solidFill>
                  <a:schemeClr val="bg1">
                    <a:lumMod val="50000"/>
                  </a:schemeClr>
                </a:solidFill>
              </a:defRPr>
            </a:lvl1pPr>
            <a:lvl2pPr>
              <a:defRPr sz="1000">
                <a:solidFill>
                  <a:schemeClr val="bg1">
                    <a:lumMod val="50000"/>
                  </a:schemeClr>
                </a:solidFill>
              </a:defRPr>
            </a:lvl2pPr>
            <a:lvl3pPr>
              <a:defRPr sz="1000">
                <a:solidFill>
                  <a:schemeClr val="bg1">
                    <a:lumMod val="50000"/>
                  </a:schemeClr>
                </a:solidFill>
              </a:defRPr>
            </a:lvl3pPr>
            <a:lvl4pPr>
              <a:defRPr sz="1000">
                <a:solidFill>
                  <a:schemeClr val="bg1">
                    <a:lumMod val="50000"/>
                  </a:schemeClr>
                </a:solidFill>
              </a:defRPr>
            </a:lvl4pPr>
            <a:lvl5pPr>
              <a:defRPr sz="1000">
                <a:solidFill>
                  <a:schemeClr val="bg1">
                    <a:lumMod val="50000"/>
                  </a:schemeClr>
                </a:solidFill>
              </a:defRPr>
            </a:lvl5pPr>
          </a:lstStyle>
          <a:p>
            <a:pPr lvl="0"/>
            <a:r>
              <a:rPr lang="sv-SE" dirty="0"/>
              <a:t>Klicka här för att lägga in datum, författare och </a:t>
            </a:r>
            <a:r>
              <a:rPr lang="sv-SE" dirty="0" err="1"/>
              <a:t>ev</a:t>
            </a:r>
            <a:r>
              <a:rPr lang="sv-SE" dirty="0"/>
              <a:t> projektbeskrivning</a:t>
            </a:r>
          </a:p>
        </p:txBody>
      </p:sp>
    </p:spTree>
    <p:extLst>
      <p:ext uri="{BB962C8B-B14F-4D97-AF65-F5344CB8AC3E}">
        <p14:creationId xmlns:p14="http://schemas.microsoft.com/office/powerpoint/2010/main" val="2008382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lbild med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293196" y="5869694"/>
            <a:ext cx="9554189" cy="486704"/>
          </a:xfrm>
          <a:prstGeom prst="rect">
            <a:avLst/>
          </a:prstGeom>
        </p:spPr>
        <p:txBody>
          <a:bodyPr anchor="t">
            <a:normAutofit/>
          </a:bodyPr>
          <a:lstStyle>
            <a:lvl1pPr>
              <a:defRPr sz="2400">
                <a:solidFill>
                  <a:srgbClr val="DB0D15"/>
                </a:solidFill>
                <a:latin typeface="Arial" panose="020B0604020202020204" pitchFamily="34" charset="0"/>
                <a:cs typeface="Arial" panose="020B0604020202020204" pitchFamily="34" charset="0"/>
              </a:defRPr>
            </a:lvl1pPr>
          </a:lstStyle>
          <a:p>
            <a:r>
              <a:rPr lang="sv-SE" dirty="0"/>
              <a:t>Detta rubrikfält används vid helbild</a:t>
            </a:r>
          </a:p>
        </p:txBody>
      </p:sp>
      <p:sp>
        <p:nvSpPr>
          <p:cNvPr id="9" name="Platshållare för bild 9">
            <a:extLst>
              <a:ext uri="{FF2B5EF4-FFF2-40B4-BE49-F238E27FC236}">
                <a16:creationId xmlns="" xmlns:a16="http://schemas.microsoft.com/office/drawing/2014/main" id="{347E835F-CBD4-4961-833E-DF753E0BB00E}"/>
              </a:ext>
            </a:extLst>
          </p:cNvPr>
          <p:cNvSpPr>
            <a:spLocks noGrp="1"/>
          </p:cNvSpPr>
          <p:nvPr>
            <p:ph type="pic" sz="quarter" idx="10" hasCustomPrompt="1"/>
          </p:nvPr>
        </p:nvSpPr>
        <p:spPr>
          <a:xfrm>
            <a:off x="187326" y="177657"/>
            <a:ext cx="11822785" cy="5418298"/>
          </a:xfrm>
          <a:custGeom>
            <a:avLst/>
            <a:gdLst>
              <a:gd name="connsiteX0" fmla="*/ 0 w 5468938"/>
              <a:gd name="connsiteY0" fmla="*/ 0 h 6858000"/>
              <a:gd name="connsiteX1" fmla="*/ 2734469 w 5468938"/>
              <a:gd name="connsiteY1" fmla="*/ 0 h 6858000"/>
              <a:gd name="connsiteX2" fmla="*/ 5468938 w 5468938"/>
              <a:gd name="connsiteY2" fmla="*/ 3429000 h 6858000"/>
              <a:gd name="connsiteX3" fmla="*/ 2734469 w 5468938"/>
              <a:gd name="connsiteY3" fmla="*/ 6858000 h 6858000"/>
              <a:gd name="connsiteX4" fmla="*/ 0 w 5468938"/>
              <a:gd name="connsiteY4" fmla="*/ 6858000 h 6858000"/>
              <a:gd name="connsiteX5" fmla="*/ 0 w 5468938"/>
              <a:gd name="connsiteY5" fmla="*/ 0 h 6858000"/>
              <a:gd name="connsiteX0" fmla="*/ 0 w 5792556"/>
              <a:gd name="connsiteY0" fmla="*/ 0 h 6858000"/>
              <a:gd name="connsiteX1" fmla="*/ 4724633 w 5792556"/>
              <a:gd name="connsiteY1" fmla="*/ 0 h 6858000"/>
              <a:gd name="connsiteX2" fmla="*/ 5468938 w 5792556"/>
              <a:gd name="connsiteY2" fmla="*/ 3429000 h 6858000"/>
              <a:gd name="connsiteX3" fmla="*/ 2734469 w 5792556"/>
              <a:gd name="connsiteY3" fmla="*/ 6858000 h 6858000"/>
              <a:gd name="connsiteX4" fmla="*/ 0 w 5792556"/>
              <a:gd name="connsiteY4" fmla="*/ 6858000 h 6858000"/>
              <a:gd name="connsiteX5" fmla="*/ 0 w 5792556"/>
              <a:gd name="connsiteY5" fmla="*/ 0 h 6858000"/>
              <a:gd name="connsiteX0" fmla="*/ 0 w 5715582"/>
              <a:gd name="connsiteY0" fmla="*/ 0 h 6858000"/>
              <a:gd name="connsiteX1" fmla="*/ 4724633 w 5715582"/>
              <a:gd name="connsiteY1" fmla="*/ 0 h 6858000"/>
              <a:gd name="connsiteX2" fmla="*/ 5468938 w 5715582"/>
              <a:gd name="connsiteY2" fmla="*/ 3429000 h 6858000"/>
              <a:gd name="connsiteX3" fmla="*/ 4814281 w 5715582"/>
              <a:gd name="connsiteY3" fmla="*/ 6858000 h 6858000"/>
              <a:gd name="connsiteX4" fmla="*/ 0 w 5715582"/>
              <a:gd name="connsiteY4" fmla="*/ 6858000 h 6858000"/>
              <a:gd name="connsiteX5" fmla="*/ 0 w 5715582"/>
              <a:gd name="connsiteY5" fmla="*/ 0 h 6858000"/>
              <a:gd name="connsiteX0" fmla="*/ 0 w 5657592"/>
              <a:gd name="connsiteY0" fmla="*/ 0 h 6858000"/>
              <a:gd name="connsiteX1" fmla="*/ 4724633 w 5657592"/>
              <a:gd name="connsiteY1" fmla="*/ 0 h 6858000"/>
              <a:gd name="connsiteX2" fmla="*/ 5468938 w 5657592"/>
              <a:gd name="connsiteY2" fmla="*/ 3429000 h 6858000"/>
              <a:gd name="connsiteX3" fmla="*/ 4814281 w 5657592"/>
              <a:gd name="connsiteY3" fmla="*/ 6858000 h 6858000"/>
              <a:gd name="connsiteX4" fmla="*/ 0 w 5657592"/>
              <a:gd name="connsiteY4" fmla="*/ 6858000 h 6858000"/>
              <a:gd name="connsiteX5" fmla="*/ 0 w 5657592"/>
              <a:gd name="connsiteY5" fmla="*/ 0 h 6858000"/>
              <a:gd name="connsiteX0" fmla="*/ 0 w 5540797"/>
              <a:gd name="connsiteY0" fmla="*/ 0 h 6858000"/>
              <a:gd name="connsiteX1" fmla="*/ 4724633 w 5540797"/>
              <a:gd name="connsiteY1" fmla="*/ 0 h 6858000"/>
              <a:gd name="connsiteX2" fmla="*/ 5468938 w 5540797"/>
              <a:gd name="connsiteY2" fmla="*/ 3429000 h 6858000"/>
              <a:gd name="connsiteX3" fmla="*/ 4814281 w 5540797"/>
              <a:gd name="connsiteY3" fmla="*/ 6858000 h 6858000"/>
              <a:gd name="connsiteX4" fmla="*/ 0 w 5540797"/>
              <a:gd name="connsiteY4" fmla="*/ 6858000 h 6858000"/>
              <a:gd name="connsiteX5" fmla="*/ 0 w 5540797"/>
              <a:gd name="connsiteY5" fmla="*/ 0 h 6858000"/>
              <a:gd name="connsiteX0" fmla="*/ 0 w 5367229"/>
              <a:gd name="connsiteY0" fmla="*/ 0 h 6858000"/>
              <a:gd name="connsiteX1" fmla="*/ 4724633 w 5367229"/>
              <a:gd name="connsiteY1" fmla="*/ 0 h 6858000"/>
              <a:gd name="connsiteX2" fmla="*/ 4814281 w 5367229"/>
              <a:gd name="connsiteY2" fmla="*/ 6858000 h 6858000"/>
              <a:gd name="connsiteX3" fmla="*/ 0 w 5367229"/>
              <a:gd name="connsiteY3" fmla="*/ 6858000 h 6858000"/>
              <a:gd name="connsiteX4" fmla="*/ 0 w 5367229"/>
              <a:gd name="connsiteY4" fmla="*/ 0 h 6858000"/>
              <a:gd name="connsiteX0" fmla="*/ 0 w 5373612"/>
              <a:gd name="connsiteY0" fmla="*/ 0 h 6858000"/>
              <a:gd name="connsiteX1" fmla="*/ 4724633 w 5373612"/>
              <a:gd name="connsiteY1" fmla="*/ 0 h 6858000"/>
              <a:gd name="connsiteX2" fmla="*/ 4814281 w 5373612"/>
              <a:gd name="connsiteY2" fmla="*/ 6858000 h 6858000"/>
              <a:gd name="connsiteX3" fmla="*/ 0 w 5373612"/>
              <a:gd name="connsiteY3" fmla="*/ 6858000 h 6858000"/>
              <a:gd name="connsiteX4" fmla="*/ 0 w 5373612"/>
              <a:gd name="connsiteY4" fmla="*/ 0 h 6858000"/>
              <a:gd name="connsiteX0" fmla="*/ 0 w 5409044"/>
              <a:gd name="connsiteY0" fmla="*/ 0 h 6858000"/>
              <a:gd name="connsiteX1" fmla="*/ 4724633 w 5409044"/>
              <a:gd name="connsiteY1" fmla="*/ 0 h 6858000"/>
              <a:gd name="connsiteX2" fmla="*/ 4814281 w 5409044"/>
              <a:gd name="connsiteY2" fmla="*/ 6858000 h 6858000"/>
              <a:gd name="connsiteX3" fmla="*/ 0 w 5409044"/>
              <a:gd name="connsiteY3" fmla="*/ 6858000 h 6858000"/>
              <a:gd name="connsiteX4" fmla="*/ 0 w 5409044"/>
              <a:gd name="connsiteY4" fmla="*/ 0 h 6858000"/>
              <a:gd name="connsiteX0" fmla="*/ 0 w 5409044"/>
              <a:gd name="connsiteY0" fmla="*/ 0 h 6858000"/>
              <a:gd name="connsiteX1" fmla="*/ 4724633 w 5409044"/>
              <a:gd name="connsiteY1" fmla="*/ 0 h 6858000"/>
              <a:gd name="connsiteX2" fmla="*/ 4814281 w 5409044"/>
              <a:gd name="connsiteY2" fmla="*/ 6858000 h 6858000"/>
              <a:gd name="connsiteX3" fmla="*/ 0 w 5409044"/>
              <a:gd name="connsiteY3" fmla="*/ 6858000 h 6858000"/>
              <a:gd name="connsiteX4" fmla="*/ 0 w 5409044"/>
              <a:gd name="connsiteY4" fmla="*/ 0 h 6858000"/>
              <a:gd name="connsiteX0" fmla="*/ 0 w 5409044"/>
              <a:gd name="connsiteY0" fmla="*/ 0 h 7446632"/>
              <a:gd name="connsiteX1" fmla="*/ 4724633 w 5409044"/>
              <a:gd name="connsiteY1" fmla="*/ 0 h 7446632"/>
              <a:gd name="connsiteX2" fmla="*/ 4814281 w 5409044"/>
              <a:gd name="connsiteY2" fmla="*/ 6858000 h 7446632"/>
              <a:gd name="connsiteX3" fmla="*/ 2262026 w 5409044"/>
              <a:gd name="connsiteY3" fmla="*/ 7446629 h 7446632"/>
              <a:gd name="connsiteX4" fmla="*/ 0 w 5409044"/>
              <a:gd name="connsiteY4" fmla="*/ 6858000 h 7446632"/>
              <a:gd name="connsiteX5" fmla="*/ 0 w 5409044"/>
              <a:gd name="connsiteY5" fmla="*/ 0 h 7446632"/>
              <a:gd name="connsiteX0" fmla="*/ 0 w 5409044"/>
              <a:gd name="connsiteY0" fmla="*/ 334 h 7446966"/>
              <a:gd name="connsiteX1" fmla="*/ 357026 w 5409044"/>
              <a:gd name="connsiteY1" fmla="*/ 2352 h 7446966"/>
              <a:gd name="connsiteX2" fmla="*/ 4724633 w 5409044"/>
              <a:gd name="connsiteY2" fmla="*/ 334 h 7446966"/>
              <a:gd name="connsiteX3" fmla="*/ 4814281 w 5409044"/>
              <a:gd name="connsiteY3" fmla="*/ 6858334 h 7446966"/>
              <a:gd name="connsiteX4" fmla="*/ 2262026 w 5409044"/>
              <a:gd name="connsiteY4" fmla="*/ 7446963 h 7446966"/>
              <a:gd name="connsiteX5" fmla="*/ 0 w 5409044"/>
              <a:gd name="connsiteY5" fmla="*/ 6858334 h 7446966"/>
              <a:gd name="connsiteX6" fmla="*/ 0 w 5409044"/>
              <a:gd name="connsiteY6" fmla="*/ 334 h 7446966"/>
              <a:gd name="connsiteX0" fmla="*/ 3175 w 5409044"/>
              <a:gd name="connsiteY0" fmla="*/ 199091 h 7446632"/>
              <a:gd name="connsiteX1" fmla="*/ 357026 w 5409044"/>
              <a:gd name="connsiteY1" fmla="*/ 2018 h 7446632"/>
              <a:gd name="connsiteX2" fmla="*/ 4724633 w 5409044"/>
              <a:gd name="connsiteY2" fmla="*/ 0 h 7446632"/>
              <a:gd name="connsiteX3" fmla="*/ 4814281 w 5409044"/>
              <a:gd name="connsiteY3" fmla="*/ 6858000 h 7446632"/>
              <a:gd name="connsiteX4" fmla="*/ 2262026 w 5409044"/>
              <a:gd name="connsiteY4" fmla="*/ 7446629 h 7446632"/>
              <a:gd name="connsiteX5" fmla="*/ 0 w 5409044"/>
              <a:gd name="connsiteY5" fmla="*/ 6858000 h 7446632"/>
              <a:gd name="connsiteX6" fmla="*/ 3175 w 5409044"/>
              <a:gd name="connsiteY6" fmla="*/ 199091 h 7446632"/>
              <a:gd name="connsiteX0" fmla="*/ 3175 w 5409044"/>
              <a:gd name="connsiteY0" fmla="*/ 199867 h 7447408"/>
              <a:gd name="connsiteX1" fmla="*/ 357026 w 5409044"/>
              <a:gd name="connsiteY1" fmla="*/ 2794 h 7447408"/>
              <a:gd name="connsiteX2" fmla="*/ 4724633 w 5409044"/>
              <a:gd name="connsiteY2" fmla="*/ 776 h 7447408"/>
              <a:gd name="connsiteX3" fmla="*/ 4814281 w 5409044"/>
              <a:gd name="connsiteY3" fmla="*/ 6858776 h 7447408"/>
              <a:gd name="connsiteX4" fmla="*/ 2262026 w 5409044"/>
              <a:gd name="connsiteY4" fmla="*/ 7447405 h 7447408"/>
              <a:gd name="connsiteX5" fmla="*/ 0 w 5409044"/>
              <a:gd name="connsiteY5" fmla="*/ 6858776 h 7447408"/>
              <a:gd name="connsiteX6" fmla="*/ 3175 w 5409044"/>
              <a:gd name="connsiteY6" fmla="*/ 199867 h 7447408"/>
              <a:gd name="connsiteX0" fmla="*/ 3175 w 5409044"/>
              <a:gd name="connsiteY0" fmla="*/ 202804 h 7450345"/>
              <a:gd name="connsiteX1" fmla="*/ 103026 w 5409044"/>
              <a:gd name="connsiteY1" fmla="*/ 2176 h 7450345"/>
              <a:gd name="connsiteX2" fmla="*/ 4724633 w 5409044"/>
              <a:gd name="connsiteY2" fmla="*/ 3713 h 7450345"/>
              <a:gd name="connsiteX3" fmla="*/ 4814281 w 5409044"/>
              <a:gd name="connsiteY3" fmla="*/ 6861713 h 7450345"/>
              <a:gd name="connsiteX4" fmla="*/ 2262026 w 5409044"/>
              <a:gd name="connsiteY4" fmla="*/ 7450342 h 7450345"/>
              <a:gd name="connsiteX5" fmla="*/ 0 w 5409044"/>
              <a:gd name="connsiteY5" fmla="*/ 6861713 h 7450345"/>
              <a:gd name="connsiteX6" fmla="*/ 3175 w 5409044"/>
              <a:gd name="connsiteY6" fmla="*/ 202804 h 7450345"/>
              <a:gd name="connsiteX0" fmla="*/ 3175 w 5409044"/>
              <a:gd name="connsiteY0" fmla="*/ 205811 h 7449797"/>
              <a:gd name="connsiteX1" fmla="*/ 103026 w 5409044"/>
              <a:gd name="connsiteY1" fmla="*/ 1628 h 7449797"/>
              <a:gd name="connsiteX2" fmla="*/ 4724633 w 5409044"/>
              <a:gd name="connsiteY2" fmla="*/ 3165 h 7449797"/>
              <a:gd name="connsiteX3" fmla="*/ 4814281 w 5409044"/>
              <a:gd name="connsiteY3" fmla="*/ 6861165 h 7449797"/>
              <a:gd name="connsiteX4" fmla="*/ 2262026 w 5409044"/>
              <a:gd name="connsiteY4" fmla="*/ 7449794 h 7449797"/>
              <a:gd name="connsiteX5" fmla="*/ 0 w 5409044"/>
              <a:gd name="connsiteY5" fmla="*/ 6861165 h 7449797"/>
              <a:gd name="connsiteX6" fmla="*/ 3175 w 5409044"/>
              <a:gd name="connsiteY6" fmla="*/ 205811 h 7449797"/>
              <a:gd name="connsiteX0" fmla="*/ 3175 w 5409044"/>
              <a:gd name="connsiteY0" fmla="*/ 205811 h 7449797"/>
              <a:gd name="connsiteX1" fmla="*/ 141126 w 5409044"/>
              <a:gd name="connsiteY1" fmla="*/ 1628 h 7449797"/>
              <a:gd name="connsiteX2" fmla="*/ 4724633 w 5409044"/>
              <a:gd name="connsiteY2" fmla="*/ 3165 h 7449797"/>
              <a:gd name="connsiteX3" fmla="*/ 4814281 w 5409044"/>
              <a:gd name="connsiteY3" fmla="*/ 6861165 h 7449797"/>
              <a:gd name="connsiteX4" fmla="*/ 2262026 w 5409044"/>
              <a:gd name="connsiteY4" fmla="*/ 7449794 h 7449797"/>
              <a:gd name="connsiteX5" fmla="*/ 0 w 5409044"/>
              <a:gd name="connsiteY5" fmla="*/ 6861165 h 7449797"/>
              <a:gd name="connsiteX6" fmla="*/ 3175 w 5409044"/>
              <a:gd name="connsiteY6" fmla="*/ 205811 h 7449797"/>
              <a:gd name="connsiteX0" fmla="*/ 9525 w 5415394"/>
              <a:gd name="connsiteY0" fmla="*/ 205811 h 7449797"/>
              <a:gd name="connsiteX1" fmla="*/ 147476 w 5415394"/>
              <a:gd name="connsiteY1" fmla="*/ 1628 h 7449797"/>
              <a:gd name="connsiteX2" fmla="*/ 4730983 w 5415394"/>
              <a:gd name="connsiteY2" fmla="*/ 3165 h 7449797"/>
              <a:gd name="connsiteX3" fmla="*/ 4820631 w 5415394"/>
              <a:gd name="connsiteY3" fmla="*/ 6861165 h 7449797"/>
              <a:gd name="connsiteX4" fmla="*/ 2268376 w 5415394"/>
              <a:gd name="connsiteY4" fmla="*/ 7449794 h 7449797"/>
              <a:gd name="connsiteX5" fmla="*/ 0 w 5415394"/>
              <a:gd name="connsiteY5" fmla="*/ 5211548 h 7449797"/>
              <a:gd name="connsiteX6" fmla="*/ 9525 w 5415394"/>
              <a:gd name="connsiteY6" fmla="*/ 205811 h 7449797"/>
              <a:gd name="connsiteX0" fmla="*/ 9525 w 5415394"/>
              <a:gd name="connsiteY0" fmla="*/ 205811 h 6861165"/>
              <a:gd name="connsiteX1" fmla="*/ 147476 w 5415394"/>
              <a:gd name="connsiteY1" fmla="*/ 1628 h 6861165"/>
              <a:gd name="connsiteX2" fmla="*/ 4730983 w 5415394"/>
              <a:gd name="connsiteY2" fmla="*/ 3165 h 6861165"/>
              <a:gd name="connsiteX3" fmla="*/ 4820631 w 5415394"/>
              <a:gd name="connsiteY3" fmla="*/ 6861165 h 6861165"/>
              <a:gd name="connsiteX4" fmla="*/ 2042951 w 5415394"/>
              <a:gd name="connsiteY4" fmla="*/ 5558423 h 6861165"/>
              <a:gd name="connsiteX5" fmla="*/ 0 w 5415394"/>
              <a:gd name="connsiteY5" fmla="*/ 5211548 h 6861165"/>
              <a:gd name="connsiteX6" fmla="*/ 9525 w 5415394"/>
              <a:gd name="connsiteY6" fmla="*/ 205811 h 6861165"/>
              <a:gd name="connsiteX0" fmla="*/ 3175 w 5409044"/>
              <a:gd name="connsiteY0" fmla="*/ 205811 h 6861165"/>
              <a:gd name="connsiteX1" fmla="*/ 141126 w 5409044"/>
              <a:gd name="connsiteY1" fmla="*/ 1628 h 6861165"/>
              <a:gd name="connsiteX2" fmla="*/ 4724633 w 5409044"/>
              <a:gd name="connsiteY2" fmla="*/ 3165 h 6861165"/>
              <a:gd name="connsiteX3" fmla="*/ 4814281 w 5409044"/>
              <a:gd name="connsiteY3" fmla="*/ 6861165 h 6861165"/>
              <a:gd name="connsiteX4" fmla="*/ 2036601 w 5409044"/>
              <a:gd name="connsiteY4" fmla="*/ 5558423 h 6861165"/>
              <a:gd name="connsiteX5" fmla="*/ 0 w 5409044"/>
              <a:gd name="connsiteY5" fmla="*/ 5222214 h 6861165"/>
              <a:gd name="connsiteX6" fmla="*/ 3175 w 5409044"/>
              <a:gd name="connsiteY6" fmla="*/ 205811 h 6861165"/>
              <a:gd name="connsiteX0" fmla="*/ 3175 w 5409044"/>
              <a:gd name="connsiteY0" fmla="*/ 205811 h 6861165"/>
              <a:gd name="connsiteX1" fmla="*/ 141126 w 5409044"/>
              <a:gd name="connsiteY1" fmla="*/ 1628 h 6861165"/>
              <a:gd name="connsiteX2" fmla="*/ 4724633 w 5409044"/>
              <a:gd name="connsiteY2" fmla="*/ 3165 h 6861165"/>
              <a:gd name="connsiteX3" fmla="*/ 4814281 w 5409044"/>
              <a:gd name="connsiteY3" fmla="*/ 6861165 h 6861165"/>
              <a:gd name="connsiteX4" fmla="*/ 1906426 w 5409044"/>
              <a:gd name="connsiteY4" fmla="*/ 6066818 h 6861165"/>
              <a:gd name="connsiteX5" fmla="*/ 0 w 5409044"/>
              <a:gd name="connsiteY5" fmla="*/ 5222214 h 6861165"/>
              <a:gd name="connsiteX6" fmla="*/ 3175 w 5409044"/>
              <a:gd name="connsiteY6" fmla="*/ 205811 h 6861165"/>
              <a:gd name="connsiteX0" fmla="*/ 3175 w 6997717"/>
              <a:gd name="connsiteY0" fmla="*/ 205811 h 6068353"/>
              <a:gd name="connsiteX1" fmla="*/ 141126 w 6997717"/>
              <a:gd name="connsiteY1" fmla="*/ 1628 h 6068353"/>
              <a:gd name="connsiteX2" fmla="*/ 4724633 w 6997717"/>
              <a:gd name="connsiteY2" fmla="*/ 3165 h 6068353"/>
              <a:gd name="connsiteX3" fmla="*/ 6789131 w 6997717"/>
              <a:gd name="connsiteY3" fmla="*/ 6068353 h 6068353"/>
              <a:gd name="connsiteX4" fmla="*/ 1906426 w 6997717"/>
              <a:gd name="connsiteY4" fmla="*/ 6066818 h 6068353"/>
              <a:gd name="connsiteX5" fmla="*/ 0 w 6997717"/>
              <a:gd name="connsiteY5" fmla="*/ 5222214 h 6068353"/>
              <a:gd name="connsiteX6" fmla="*/ 3175 w 6997717"/>
              <a:gd name="connsiteY6" fmla="*/ 205811 h 6068353"/>
              <a:gd name="connsiteX0" fmla="*/ 3175 w 6997717"/>
              <a:gd name="connsiteY0" fmla="*/ 205811 h 6068353"/>
              <a:gd name="connsiteX1" fmla="*/ 141126 w 6997717"/>
              <a:gd name="connsiteY1" fmla="*/ 1628 h 6068353"/>
              <a:gd name="connsiteX2" fmla="*/ 4724633 w 6997717"/>
              <a:gd name="connsiteY2" fmla="*/ 3165 h 6068353"/>
              <a:gd name="connsiteX3" fmla="*/ 6789131 w 6997717"/>
              <a:gd name="connsiteY3" fmla="*/ 6068353 h 6068353"/>
              <a:gd name="connsiteX4" fmla="*/ 1906426 w 6997717"/>
              <a:gd name="connsiteY4" fmla="*/ 6066818 h 6068353"/>
              <a:gd name="connsiteX5" fmla="*/ 0 w 6997717"/>
              <a:gd name="connsiteY5" fmla="*/ 5222214 h 6068353"/>
              <a:gd name="connsiteX6" fmla="*/ 3175 w 6997717"/>
              <a:gd name="connsiteY6" fmla="*/ 205811 h 6068353"/>
              <a:gd name="connsiteX0" fmla="*/ 3175 w 6997717"/>
              <a:gd name="connsiteY0" fmla="*/ 205811 h 6068353"/>
              <a:gd name="connsiteX1" fmla="*/ 141126 w 6997717"/>
              <a:gd name="connsiteY1" fmla="*/ 1628 h 6068353"/>
              <a:gd name="connsiteX2" fmla="*/ 4724633 w 6997717"/>
              <a:gd name="connsiteY2" fmla="*/ 3165 h 6068353"/>
              <a:gd name="connsiteX3" fmla="*/ 6789131 w 6997717"/>
              <a:gd name="connsiteY3" fmla="*/ 6068353 h 6068353"/>
              <a:gd name="connsiteX4" fmla="*/ 1906426 w 6997717"/>
              <a:gd name="connsiteY4" fmla="*/ 6066818 h 6068353"/>
              <a:gd name="connsiteX5" fmla="*/ 0 w 6997717"/>
              <a:gd name="connsiteY5" fmla="*/ 5222214 h 6068353"/>
              <a:gd name="connsiteX6" fmla="*/ 3175 w 6997717"/>
              <a:gd name="connsiteY6" fmla="*/ 205811 h 6068353"/>
              <a:gd name="connsiteX0" fmla="*/ 775 w 6995317"/>
              <a:gd name="connsiteY0" fmla="*/ 205811 h 6068353"/>
              <a:gd name="connsiteX1" fmla="*/ 138726 w 6995317"/>
              <a:gd name="connsiteY1" fmla="*/ 1628 h 6068353"/>
              <a:gd name="connsiteX2" fmla="*/ 4722233 w 6995317"/>
              <a:gd name="connsiteY2" fmla="*/ 3165 h 6068353"/>
              <a:gd name="connsiteX3" fmla="*/ 6786731 w 6995317"/>
              <a:gd name="connsiteY3" fmla="*/ 6068353 h 6068353"/>
              <a:gd name="connsiteX4" fmla="*/ 1904026 w 6995317"/>
              <a:gd name="connsiteY4" fmla="*/ 6066818 h 6068353"/>
              <a:gd name="connsiteX5" fmla="*/ 7125 w 6995317"/>
              <a:gd name="connsiteY5" fmla="*/ 5495965 h 6068353"/>
              <a:gd name="connsiteX6" fmla="*/ 775 w 6995317"/>
              <a:gd name="connsiteY6" fmla="*/ 205811 h 6068353"/>
              <a:gd name="connsiteX0" fmla="*/ 775 w 6995317"/>
              <a:gd name="connsiteY0" fmla="*/ 205811 h 6068572"/>
              <a:gd name="connsiteX1" fmla="*/ 138726 w 6995317"/>
              <a:gd name="connsiteY1" fmla="*/ 1628 h 6068572"/>
              <a:gd name="connsiteX2" fmla="*/ 4722233 w 6995317"/>
              <a:gd name="connsiteY2" fmla="*/ 3165 h 6068572"/>
              <a:gd name="connsiteX3" fmla="*/ 6786731 w 6995317"/>
              <a:gd name="connsiteY3" fmla="*/ 6068353 h 6068572"/>
              <a:gd name="connsiteX4" fmla="*/ 1904026 w 6995317"/>
              <a:gd name="connsiteY4" fmla="*/ 6066818 h 6068572"/>
              <a:gd name="connsiteX5" fmla="*/ 7125 w 6995317"/>
              <a:gd name="connsiteY5" fmla="*/ 5495965 h 6068572"/>
              <a:gd name="connsiteX6" fmla="*/ 775 w 6995317"/>
              <a:gd name="connsiteY6" fmla="*/ 205811 h 6068572"/>
              <a:gd name="connsiteX0" fmla="*/ 775 w 6995317"/>
              <a:gd name="connsiteY0" fmla="*/ 205811 h 6070189"/>
              <a:gd name="connsiteX1" fmla="*/ 138726 w 6995317"/>
              <a:gd name="connsiteY1" fmla="*/ 1628 h 6070189"/>
              <a:gd name="connsiteX2" fmla="*/ 4722233 w 6995317"/>
              <a:gd name="connsiteY2" fmla="*/ 3165 h 6070189"/>
              <a:gd name="connsiteX3" fmla="*/ 6786731 w 6995317"/>
              <a:gd name="connsiteY3" fmla="*/ 6068353 h 6070189"/>
              <a:gd name="connsiteX4" fmla="*/ 1904026 w 6995317"/>
              <a:gd name="connsiteY4" fmla="*/ 6066818 h 6070189"/>
              <a:gd name="connsiteX5" fmla="*/ 7125 w 6995317"/>
              <a:gd name="connsiteY5" fmla="*/ 5495965 h 6070189"/>
              <a:gd name="connsiteX6" fmla="*/ 775 w 6995317"/>
              <a:gd name="connsiteY6" fmla="*/ 205811 h 6070189"/>
              <a:gd name="connsiteX0" fmla="*/ 775 w 6995317"/>
              <a:gd name="connsiteY0" fmla="*/ 205811 h 6069883"/>
              <a:gd name="connsiteX1" fmla="*/ 138726 w 6995317"/>
              <a:gd name="connsiteY1" fmla="*/ 1628 h 6069883"/>
              <a:gd name="connsiteX2" fmla="*/ 4722233 w 6995317"/>
              <a:gd name="connsiteY2" fmla="*/ 3165 h 6069883"/>
              <a:gd name="connsiteX3" fmla="*/ 6786731 w 6995317"/>
              <a:gd name="connsiteY3" fmla="*/ 6068353 h 6069883"/>
              <a:gd name="connsiteX4" fmla="*/ 1904026 w 6995317"/>
              <a:gd name="connsiteY4" fmla="*/ 6066818 h 6069883"/>
              <a:gd name="connsiteX5" fmla="*/ 7125 w 6995317"/>
              <a:gd name="connsiteY5" fmla="*/ 5495965 h 6069883"/>
              <a:gd name="connsiteX6" fmla="*/ 775 w 6995317"/>
              <a:gd name="connsiteY6" fmla="*/ 205811 h 6069883"/>
              <a:gd name="connsiteX0" fmla="*/ 775 w 8098398"/>
              <a:gd name="connsiteY0" fmla="*/ 205811 h 6069883"/>
              <a:gd name="connsiteX1" fmla="*/ 138726 w 8098398"/>
              <a:gd name="connsiteY1" fmla="*/ 1628 h 6069883"/>
              <a:gd name="connsiteX2" fmla="*/ 7782933 w 8098398"/>
              <a:gd name="connsiteY2" fmla="*/ 6721 h 6069883"/>
              <a:gd name="connsiteX3" fmla="*/ 6786731 w 8098398"/>
              <a:gd name="connsiteY3" fmla="*/ 6068353 h 6069883"/>
              <a:gd name="connsiteX4" fmla="*/ 1904026 w 8098398"/>
              <a:gd name="connsiteY4" fmla="*/ 6066818 h 6069883"/>
              <a:gd name="connsiteX5" fmla="*/ 7125 w 8098398"/>
              <a:gd name="connsiteY5" fmla="*/ 5495965 h 6069883"/>
              <a:gd name="connsiteX6" fmla="*/ 775 w 8098398"/>
              <a:gd name="connsiteY6" fmla="*/ 205811 h 6069883"/>
              <a:gd name="connsiteX0" fmla="*/ 775 w 11796917"/>
              <a:gd name="connsiteY0" fmla="*/ 205811 h 6069883"/>
              <a:gd name="connsiteX1" fmla="*/ 138726 w 11796917"/>
              <a:gd name="connsiteY1" fmla="*/ 1628 h 6069883"/>
              <a:gd name="connsiteX2" fmla="*/ 11704058 w 11796917"/>
              <a:gd name="connsiteY2" fmla="*/ 10276 h 6069883"/>
              <a:gd name="connsiteX3" fmla="*/ 6786731 w 11796917"/>
              <a:gd name="connsiteY3" fmla="*/ 6068353 h 6069883"/>
              <a:gd name="connsiteX4" fmla="*/ 1904026 w 11796917"/>
              <a:gd name="connsiteY4" fmla="*/ 6066818 h 6069883"/>
              <a:gd name="connsiteX5" fmla="*/ 7125 w 11796917"/>
              <a:gd name="connsiteY5" fmla="*/ 5495965 h 6069883"/>
              <a:gd name="connsiteX6" fmla="*/ 775 w 11796917"/>
              <a:gd name="connsiteY6" fmla="*/ 205811 h 6069883"/>
              <a:gd name="connsiteX0" fmla="*/ 775 w 12397281"/>
              <a:gd name="connsiteY0" fmla="*/ 205811 h 6069883"/>
              <a:gd name="connsiteX1" fmla="*/ 138726 w 12397281"/>
              <a:gd name="connsiteY1" fmla="*/ 1628 h 6069883"/>
              <a:gd name="connsiteX2" fmla="*/ 11704058 w 12397281"/>
              <a:gd name="connsiteY2" fmla="*/ 10276 h 6069883"/>
              <a:gd name="connsiteX3" fmla="*/ 11809581 w 12397281"/>
              <a:gd name="connsiteY3" fmla="*/ 6064798 h 6069883"/>
              <a:gd name="connsiteX4" fmla="*/ 1904026 w 12397281"/>
              <a:gd name="connsiteY4" fmla="*/ 6066818 h 6069883"/>
              <a:gd name="connsiteX5" fmla="*/ 7125 w 12397281"/>
              <a:gd name="connsiteY5" fmla="*/ 5495965 h 6069883"/>
              <a:gd name="connsiteX6" fmla="*/ 775 w 12397281"/>
              <a:gd name="connsiteY6" fmla="*/ 205811 h 6069883"/>
              <a:gd name="connsiteX0" fmla="*/ 775 w 12104055"/>
              <a:gd name="connsiteY0" fmla="*/ 205811 h 6069883"/>
              <a:gd name="connsiteX1" fmla="*/ 138726 w 12104055"/>
              <a:gd name="connsiteY1" fmla="*/ 1628 h 6069883"/>
              <a:gd name="connsiteX2" fmla="*/ 11704058 w 12104055"/>
              <a:gd name="connsiteY2" fmla="*/ 10276 h 6069883"/>
              <a:gd name="connsiteX3" fmla="*/ 11809581 w 12104055"/>
              <a:gd name="connsiteY3" fmla="*/ 6064798 h 6069883"/>
              <a:gd name="connsiteX4" fmla="*/ 1904026 w 12104055"/>
              <a:gd name="connsiteY4" fmla="*/ 6066818 h 6069883"/>
              <a:gd name="connsiteX5" fmla="*/ 7125 w 12104055"/>
              <a:gd name="connsiteY5" fmla="*/ 5495965 h 6069883"/>
              <a:gd name="connsiteX6" fmla="*/ 775 w 12104055"/>
              <a:gd name="connsiteY6" fmla="*/ 205811 h 6069883"/>
              <a:gd name="connsiteX0" fmla="*/ 775 w 12100788"/>
              <a:gd name="connsiteY0" fmla="*/ 205811 h 6069883"/>
              <a:gd name="connsiteX1" fmla="*/ 138726 w 12100788"/>
              <a:gd name="connsiteY1" fmla="*/ 1628 h 6069883"/>
              <a:gd name="connsiteX2" fmla="*/ 11704058 w 12100788"/>
              <a:gd name="connsiteY2" fmla="*/ 10276 h 6069883"/>
              <a:gd name="connsiteX3" fmla="*/ 11809581 w 12100788"/>
              <a:gd name="connsiteY3" fmla="*/ 6064798 h 6069883"/>
              <a:gd name="connsiteX4" fmla="*/ 1904026 w 12100788"/>
              <a:gd name="connsiteY4" fmla="*/ 6066818 h 6069883"/>
              <a:gd name="connsiteX5" fmla="*/ 7125 w 12100788"/>
              <a:gd name="connsiteY5" fmla="*/ 5495965 h 6069883"/>
              <a:gd name="connsiteX6" fmla="*/ 775 w 12100788"/>
              <a:gd name="connsiteY6" fmla="*/ 205811 h 6069883"/>
              <a:gd name="connsiteX0" fmla="*/ 775 w 11811571"/>
              <a:gd name="connsiteY0" fmla="*/ 205811 h 6069883"/>
              <a:gd name="connsiteX1" fmla="*/ 138726 w 11811571"/>
              <a:gd name="connsiteY1" fmla="*/ 1628 h 6069883"/>
              <a:gd name="connsiteX2" fmla="*/ 11704058 w 11811571"/>
              <a:gd name="connsiteY2" fmla="*/ 10276 h 6069883"/>
              <a:gd name="connsiteX3" fmla="*/ 11809581 w 11811571"/>
              <a:gd name="connsiteY3" fmla="*/ 6064798 h 6069883"/>
              <a:gd name="connsiteX4" fmla="*/ 1904026 w 11811571"/>
              <a:gd name="connsiteY4" fmla="*/ 6066818 h 6069883"/>
              <a:gd name="connsiteX5" fmla="*/ 7125 w 11811571"/>
              <a:gd name="connsiteY5" fmla="*/ 5495965 h 6069883"/>
              <a:gd name="connsiteX6" fmla="*/ 775 w 11811571"/>
              <a:gd name="connsiteY6" fmla="*/ 205811 h 6069883"/>
              <a:gd name="connsiteX0" fmla="*/ 775 w 12594111"/>
              <a:gd name="connsiteY0" fmla="*/ 499933 h 6364005"/>
              <a:gd name="connsiteX1" fmla="*/ 138726 w 12594111"/>
              <a:gd name="connsiteY1" fmla="*/ 295750 h 6364005"/>
              <a:gd name="connsiteX2" fmla="*/ 11704058 w 12594111"/>
              <a:gd name="connsiteY2" fmla="*/ 304398 h 6364005"/>
              <a:gd name="connsiteX3" fmla="*/ 11816376 w 12594111"/>
              <a:gd name="connsiteY3" fmla="*/ 413074 h 6364005"/>
              <a:gd name="connsiteX4" fmla="*/ 11809581 w 12594111"/>
              <a:gd name="connsiteY4" fmla="*/ 6358920 h 6364005"/>
              <a:gd name="connsiteX5" fmla="*/ 1904026 w 12594111"/>
              <a:gd name="connsiteY5" fmla="*/ 6360940 h 6364005"/>
              <a:gd name="connsiteX6" fmla="*/ 7125 w 12594111"/>
              <a:gd name="connsiteY6" fmla="*/ 5790087 h 6364005"/>
              <a:gd name="connsiteX7" fmla="*/ 775 w 12594111"/>
              <a:gd name="connsiteY7" fmla="*/ 499933 h 6364005"/>
              <a:gd name="connsiteX0" fmla="*/ 775 w 12594111"/>
              <a:gd name="connsiteY0" fmla="*/ 499933 h 6364005"/>
              <a:gd name="connsiteX1" fmla="*/ 138726 w 12594111"/>
              <a:gd name="connsiteY1" fmla="*/ 295750 h 6364005"/>
              <a:gd name="connsiteX2" fmla="*/ 11704058 w 12594111"/>
              <a:gd name="connsiteY2" fmla="*/ 304398 h 6364005"/>
              <a:gd name="connsiteX3" fmla="*/ 11816376 w 12594111"/>
              <a:gd name="connsiteY3" fmla="*/ 413074 h 6364005"/>
              <a:gd name="connsiteX4" fmla="*/ 11809581 w 12594111"/>
              <a:gd name="connsiteY4" fmla="*/ 6358920 h 6364005"/>
              <a:gd name="connsiteX5" fmla="*/ 1904026 w 12594111"/>
              <a:gd name="connsiteY5" fmla="*/ 6360940 h 6364005"/>
              <a:gd name="connsiteX6" fmla="*/ 7125 w 12594111"/>
              <a:gd name="connsiteY6" fmla="*/ 5790087 h 6364005"/>
              <a:gd name="connsiteX7" fmla="*/ 775 w 12594111"/>
              <a:gd name="connsiteY7" fmla="*/ 499933 h 6364005"/>
              <a:gd name="connsiteX0" fmla="*/ 775 w 12594111"/>
              <a:gd name="connsiteY0" fmla="*/ 499933 h 6364005"/>
              <a:gd name="connsiteX1" fmla="*/ 138726 w 12594111"/>
              <a:gd name="connsiteY1" fmla="*/ 295750 h 6364005"/>
              <a:gd name="connsiteX2" fmla="*/ 11704058 w 12594111"/>
              <a:gd name="connsiteY2" fmla="*/ 304398 h 6364005"/>
              <a:gd name="connsiteX3" fmla="*/ 11816376 w 12594111"/>
              <a:gd name="connsiteY3" fmla="*/ 413074 h 6364005"/>
              <a:gd name="connsiteX4" fmla="*/ 11809581 w 12594111"/>
              <a:gd name="connsiteY4" fmla="*/ 6358920 h 6364005"/>
              <a:gd name="connsiteX5" fmla="*/ 1904026 w 12594111"/>
              <a:gd name="connsiteY5" fmla="*/ 6360940 h 6364005"/>
              <a:gd name="connsiteX6" fmla="*/ 7125 w 12594111"/>
              <a:gd name="connsiteY6" fmla="*/ 5790087 h 6364005"/>
              <a:gd name="connsiteX7" fmla="*/ 775 w 12594111"/>
              <a:gd name="connsiteY7" fmla="*/ 499933 h 6364005"/>
              <a:gd name="connsiteX0" fmla="*/ 775 w 12594111"/>
              <a:gd name="connsiteY0" fmla="*/ 499933 h 6364005"/>
              <a:gd name="connsiteX1" fmla="*/ 138726 w 12594111"/>
              <a:gd name="connsiteY1" fmla="*/ 295750 h 6364005"/>
              <a:gd name="connsiteX2" fmla="*/ 11704058 w 12594111"/>
              <a:gd name="connsiteY2" fmla="*/ 304398 h 6364005"/>
              <a:gd name="connsiteX3" fmla="*/ 11816376 w 12594111"/>
              <a:gd name="connsiteY3" fmla="*/ 413074 h 6364005"/>
              <a:gd name="connsiteX4" fmla="*/ 11809581 w 12594111"/>
              <a:gd name="connsiteY4" fmla="*/ 6358920 h 6364005"/>
              <a:gd name="connsiteX5" fmla="*/ 1904026 w 12594111"/>
              <a:gd name="connsiteY5" fmla="*/ 6360940 h 6364005"/>
              <a:gd name="connsiteX6" fmla="*/ 7125 w 12594111"/>
              <a:gd name="connsiteY6" fmla="*/ 5790087 h 6364005"/>
              <a:gd name="connsiteX7" fmla="*/ 775 w 12594111"/>
              <a:gd name="connsiteY7" fmla="*/ 499933 h 6364005"/>
              <a:gd name="connsiteX0" fmla="*/ 775 w 12594986"/>
              <a:gd name="connsiteY0" fmla="*/ 205812 h 6069884"/>
              <a:gd name="connsiteX1" fmla="*/ 138726 w 12594986"/>
              <a:gd name="connsiteY1" fmla="*/ 1629 h 6069884"/>
              <a:gd name="connsiteX2" fmla="*/ 11704058 w 12594986"/>
              <a:gd name="connsiteY2" fmla="*/ 10277 h 6069884"/>
              <a:gd name="connsiteX3" fmla="*/ 11819551 w 12594986"/>
              <a:gd name="connsiteY3" fmla="*/ 1121522 h 6069884"/>
              <a:gd name="connsiteX4" fmla="*/ 11809581 w 12594986"/>
              <a:gd name="connsiteY4" fmla="*/ 6064799 h 6069884"/>
              <a:gd name="connsiteX5" fmla="*/ 1904026 w 12594986"/>
              <a:gd name="connsiteY5" fmla="*/ 6066819 h 6069884"/>
              <a:gd name="connsiteX6" fmla="*/ 7125 w 12594986"/>
              <a:gd name="connsiteY6" fmla="*/ 5495966 h 6069884"/>
              <a:gd name="connsiteX7" fmla="*/ 775 w 12594986"/>
              <a:gd name="connsiteY7" fmla="*/ 205812 h 6069884"/>
              <a:gd name="connsiteX0" fmla="*/ 775 w 11821813"/>
              <a:gd name="connsiteY0" fmla="*/ 205812 h 6069884"/>
              <a:gd name="connsiteX1" fmla="*/ 138726 w 11821813"/>
              <a:gd name="connsiteY1" fmla="*/ 1629 h 6069884"/>
              <a:gd name="connsiteX2" fmla="*/ 9735558 w 11821813"/>
              <a:gd name="connsiteY2" fmla="*/ 6722 h 6069884"/>
              <a:gd name="connsiteX3" fmla="*/ 11819551 w 11821813"/>
              <a:gd name="connsiteY3" fmla="*/ 1121522 h 6069884"/>
              <a:gd name="connsiteX4" fmla="*/ 11809581 w 11821813"/>
              <a:gd name="connsiteY4" fmla="*/ 6064799 h 6069884"/>
              <a:gd name="connsiteX5" fmla="*/ 1904026 w 11821813"/>
              <a:gd name="connsiteY5" fmla="*/ 6066819 h 6069884"/>
              <a:gd name="connsiteX6" fmla="*/ 7125 w 11821813"/>
              <a:gd name="connsiteY6" fmla="*/ 5495966 h 6069884"/>
              <a:gd name="connsiteX7" fmla="*/ 775 w 11821813"/>
              <a:gd name="connsiteY7" fmla="*/ 205812 h 6069884"/>
              <a:gd name="connsiteX0" fmla="*/ 775 w 11821813"/>
              <a:gd name="connsiteY0" fmla="*/ 205812 h 6069884"/>
              <a:gd name="connsiteX1" fmla="*/ 138726 w 11821813"/>
              <a:gd name="connsiteY1" fmla="*/ 1629 h 6069884"/>
              <a:gd name="connsiteX2" fmla="*/ 9735558 w 11821813"/>
              <a:gd name="connsiteY2" fmla="*/ 6722 h 6069884"/>
              <a:gd name="connsiteX3" fmla="*/ 11819551 w 11821813"/>
              <a:gd name="connsiteY3" fmla="*/ 1121522 h 6069884"/>
              <a:gd name="connsiteX4" fmla="*/ 11809581 w 11821813"/>
              <a:gd name="connsiteY4" fmla="*/ 6064799 h 6069884"/>
              <a:gd name="connsiteX5" fmla="*/ 1904026 w 11821813"/>
              <a:gd name="connsiteY5" fmla="*/ 6066819 h 6069884"/>
              <a:gd name="connsiteX6" fmla="*/ 7125 w 11821813"/>
              <a:gd name="connsiteY6" fmla="*/ 5495966 h 6069884"/>
              <a:gd name="connsiteX7" fmla="*/ 775 w 11821813"/>
              <a:gd name="connsiteY7" fmla="*/ 205812 h 6069884"/>
              <a:gd name="connsiteX0" fmla="*/ 775 w 11837957"/>
              <a:gd name="connsiteY0" fmla="*/ 205812 h 6069884"/>
              <a:gd name="connsiteX1" fmla="*/ 138726 w 11837957"/>
              <a:gd name="connsiteY1" fmla="*/ 1629 h 6069884"/>
              <a:gd name="connsiteX2" fmla="*/ 11192883 w 11837957"/>
              <a:gd name="connsiteY2" fmla="*/ 6722 h 6069884"/>
              <a:gd name="connsiteX3" fmla="*/ 11819551 w 11837957"/>
              <a:gd name="connsiteY3" fmla="*/ 1121522 h 6069884"/>
              <a:gd name="connsiteX4" fmla="*/ 11809581 w 11837957"/>
              <a:gd name="connsiteY4" fmla="*/ 6064799 h 6069884"/>
              <a:gd name="connsiteX5" fmla="*/ 1904026 w 11837957"/>
              <a:gd name="connsiteY5" fmla="*/ 6066819 h 6069884"/>
              <a:gd name="connsiteX6" fmla="*/ 7125 w 11837957"/>
              <a:gd name="connsiteY6" fmla="*/ 5495966 h 6069884"/>
              <a:gd name="connsiteX7" fmla="*/ 775 w 11837957"/>
              <a:gd name="connsiteY7" fmla="*/ 205812 h 6069884"/>
              <a:gd name="connsiteX0" fmla="*/ 775 w 11825545"/>
              <a:gd name="connsiteY0" fmla="*/ 205812 h 6069884"/>
              <a:gd name="connsiteX1" fmla="*/ 138726 w 11825545"/>
              <a:gd name="connsiteY1" fmla="*/ 1629 h 6069884"/>
              <a:gd name="connsiteX2" fmla="*/ 11192883 w 11825545"/>
              <a:gd name="connsiteY2" fmla="*/ 6722 h 6069884"/>
              <a:gd name="connsiteX3" fmla="*/ 11819551 w 11825545"/>
              <a:gd name="connsiteY3" fmla="*/ 1121522 h 6069884"/>
              <a:gd name="connsiteX4" fmla="*/ 11809581 w 11825545"/>
              <a:gd name="connsiteY4" fmla="*/ 6064799 h 6069884"/>
              <a:gd name="connsiteX5" fmla="*/ 1904026 w 11825545"/>
              <a:gd name="connsiteY5" fmla="*/ 6066819 h 6069884"/>
              <a:gd name="connsiteX6" fmla="*/ 7125 w 11825545"/>
              <a:gd name="connsiteY6" fmla="*/ 5495966 h 6069884"/>
              <a:gd name="connsiteX7" fmla="*/ 775 w 11825545"/>
              <a:gd name="connsiteY7" fmla="*/ 205812 h 6069884"/>
              <a:gd name="connsiteX0" fmla="*/ 775 w 11821813"/>
              <a:gd name="connsiteY0" fmla="*/ 205812 h 6069884"/>
              <a:gd name="connsiteX1" fmla="*/ 138726 w 11821813"/>
              <a:gd name="connsiteY1" fmla="*/ 1629 h 6069884"/>
              <a:gd name="connsiteX2" fmla="*/ 11192883 w 11821813"/>
              <a:gd name="connsiteY2" fmla="*/ 6722 h 6069884"/>
              <a:gd name="connsiteX3" fmla="*/ 11819551 w 11821813"/>
              <a:gd name="connsiteY3" fmla="*/ 1121522 h 6069884"/>
              <a:gd name="connsiteX4" fmla="*/ 11809581 w 11821813"/>
              <a:gd name="connsiteY4" fmla="*/ 6064799 h 6069884"/>
              <a:gd name="connsiteX5" fmla="*/ 1904026 w 11821813"/>
              <a:gd name="connsiteY5" fmla="*/ 6066819 h 6069884"/>
              <a:gd name="connsiteX6" fmla="*/ 7125 w 11821813"/>
              <a:gd name="connsiteY6" fmla="*/ 5495966 h 6069884"/>
              <a:gd name="connsiteX7" fmla="*/ 775 w 11821813"/>
              <a:gd name="connsiteY7" fmla="*/ 205812 h 6069884"/>
              <a:gd name="connsiteX0" fmla="*/ 775 w 11866535"/>
              <a:gd name="connsiteY0" fmla="*/ 205812 h 6069884"/>
              <a:gd name="connsiteX1" fmla="*/ 138726 w 11866535"/>
              <a:gd name="connsiteY1" fmla="*/ 1629 h 6069884"/>
              <a:gd name="connsiteX2" fmla="*/ 11700883 w 11866535"/>
              <a:gd name="connsiteY2" fmla="*/ 13832 h 6069884"/>
              <a:gd name="connsiteX3" fmla="*/ 11819551 w 11866535"/>
              <a:gd name="connsiteY3" fmla="*/ 1121522 h 6069884"/>
              <a:gd name="connsiteX4" fmla="*/ 11809581 w 11866535"/>
              <a:gd name="connsiteY4" fmla="*/ 6064799 h 6069884"/>
              <a:gd name="connsiteX5" fmla="*/ 1904026 w 11866535"/>
              <a:gd name="connsiteY5" fmla="*/ 6066819 h 6069884"/>
              <a:gd name="connsiteX6" fmla="*/ 7125 w 11866535"/>
              <a:gd name="connsiteY6" fmla="*/ 5495966 h 6069884"/>
              <a:gd name="connsiteX7" fmla="*/ 775 w 11866535"/>
              <a:gd name="connsiteY7" fmla="*/ 205812 h 6069884"/>
              <a:gd name="connsiteX0" fmla="*/ 775 w 11871795"/>
              <a:gd name="connsiteY0" fmla="*/ 205812 h 6069884"/>
              <a:gd name="connsiteX1" fmla="*/ 138726 w 11871795"/>
              <a:gd name="connsiteY1" fmla="*/ 1629 h 6069884"/>
              <a:gd name="connsiteX2" fmla="*/ 11700883 w 11871795"/>
              <a:gd name="connsiteY2" fmla="*/ 13832 h 6069884"/>
              <a:gd name="connsiteX3" fmla="*/ 11819551 w 11871795"/>
              <a:gd name="connsiteY3" fmla="*/ 1121522 h 6069884"/>
              <a:gd name="connsiteX4" fmla="*/ 11809581 w 11871795"/>
              <a:gd name="connsiteY4" fmla="*/ 6064799 h 6069884"/>
              <a:gd name="connsiteX5" fmla="*/ 1904026 w 11871795"/>
              <a:gd name="connsiteY5" fmla="*/ 6066819 h 6069884"/>
              <a:gd name="connsiteX6" fmla="*/ 7125 w 11871795"/>
              <a:gd name="connsiteY6" fmla="*/ 5495966 h 6069884"/>
              <a:gd name="connsiteX7" fmla="*/ 775 w 11871795"/>
              <a:gd name="connsiteY7" fmla="*/ 205812 h 6069884"/>
              <a:gd name="connsiteX0" fmla="*/ 775 w 11850218"/>
              <a:gd name="connsiteY0" fmla="*/ 205812 h 6069884"/>
              <a:gd name="connsiteX1" fmla="*/ 138726 w 11850218"/>
              <a:gd name="connsiteY1" fmla="*/ 1629 h 6069884"/>
              <a:gd name="connsiteX2" fmla="*/ 11659608 w 11850218"/>
              <a:gd name="connsiteY2" fmla="*/ 10277 h 6069884"/>
              <a:gd name="connsiteX3" fmla="*/ 11819551 w 11850218"/>
              <a:gd name="connsiteY3" fmla="*/ 1121522 h 6069884"/>
              <a:gd name="connsiteX4" fmla="*/ 11809581 w 11850218"/>
              <a:gd name="connsiteY4" fmla="*/ 6064799 h 6069884"/>
              <a:gd name="connsiteX5" fmla="*/ 1904026 w 11850218"/>
              <a:gd name="connsiteY5" fmla="*/ 6066819 h 6069884"/>
              <a:gd name="connsiteX6" fmla="*/ 7125 w 11850218"/>
              <a:gd name="connsiteY6" fmla="*/ 5495966 h 6069884"/>
              <a:gd name="connsiteX7" fmla="*/ 775 w 11850218"/>
              <a:gd name="connsiteY7" fmla="*/ 205812 h 6069884"/>
              <a:gd name="connsiteX0" fmla="*/ 775 w 11831396"/>
              <a:gd name="connsiteY0" fmla="*/ 205812 h 6069884"/>
              <a:gd name="connsiteX1" fmla="*/ 138726 w 11831396"/>
              <a:gd name="connsiteY1" fmla="*/ 1629 h 6069884"/>
              <a:gd name="connsiteX2" fmla="*/ 11659608 w 11831396"/>
              <a:gd name="connsiteY2" fmla="*/ 10277 h 6069884"/>
              <a:gd name="connsiteX3" fmla="*/ 11819551 w 11831396"/>
              <a:gd name="connsiteY3" fmla="*/ 1121522 h 6069884"/>
              <a:gd name="connsiteX4" fmla="*/ 11809581 w 11831396"/>
              <a:gd name="connsiteY4" fmla="*/ 6064799 h 6069884"/>
              <a:gd name="connsiteX5" fmla="*/ 1904026 w 11831396"/>
              <a:gd name="connsiteY5" fmla="*/ 6066819 h 6069884"/>
              <a:gd name="connsiteX6" fmla="*/ 7125 w 11831396"/>
              <a:gd name="connsiteY6" fmla="*/ 5495966 h 6069884"/>
              <a:gd name="connsiteX7" fmla="*/ 775 w 11831396"/>
              <a:gd name="connsiteY7" fmla="*/ 205812 h 6069884"/>
              <a:gd name="connsiteX0" fmla="*/ 775 w 11826314"/>
              <a:gd name="connsiteY0" fmla="*/ 205812 h 6069884"/>
              <a:gd name="connsiteX1" fmla="*/ 138726 w 11826314"/>
              <a:gd name="connsiteY1" fmla="*/ 1629 h 6069884"/>
              <a:gd name="connsiteX2" fmla="*/ 11659608 w 11826314"/>
              <a:gd name="connsiteY2" fmla="*/ 10277 h 6069884"/>
              <a:gd name="connsiteX3" fmla="*/ 11819551 w 11826314"/>
              <a:gd name="connsiteY3" fmla="*/ 1121522 h 6069884"/>
              <a:gd name="connsiteX4" fmla="*/ 11809581 w 11826314"/>
              <a:gd name="connsiteY4" fmla="*/ 6064799 h 6069884"/>
              <a:gd name="connsiteX5" fmla="*/ 1904026 w 11826314"/>
              <a:gd name="connsiteY5" fmla="*/ 6066819 h 6069884"/>
              <a:gd name="connsiteX6" fmla="*/ 7125 w 11826314"/>
              <a:gd name="connsiteY6" fmla="*/ 5495966 h 6069884"/>
              <a:gd name="connsiteX7" fmla="*/ 775 w 11826314"/>
              <a:gd name="connsiteY7" fmla="*/ 205812 h 6069884"/>
              <a:gd name="connsiteX0" fmla="*/ 775 w 11823476"/>
              <a:gd name="connsiteY0" fmla="*/ 205812 h 6069884"/>
              <a:gd name="connsiteX1" fmla="*/ 138726 w 11823476"/>
              <a:gd name="connsiteY1" fmla="*/ 1629 h 6069884"/>
              <a:gd name="connsiteX2" fmla="*/ 11659608 w 11823476"/>
              <a:gd name="connsiteY2" fmla="*/ 10277 h 6069884"/>
              <a:gd name="connsiteX3" fmla="*/ 11819551 w 11823476"/>
              <a:gd name="connsiteY3" fmla="*/ 1121522 h 6069884"/>
              <a:gd name="connsiteX4" fmla="*/ 11809581 w 11823476"/>
              <a:gd name="connsiteY4" fmla="*/ 6064799 h 6069884"/>
              <a:gd name="connsiteX5" fmla="*/ 1904026 w 11823476"/>
              <a:gd name="connsiteY5" fmla="*/ 6066819 h 6069884"/>
              <a:gd name="connsiteX6" fmla="*/ 7125 w 11823476"/>
              <a:gd name="connsiteY6" fmla="*/ 5495966 h 6069884"/>
              <a:gd name="connsiteX7" fmla="*/ 775 w 11823476"/>
              <a:gd name="connsiteY7" fmla="*/ 205812 h 6069884"/>
              <a:gd name="connsiteX0" fmla="*/ 775 w 12559042"/>
              <a:gd name="connsiteY0" fmla="*/ 205812 h 6069884"/>
              <a:gd name="connsiteX1" fmla="*/ 138726 w 12559042"/>
              <a:gd name="connsiteY1" fmla="*/ 1629 h 6069884"/>
              <a:gd name="connsiteX2" fmla="*/ 11659608 w 12559042"/>
              <a:gd name="connsiteY2" fmla="*/ 10277 h 6069884"/>
              <a:gd name="connsiteX3" fmla="*/ 11810026 w 12559042"/>
              <a:gd name="connsiteY3" fmla="*/ 122510 h 6069884"/>
              <a:gd name="connsiteX4" fmla="*/ 11819551 w 12559042"/>
              <a:gd name="connsiteY4" fmla="*/ 1121522 h 6069884"/>
              <a:gd name="connsiteX5" fmla="*/ 11809581 w 12559042"/>
              <a:gd name="connsiteY5" fmla="*/ 6064799 h 6069884"/>
              <a:gd name="connsiteX6" fmla="*/ 1904026 w 12559042"/>
              <a:gd name="connsiteY6" fmla="*/ 6066819 h 6069884"/>
              <a:gd name="connsiteX7" fmla="*/ 7125 w 12559042"/>
              <a:gd name="connsiteY7" fmla="*/ 5495966 h 6069884"/>
              <a:gd name="connsiteX8" fmla="*/ 775 w 12559042"/>
              <a:gd name="connsiteY8" fmla="*/ 205812 h 6069884"/>
              <a:gd name="connsiteX0" fmla="*/ 775 w 11825341"/>
              <a:gd name="connsiteY0" fmla="*/ 211183 h 6075255"/>
              <a:gd name="connsiteX1" fmla="*/ 138726 w 11825341"/>
              <a:gd name="connsiteY1" fmla="*/ 7000 h 6075255"/>
              <a:gd name="connsiteX2" fmla="*/ 11659608 w 11825341"/>
              <a:gd name="connsiteY2" fmla="*/ 15648 h 6075255"/>
              <a:gd name="connsiteX3" fmla="*/ 11810026 w 11825341"/>
              <a:gd name="connsiteY3" fmla="*/ 127881 h 6075255"/>
              <a:gd name="connsiteX4" fmla="*/ 11819551 w 11825341"/>
              <a:gd name="connsiteY4" fmla="*/ 1126893 h 6075255"/>
              <a:gd name="connsiteX5" fmla="*/ 11809581 w 11825341"/>
              <a:gd name="connsiteY5" fmla="*/ 6070170 h 6075255"/>
              <a:gd name="connsiteX6" fmla="*/ 1904026 w 11825341"/>
              <a:gd name="connsiteY6" fmla="*/ 6072190 h 6075255"/>
              <a:gd name="connsiteX7" fmla="*/ 7125 w 11825341"/>
              <a:gd name="connsiteY7" fmla="*/ 5501337 h 6075255"/>
              <a:gd name="connsiteX8" fmla="*/ 775 w 11825341"/>
              <a:gd name="connsiteY8" fmla="*/ 211183 h 6075255"/>
              <a:gd name="connsiteX0" fmla="*/ 775 w 11821813"/>
              <a:gd name="connsiteY0" fmla="*/ 211183 h 6075255"/>
              <a:gd name="connsiteX1" fmla="*/ 138726 w 11821813"/>
              <a:gd name="connsiteY1" fmla="*/ 7000 h 6075255"/>
              <a:gd name="connsiteX2" fmla="*/ 11659608 w 11821813"/>
              <a:gd name="connsiteY2" fmla="*/ 15648 h 6075255"/>
              <a:gd name="connsiteX3" fmla="*/ 11810026 w 11821813"/>
              <a:gd name="connsiteY3" fmla="*/ 127881 h 6075255"/>
              <a:gd name="connsiteX4" fmla="*/ 11819551 w 11821813"/>
              <a:gd name="connsiteY4" fmla="*/ 1126893 h 6075255"/>
              <a:gd name="connsiteX5" fmla="*/ 11809581 w 11821813"/>
              <a:gd name="connsiteY5" fmla="*/ 6070170 h 6075255"/>
              <a:gd name="connsiteX6" fmla="*/ 1904026 w 11821813"/>
              <a:gd name="connsiteY6" fmla="*/ 6072190 h 6075255"/>
              <a:gd name="connsiteX7" fmla="*/ 7125 w 11821813"/>
              <a:gd name="connsiteY7" fmla="*/ 5501337 h 6075255"/>
              <a:gd name="connsiteX8" fmla="*/ 775 w 11821813"/>
              <a:gd name="connsiteY8" fmla="*/ 211183 h 6075255"/>
              <a:gd name="connsiteX0" fmla="*/ 775 w 11821813"/>
              <a:gd name="connsiteY0" fmla="*/ 205812 h 6069884"/>
              <a:gd name="connsiteX1" fmla="*/ 138726 w 11821813"/>
              <a:gd name="connsiteY1" fmla="*/ 1629 h 6069884"/>
              <a:gd name="connsiteX2" fmla="*/ 11659608 w 11821813"/>
              <a:gd name="connsiteY2" fmla="*/ 10277 h 6069884"/>
              <a:gd name="connsiteX3" fmla="*/ 11816376 w 11821813"/>
              <a:gd name="connsiteY3" fmla="*/ 193614 h 6069884"/>
              <a:gd name="connsiteX4" fmla="*/ 11819551 w 11821813"/>
              <a:gd name="connsiteY4" fmla="*/ 1121522 h 6069884"/>
              <a:gd name="connsiteX5" fmla="*/ 11809581 w 11821813"/>
              <a:gd name="connsiteY5" fmla="*/ 6064799 h 6069884"/>
              <a:gd name="connsiteX6" fmla="*/ 1904026 w 11821813"/>
              <a:gd name="connsiteY6" fmla="*/ 6066819 h 6069884"/>
              <a:gd name="connsiteX7" fmla="*/ 7125 w 11821813"/>
              <a:gd name="connsiteY7" fmla="*/ 5495966 h 6069884"/>
              <a:gd name="connsiteX8" fmla="*/ 775 w 11821813"/>
              <a:gd name="connsiteY8" fmla="*/ 205812 h 6069884"/>
              <a:gd name="connsiteX0" fmla="*/ 775 w 11821813"/>
              <a:gd name="connsiteY0" fmla="*/ 205812 h 6069884"/>
              <a:gd name="connsiteX1" fmla="*/ 138726 w 11821813"/>
              <a:gd name="connsiteY1" fmla="*/ 1629 h 6069884"/>
              <a:gd name="connsiteX2" fmla="*/ 11659608 w 11821813"/>
              <a:gd name="connsiteY2" fmla="*/ 10277 h 6069884"/>
              <a:gd name="connsiteX3" fmla="*/ 11816376 w 11821813"/>
              <a:gd name="connsiteY3" fmla="*/ 193614 h 6069884"/>
              <a:gd name="connsiteX4" fmla="*/ 11819551 w 11821813"/>
              <a:gd name="connsiteY4" fmla="*/ 1121522 h 6069884"/>
              <a:gd name="connsiteX5" fmla="*/ 11809581 w 11821813"/>
              <a:gd name="connsiteY5" fmla="*/ 6064799 h 6069884"/>
              <a:gd name="connsiteX6" fmla="*/ 1904026 w 11821813"/>
              <a:gd name="connsiteY6" fmla="*/ 6066819 h 6069884"/>
              <a:gd name="connsiteX7" fmla="*/ 7125 w 11821813"/>
              <a:gd name="connsiteY7" fmla="*/ 5495966 h 6069884"/>
              <a:gd name="connsiteX8" fmla="*/ 775 w 11821813"/>
              <a:gd name="connsiteY8" fmla="*/ 205812 h 6069884"/>
              <a:gd name="connsiteX0" fmla="*/ 775 w 11821813"/>
              <a:gd name="connsiteY0" fmla="*/ 174049 h 6080783"/>
              <a:gd name="connsiteX1" fmla="*/ 138726 w 11821813"/>
              <a:gd name="connsiteY1" fmla="*/ 12528 h 6080783"/>
              <a:gd name="connsiteX2" fmla="*/ 11659608 w 11821813"/>
              <a:gd name="connsiteY2" fmla="*/ 21176 h 6080783"/>
              <a:gd name="connsiteX3" fmla="*/ 11816376 w 11821813"/>
              <a:gd name="connsiteY3" fmla="*/ 204513 h 6080783"/>
              <a:gd name="connsiteX4" fmla="*/ 11819551 w 11821813"/>
              <a:gd name="connsiteY4" fmla="*/ 1132421 h 6080783"/>
              <a:gd name="connsiteX5" fmla="*/ 11809581 w 11821813"/>
              <a:gd name="connsiteY5" fmla="*/ 6075698 h 6080783"/>
              <a:gd name="connsiteX6" fmla="*/ 1904026 w 11821813"/>
              <a:gd name="connsiteY6" fmla="*/ 6077718 h 6080783"/>
              <a:gd name="connsiteX7" fmla="*/ 7125 w 11821813"/>
              <a:gd name="connsiteY7" fmla="*/ 5506865 h 6080783"/>
              <a:gd name="connsiteX8" fmla="*/ 775 w 11821813"/>
              <a:gd name="connsiteY8" fmla="*/ 174049 h 6080783"/>
              <a:gd name="connsiteX0" fmla="*/ 2536 w 11823574"/>
              <a:gd name="connsiteY0" fmla="*/ 174049 h 6080783"/>
              <a:gd name="connsiteX1" fmla="*/ 140487 w 11823574"/>
              <a:gd name="connsiteY1" fmla="*/ 12528 h 6080783"/>
              <a:gd name="connsiteX2" fmla="*/ 11661369 w 11823574"/>
              <a:gd name="connsiteY2" fmla="*/ 21176 h 6080783"/>
              <a:gd name="connsiteX3" fmla="*/ 11818137 w 11823574"/>
              <a:gd name="connsiteY3" fmla="*/ 204513 h 6080783"/>
              <a:gd name="connsiteX4" fmla="*/ 11821312 w 11823574"/>
              <a:gd name="connsiteY4" fmla="*/ 1132421 h 6080783"/>
              <a:gd name="connsiteX5" fmla="*/ 11811342 w 11823574"/>
              <a:gd name="connsiteY5" fmla="*/ 6075698 h 6080783"/>
              <a:gd name="connsiteX6" fmla="*/ 1905787 w 11823574"/>
              <a:gd name="connsiteY6" fmla="*/ 6077718 h 6080783"/>
              <a:gd name="connsiteX7" fmla="*/ 8886 w 11823574"/>
              <a:gd name="connsiteY7" fmla="*/ 5506865 h 6080783"/>
              <a:gd name="connsiteX8" fmla="*/ 2536 w 11823574"/>
              <a:gd name="connsiteY8" fmla="*/ 174049 h 6080783"/>
              <a:gd name="connsiteX0" fmla="*/ 2536 w 11823574"/>
              <a:gd name="connsiteY0" fmla="*/ 163317 h 6070051"/>
              <a:gd name="connsiteX1" fmla="*/ 140487 w 11823574"/>
              <a:gd name="connsiteY1" fmla="*/ 1796 h 6070051"/>
              <a:gd name="connsiteX2" fmla="*/ 11661369 w 11823574"/>
              <a:gd name="connsiteY2" fmla="*/ 10444 h 6070051"/>
              <a:gd name="connsiteX3" fmla="*/ 11818137 w 11823574"/>
              <a:gd name="connsiteY3" fmla="*/ 193781 h 6070051"/>
              <a:gd name="connsiteX4" fmla="*/ 11821312 w 11823574"/>
              <a:gd name="connsiteY4" fmla="*/ 1121689 h 6070051"/>
              <a:gd name="connsiteX5" fmla="*/ 11811342 w 11823574"/>
              <a:gd name="connsiteY5" fmla="*/ 6064966 h 6070051"/>
              <a:gd name="connsiteX6" fmla="*/ 1905787 w 11823574"/>
              <a:gd name="connsiteY6" fmla="*/ 6066986 h 6070051"/>
              <a:gd name="connsiteX7" fmla="*/ 8886 w 11823574"/>
              <a:gd name="connsiteY7" fmla="*/ 5496133 h 6070051"/>
              <a:gd name="connsiteX8" fmla="*/ 2536 w 11823574"/>
              <a:gd name="connsiteY8" fmla="*/ 163317 h 6070051"/>
              <a:gd name="connsiteX0" fmla="*/ 1747 w 11822785"/>
              <a:gd name="connsiteY0" fmla="*/ 163317 h 6070051"/>
              <a:gd name="connsiteX1" fmla="*/ 158748 w 11822785"/>
              <a:gd name="connsiteY1" fmla="*/ 1796 h 6070051"/>
              <a:gd name="connsiteX2" fmla="*/ 11660580 w 11822785"/>
              <a:gd name="connsiteY2" fmla="*/ 10444 h 6070051"/>
              <a:gd name="connsiteX3" fmla="*/ 11817348 w 11822785"/>
              <a:gd name="connsiteY3" fmla="*/ 193781 h 6070051"/>
              <a:gd name="connsiteX4" fmla="*/ 11820523 w 11822785"/>
              <a:gd name="connsiteY4" fmla="*/ 1121689 h 6070051"/>
              <a:gd name="connsiteX5" fmla="*/ 11810553 w 11822785"/>
              <a:gd name="connsiteY5" fmla="*/ 6064966 h 6070051"/>
              <a:gd name="connsiteX6" fmla="*/ 1904998 w 11822785"/>
              <a:gd name="connsiteY6" fmla="*/ 6066986 h 6070051"/>
              <a:gd name="connsiteX7" fmla="*/ 8097 w 11822785"/>
              <a:gd name="connsiteY7" fmla="*/ 5496133 h 6070051"/>
              <a:gd name="connsiteX8" fmla="*/ 1747 w 11822785"/>
              <a:gd name="connsiteY8" fmla="*/ 163317 h 6070051"/>
              <a:gd name="connsiteX0" fmla="*/ 1747 w 11822785"/>
              <a:gd name="connsiteY0" fmla="*/ 163317 h 6069854"/>
              <a:gd name="connsiteX1" fmla="*/ 158748 w 11822785"/>
              <a:gd name="connsiteY1" fmla="*/ 1796 h 6069854"/>
              <a:gd name="connsiteX2" fmla="*/ 11660580 w 11822785"/>
              <a:gd name="connsiteY2" fmla="*/ 10444 h 6069854"/>
              <a:gd name="connsiteX3" fmla="*/ 11817348 w 11822785"/>
              <a:gd name="connsiteY3" fmla="*/ 193781 h 6069854"/>
              <a:gd name="connsiteX4" fmla="*/ 11820523 w 11822785"/>
              <a:gd name="connsiteY4" fmla="*/ 1121689 h 6069854"/>
              <a:gd name="connsiteX5" fmla="*/ 11810553 w 11822785"/>
              <a:gd name="connsiteY5" fmla="*/ 6064966 h 6069854"/>
              <a:gd name="connsiteX6" fmla="*/ 1904998 w 11822785"/>
              <a:gd name="connsiteY6" fmla="*/ 6066986 h 6069854"/>
              <a:gd name="connsiteX7" fmla="*/ 8097 w 11822785"/>
              <a:gd name="connsiteY7" fmla="*/ 5496133 h 6069854"/>
              <a:gd name="connsiteX8" fmla="*/ 1747 w 11822785"/>
              <a:gd name="connsiteY8" fmla="*/ 163317 h 6069854"/>
              <a:gd name="connsiteX0" fmla="*/ 1747 w 11822785"/>
              <a:gd name="connsiteY0" fmla="*/ 163317 h 6071616"/>
              <a:gd name="connsiteX1" fmla="*/ 158748 w 11822785"/>
              <a:gd name="connsiteY1" fmla="*/ 1796 h 6071616"/>
              <a:gd name="connsiteX2" fmla="*/ 11660580 w 11822785"/>
              <a:gd name="connsiteY2" fmla="*/ 10444 h 6071616"/>
              <a:gd name="connsiteX3" fmla="*/ 11817348 w 11822785"/>
              <a:gd name="connsiteY3" fmla="*/ 193781 h 6071616"/>
              <a:gd name="connsiteX4" fmla="*/ 11820523 w 11822785"/>
              <a:gd name="connsiteY4" fmla="*/ 1121689 h 6071616"/>
              <a:gd name="connsiteX5" fmla="*/ 11810553 w 11822785"/>
              <a:gd name="connsiteY5" fmla="*/ 6064966 h 6071616"/>
              <a:gd name="connsiteX6" fmla="*/ 1527173 w 11822785"/>
              <a:gd name="connsiteY6" fmla="*/ 6068764 h 6071616"/>
              <a:gd name="connsiteX7" fmla="*/ 8097 w 11822785"/>
              <a:gd name="connsiteY7" fmla="*/ 5496133 h 6071616"/>
              <a:gd name="connsiteX8" fmla="*/ 1747 w 11822785"/>
              <a:gd name="connsiteY8" fmla="*/ 163317 h 6071616"/>
              <a:gd name="connsiteX0" fmla="*/ 1747 w 11822785"/>
              <a:gd name="connsiteY0" fmla="*/ 163317 h 6072159"/>
              <a:gd name="connsiteX1" fmla="*/ 158748 w 11822785"/>
              <a:gd name="connsiteY1" fmla="*/ 1796 h 6072159"/>
              <a:gd name="connsiteX2" fmla="*/ 11660580 w 11822785"/>
              <a:gd name="connsiteY2" fmla="*/ 10444 h 6072159"/>
              <a:gd name="connsiteX3" fmla="*/ 11817348 w 11822785"/>
              <a:gd name="connsiteY3" fmla="*/ 193781 h 6072159"/>
              <a:gd name="connsiteX4" fmla="*/ 11820523 w 11822785"/>
              <a:gd name="connsiteY4" fmla="*/ 1121689 h 6072159"/>
              <a:gd name="connsiteX5" fmla="*/ 11810553 w 11822785"/>
              <a:gd name="connsiteY5" fmla="*/ 6064966 h 6072159"/>
              <a:gd name="connsiteX6" fmla="*/ 1527173 w 11822785"/>
              <a:gd name="connsiteY6" fmla="*/ 6068764 h 6072159"/>
              <a:gd name="connsiteX7" fmla="*/ 8097 w 11822785"/>
              <a:gd name="connsiteY7" fmla="*/ 5496133 h 6072159"/>
              <a:gd name="connsiteX8" fmla="*/ 1747 w 11822785"/>
              <a:gd name="connsiteY8" fmla="*/ 163317 h 6072159"/>
              <a:gd name="connsiteX0" fmla="*/ 1747 w 11822785"/>
              <a:gd name="connsiteY0" fmla="*/ 163317 h 6072036"/>
              <a:gd name="connsiteX1" fmla="*/ 158748 w 11822785"/>
              <a:gd name="connsiteY1" fmla="*/ 1796 h 6072036"/>
              <a:gd name="connsiteX2" fmla="*/ 11660580 w 11822785"/>
              <a:gd name="connsiteY2" fmla="*/ 10444 h 6072036"/>
              <a:gd name="connsiteX3" fmla="*/ 11817348 w 11822785"/>
              <a:gd name="connsiteY3" fmla="*/ 193781 h 6072036"/>
              <a:gd name="connsiteX4" fmla="*/ 11820523 w 11822785"/>
              <a:gd name="connsiteY4" fmla="*/ 1121689 h 6072036"/>
              <a:gd name="connsiteX5" fmla="*/ 11810553 w 11822785"/>
              <a:gd name="connsiteY5" fmla="*/ 6064966 h 6072036"/>
              <a:gd name="connsiteX6" fmla="*/ 1527173 w 11822785"/>
              <a:gd name="connsiteY6" fmla="*/ 6068764 h 6072036"/>
              <a:gd name="connsiteX7" fmla="*/ 8097 w 11822785"/>
              <a:gd name="connsiteY7" fmla="*/ 5483690 h 6072036"/>
              <a:gd name="connsiteX8" fmla="*/ 1747 w 11822785"/>
              <a:gd name="connsiteY8" fmla="*/ 163317 h 6072036"/>
              <a:gd name="connsiteX0" fmla="*/ 1747 w 11822785"/>
              <a:gd name="connsiteY0" fmla="*/ 163317 h 6071507"/>
              <a:gd name="connsiteX1" fmla="*/ 158748 w 11822785"/>
              <a:gd name="connsiteY1" fmla="*/ 1796 h 6071507"/>
              <a:gd name="connsiteX2" fmla="*/ 11660580 w 11822785"/>
              <a:gd name="connsiteY2" fmla="*/ 10444 h 6071507"/>
              <a:gd name="connsiteX3" fmla="*/ 11817348 w 11822785"/>
              <a:gd name="connsiteY3" fmla="*/ 193781 h 6071507"/>
              <a:gd name="connsiteX4" fmla="*/ 11820523 w 11822785"/>
              <a:gd name="connsiteY4" fmla="*/ 1121689 h 6071507"/>
              <a:gd name="connsiteX5" fmla="*/ 11810553 w 11822785"/>
              <a:gd name="connsiteY5" fmla="*/ 6064966 h 6071507"/>
              <a:gd name="connsiteX6" fmla="*/ 1527173 w 11822785"/>
              <a:gd name="connsiteY6" fmla="*/ 6068764 h 6071507"/>
              <a:gd name="connsiteX7" fmla="*/ 8097 w 11822785"/>
              <a:gd name="connsiteY7" fmla="*/ 5483690 h 6071507"/>
              <a:gd name="connsiteX8" fmla="*/ 1747 w 11822785"/>
              <a:gd name="connsiteY8" fmla="*/ 163317 h 6071507"/>
              <a:gd name="connsiteX0" fmla="*/ 1747 w 11822785"/>
              <a:gd name="connsiteY0" fmla="*/ 163317 h 6071988"/>
              <a:gd name="connsiteX1" fmla="*/ 158748 w 11822785"/>
              <a:gd name="connsiteY1" fmla="*/ 1796 h 6071988"/>
              <a:gd name="connsiteX2" fmla="*/ 11660580 w 11822785"/>
              <a:gd name="connsiteY2" fmla="*/ 10444 h 6071988"/>
              <a:gd name="connsiteX3" fmla="*/ 11817348 w 11822785"/>
              <a:gd name="connsiteY3" fmla="*/ 193781 h 6071988"/>
              <a:gd name="connsiteX4" fmla="*/ 11820523 w 11822785"/>
              <a:gd name="connsiteY4" fmla="*/ 1121689 h 6071988"/>
              <a:gd name="connsiteX5" fmla="*/ 11810553 w 11822785"/>
              <a:gd name="connsiteY5" fmla="*/ 6064966 h 6071988"/>
              <a:gd name="connsiteX6" fmla="*/ 1527173 w 11822785"/>
              <a:gd name="connsiteY6" fmla="*/ 6068764 h 6071988"/>
              <a:gd name="connsiteX7" fmla="*/ 8097 w 11822785"/>
              <a:gd name="connsiteY7" fmla="*/ 5483690 h 6071988"/>
              <a:gd name="connsiteX8" fmla="*/ 1747 w 11822785"/>
              <a:gd name="connsiteY8" fmla="*/ 163317 h 6071988"/>
              <a:gd name="connsiteX0" fmla="*/ 1747 w 11822785"/>
              <a:gd name="connsiteY0" fmla="*/ 163317 h 6071988"/>
              <a:gd name="connsiteX1" fmla="*/ 158748 w 11822785"/>
              <a:gd name="connsiteY1" fmla="*/ 1796 h 6071988"/>
              <a:gd name="connsiteX2" fmla="*/ 11660580 w 11822785"/>
              <a:gd name="connsiteY2" fmla="*/ 10444 h 6071988"/>
              <a:gd name="connsiteX3" fmla="*/ 11817348 w 11822785"/>
              <a:gd name="connsiteY3" fmla="*/ 193781 h 6071988"/>
              <a:gd name="connsiteX4" fmla="*/ 11820523 w 11822785"/>
              <a:gd name="connsiteY4" fmla="*/ 1121689 h 6071988"/>
              <a:gd name="connsiteX5" fmla="*/ 11810553 w 11822785"/>
              <a:gd name="connsiteY5" fmla="*/ 6064966 h 6071988"/>
              <a:gd name="connsiteX6" fmla="*/ 1417636 w 11822785"/>
              <a:gd name="connsiteY6" fmla="*/ 6068764 h 6071988"/>
              <a:gd name="connsiteX7" fmla="*/ 8097 w 11822785"/>
              <a:gd name="connsiteY7" fmla="*/ 5483690 h 6071988"/>
              <a:gd name="connsiteX8" fmla="*/ 1747 w 11822785"/>
              <a:gd name="connsiteY8" fmla="*/ 163317 h 6071988"/>
              <a:gd name="connsiteX0" fmla="*/ 1747 w 11822785"/>
              <a:gd name="connsiteY0" fmla="*/ 163317 h 6068782"/>
              <a:gd name="connsiteX1" fmla="*/ 158748 w 11822785"/>
              <a:gd name="connsiteY1" fmla="*/ 1796 h 6068782"/>
              <a:gd name="connsiteX2" fmla="*/ 11660580 w 11822785"/>
              <a:gd name="connsiteY2" fmla="*/ 10444 h 6068782"/>
              <a:gd name="connsiteX3" fmla="*/ 11817348 w 11822785"/>
              <a:gd name="connsiteY3" fmla="*/ 193781 h 6068782"/>
              <a:gd name="connsiteX4" fmla="*/ 11820523 w 11822785"/>
              <a:gd name="connsiteY4" fmla="*/ 1121689 h 6068782"/>
              <a:gd name="connsiteX5" fmla="*/ 11810553 w 11822785"/>
              <a:gd name="connsiteY5" fmla="*/ 6064966 h 6068782"/>
              <a:gd name="connsiteX6" fmla="*/ 1417636 w 11822785"/>
              <a:gd name="connsiteY6" fmla="*/ 6068764 h 6068782"/>
              <a:gd name="connsiteX7" fmla="*/ 8097 w 11822785"/>
              <a:gd name="connsiteY7" fmla="*/ 5483690 h 6068782"/>
              <a:gd name="connsiteX8" fmla="*/ 1747 w 11822785"/>
              <a:gd name="connsiteY8" fmla="*/ 163317 h 6068782"/>
              <a:gd name="connsiteX0" fmla="*/ 1747 w 11822785"/>
              <a:gd name="connsiteY0" fmla="*/ 161678 h 6067143"/>
              <a:gd name="connsiteX1" fmla="*/ 158748 w 11822785"/>
              <a:gd name="connsiteY1" fmla="*/ 157 h 6067143"/>
              <a:gd name="connsiteX2" fmla="*/ 11660580 w 11822785"/>
              <a:gd name="connsiteY2" fmla="*/ 8805 h 6067143"/>
              <a:gd name="connsiteX3" fmla="*/ 11817348 w 11822785"/>
              <a:gd name="connsiteY3" fmla="*/ 192142 h 6067143"/>
              <a:gd name="connsiteX4" fmla="*/ 11820523 w 11822785"/>
              <a:gd name="connsiteY4" fmla="*/ 1120050 h 6067143"/>
              <a:gd name="connsiteX5" fmla="*/ 11810553 w 11822785"/>
              <a:gd name="connsiteY5" fmla="*/ 6063327 h 6067143"/>
              <a:gd name="connsiteX6" fmla="*/ 1417636 w 11822785"/>
              <a:gd name="connsiteY6" fmla="*/ 6067125 h 6067143"/>
              <a:gd name="connsiteX7" fmla="*/ 8097 w 11822785"/>
              <a:gd name="connsiteY7" fmla="*/ 5482051 h 6067143"/>
              <a:gd name="connsiteX8" fmla="*/ 1747 w 11822785"/>
              <a:gd name="connsiteY8" fmla="*/ 161678 h 6067143"/>
              <a:gd name="connsiteX0" fmla="*/ 1747 w 11824170"/>
              <a:gd name="connsiteY0" fmla="*/ 161678 h 6067143"/>
              <a:gd name="connsiteX1" fmla="*/ 158748 w 11824170"/>
              <a:gd name="connsiteY1" fmla="*/ 157 h 6067143"/>
              <a:gd name="connsiteX2" fmla="*/ 11660580 w 11824170"/>
              <a:gd name="connsiteY2" fmla="*/ 8805 h 6067143"/>
              <a:gd name="connsiteX3" fmla="*/ 11820523 w 11824170"/>
              <a:gd name="connsiteY3" fmla="*/ 192143 h 6067143"/>
              <a:gd name="connsiteX4" fmla="*/ 11820523 w 11824170"/>
              <a:gd name="connsiteY4" fmla="*/ 1120050 h 6067143"/>
              <a:gd name="connsiteX5" fmla="*/ 11810553 w 11824170"/>
              <a:gd name="connsiteY5" fmla="*/ 6063327 h 6067143"/>
              <a:gd name="connsiteX6" fmla="*/ 1417636 w 11824170"/>
              <a:gd name="connsiteY6" fmla="*/ 6067125 h 6067143"/>
              <a:gd name="connsiteX7" fmla="*/ 8097 w 11824170"/>
              <a:gd name="connsiteY7" fmla="*/ 5482051 h 6067143"/>
              <a:gd name="connsiteX8" fmla="*/ 1747 w 11824170"/>
              <a:gd name="connsiteY8" fmla="*/ 161678 h 6067143"/>
              <a:gd name="connsiteX0" fmla="*/ 1747 w 11824170"/>
              <a:gd name="connsiteY0" fmla="*/ 161678 h 6067143"/>
              <a:gd name="connsiteX1" fmla="*/ 158748 w 11824170"/>
              <a:gd name="connsiteY1" fmla="*/ 157 h 6067143"/>
              <a:gd name="connsiteX2" fmla="*/ 11660580 w 11824170"/>
              <a:gd name="connsiteY2" fmla="*/ 8805 h 6067143"/>
              <a:gd name="connsiteX3" fmla="*/ 11820523 w 11824170"/>
              <a:gd name="connsiteY3" fmla="*/ 192143 h 6067143"/>
              <a:gd name="connsiteX4" fmla="*/ 11820523 w 11824170"/>
              <a:gd name="connsiteY4" fmla="*/ 1120050 h 6067143"/>
              <a:gd name="connsiteX5" fmla="*/ 11810553 w 11824170"/>
              <a:gd name="connsiteY5" fmla="*/ 6063327 h 6067143"/>
              <a:gd name="connsiteX6" fmla="*/ 1417636 w 11824170"/>
              <a:gd name="connsiteY6" fmla="*/ 6067125 h 6067143"/>
              <a:gd name="connsiteX7" fmla="*/ 8097 w 11824170"/>
              <a:gd name="connsiteY7" fmla="*/ 5482051 h 6067143"/>
              <a:gd name="connsiteX8" fmla="*/ 1747 w 11824170"/>
              <a:gd name="connsiteY8" fmla="*/ 161678 h 6067143"/>
              <a:gd name="connsiteX0" fmla="*/ 1747 w 11822785"/>
              <a:gd name="connsiteY0" fmla="*/ 161678 h 6067143"/>
              <a:gd name="connsiteX1" fmla="*/ 158748 w 11822785"/>
              <a:gd name="connsiteY1" fmla="*/ 157 h 6067143"/>
              <a:gd name="connsiteX2" fmla="*/ 11660580 w 11822785"/>
              <a:gd name="connsiteY2" fmla="*/ 8805 h 6067143"/>
              <a:gd name="connsiteX3" fmla="*/ 11820523 w 11822785"/>
              <a:gd name="connsiteY3" fmla="*/ 192143 h 6067143"/>
              <a:gd name="connsiteX4" fmla="*/ 11820523 w 11822785"/>
              <a:gd name="connsiteY4" fmla="*/ 1120050 h 6067143"/>
              <a:gd name="connsiteX5" fmla="*/ 11810553 w 11822785"/>
              <a:gd name="connsiteY5" fmla="*/ 6063327 h 6067143"/>
              <a:gd name="connsiteX6" fmla="*/ 1417636 w 11822785"/>
              <a:gd name="connsiteY6" fmla="*/ 6067125 h 6067143"/>
              <a:gd name="connsiteX7" fmla="*/ 8097 w 11822785"/>
              <a:gd name="connsiteY7" fmla="*/ 5482051 h 6067143"/>
              <a:gd name="connsiteX8" fmla="*/ 1747 w 11822785"/>
              <a:gd name="connsiteY8" fmla="*/ 161678 h 606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22785" h="6067143">
                <a:moveTo>
                  <a:pt x="1747" y="161678"/>
                </a:moveTo>
                <a:cubicBezTo>
                  <a:pt x="-9419" y="-21337"/>
                  <a:pt x="31802" y="1855"/>
                  <a:pt x="158748" y="157"/>
                </a:cubicBezTo>
                <a:lnTo>
                  <a:pt x="11660580" y="8805"/>
                </a:lnTo>
                <a:cubicBezTo>
                  <a:pt x="11839967" y="5251"/>
                  <a:pt x="11816091" y="10491"/>
                  <a:pt x="11820523" y="192143"/>
                </a:cubicBezTo>
                <a:cubicBezTo>
                  <a:pt x="11821780" y="388017"/>
                  <a:pt x="11821656" y="162850"/>
                  <a:pt x="11820523" y="1120050"/>
                </a:cubicBezTo>
                <a:cubicBezTo>
                  <a:pt x="11828585" y="1709622"/>
                  <a:pt x="11812670" y="4906106"/>
                  <a:pt x="11810553" y="6063327"/>
                </a:cubicBezTo>
                <a:lnTo>
                  <a:pt x="1417636" y="6067125"/>
                </a:lnTo>
                <a:cubicBezTo>
                  <a:pt x="644049" y="6070006"/>
                  <a:pt x="243522" y="5731592"/>
                  <a:pt x="8097" y="5482051"/>
                </a:cubicBezTo>
                <a:cubicBezTo>
                  <a:pt x="9155" y="3262415"/>
                  <a:pt x="689" y="2381314"/>
                  <a:pt x="1747" y="161678"/>
                </a:cubicBezTo>
                <a:close/>
              </a:path>
            </a:pathLst>
          </a:custGeom>
          <a:solidFill>
            <a:schemeClr val="bg2"/>
          </a:solidFill>
        </p:spPr>
        <p:txBody>
          <a:bodyPr/>
          <a:lstStyle>
            <a:lvl1pPr marL="0" marR="0" indent="0" algn="ctr" defTabSz="914400" rtl="0" eaLnBrk="1" fontAlgn="auto" latinLnBrk="0" hangingPunct="1">
              <a:lnSpc>
                <a:spcPct val="300000"/>
              </a:lnSpc>
              <a:spcBef>
                <a:spcPts val="4200"/>
              </a:spcBef>
              <a:spcAft>
                <a:spcPts val="0"/>
              </a:spcAft>
              <a:buClrTx/>
              <a:buSzTx/>
              <a:buFontTx/>
              <a:buNone/>
              <a:tabLst/>
              <a:defRPr sz="1400">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300000"/>
              </a:lnSpc>
              <a:spcBef>
                <a:spcPts val="4200"/>
              </a:spcBef>
              <a:spcAft>
                <a:spcPts val="0"/>
              </a:spcAft>
              <a:buClrTx/>
              <a:buSzTx/>
              <a:buFontTx/>
              <a:buNone/>
              <a:tabLst/>
              <a:defRPr/>
            </a:pPr>
            <a:r>
              <a:rPr lang="sv-SE" dirty="0"/>
              <a:t>Klicka på ikonen för att lägga in bild   </a:t>
            </a:r>
          </a:p>
          <a:p>
            <a:pPr marL="0" marR="0" lvl="0" indent="0" algn="ctr" defTabSz="914400" rtl="0" eaLnBrk="1" fontAlgn="auto" latinLnBrk="0" hangingPunct="1">
              <a:lnSpc>
                <a:spcPct val="300000"/>
              </a:lnSpc>
              <a:spcBef>
                <a:spcPts val="4200"/>
              </a:spcBef>
              <a:spcAft>
                <a:spcPts val="0"/>
              </a:spcAft>
              <a:buClrTx/>
              <a:buSzTx/>
              <a:buFontTx/>
              <a:buNone/>
              <a:tabLst/>
              <a:defRPr/>
            </a:pPr>
            <a:r>
              <a:rPr lang="sv-SE" dirty="0"/>
              <a:t>   </a:t>
            </a:r>
          </a:p>
          <a:p>
            <a:endParaRPr lang="sv-SE" dirty="0"/>
          </a:p>
        </p:txBody>
      </p:sp>
      <p:sp>
        <p:nvSpPr>
          <p:cNvPr id="6" name="Platshållare för text 8">
            <a:extLst>
              <a:ext uri="{FF2B5EF4-FFF2-40B4-BE49-F238E27FC236}">
                <a16:creationId xmlns="" xmlns:a16="http://schemas.microsoft.com/office/drawing/2014/main" id="{E622E4C8-152B-42E0-8E3F-85BC4C913B8B}"/>
              </a:ext>
            </a:extLst>
          </p:cNvPr>
          <p:cNvSpPr>
            <a:spLocks noGrp="1"/>
          </p:cNvSpPr>
          <p:nvPr>
            <p:ph type="body" sz="quarter" idx="11" hasCustomPrompt="1"/>
          </p:nvPr>
        </p:nvSpPr>
        <p:spPr>
          <a:xfrm>
            <a:off x="1410537" y="6371498"/>
            <a:ext cx="6713034" cy="276893"/>
          </a:xfrm>
          <a:prstGeom prst="rect">
            <a:avLst/>
          </a:prstGeom>
        </p:spPr>
        <p:txBody>
          <a:bodyPr/>
          <a:lstStyle>
            <a:lvl1pPr marL="0" indent="0">
              <a:buNone/>
              <a:defRPr sz="1000">
                <a:solidFill>
                  <a:schemeClr val="bg1">
                    <a:lumMod val="50000"/>
                  </a:schemeClr>
                </a:solidFill>
              </a:defRPr>
            </a:lvl1pPr>
            <a:lvl2pPr>
              <a:defRPr sz="1000">
                <a:solidFill>
                  <a:schemeClr val="bg1">
                    <a:lumMod val="50000"/>
                  </a:schemeClr>
                </a:solidFill>
              </a:defRPr>
            </a:lvl2pPr>
            <a:lvl3pPr>
              <a:defRPr sz="1000">
                <a:solidFill>
                  <a:schemeClr val="bg1">
                    <a:lumMod val="50000"/>
                  </a:schemeClr>
                </a:solidFill>
              </a:defRPr>
            </a:lvl3pPr>
            <a:lvl4pPr>
              <a:defRPr sz="1000">
                <a:solidFill>
                  <a:schemeClr val="bg1">
                    <a:lumMod val="50000"/>
                  </a:schemeClr>
                </a:solidFill>
              </a:defRPr>
            </a:lvl4pPr>
            <a:lvl5pPr>
              <a:defRPr sz="1000">
                <a:solidFill>
                  <a:schemeClr val="bg1">
                    <a:lumMod val="50000"/>
                  </a:schemeClr>
                </a:solidFill>
              </a:defRPr>
            </a:lvl5pPr>
          </a:lstStyle>
          <a:p>
            <a:pPr lvl="0"/>
            <a:r>
              <a:rPr lang="sv-SE" dirty="0"/>
              <a:t>Klicka här för att lägga in datum, författare och </a:t>
            </a:r>
            <a:r>
              <a:rPr lang="sv-SE" dirty="0" err="1"/>
              <a:t>ev</a:t>
            </a:r>
            <a:r>
              <a:rPr lang="sv-SE" dirty="0"/>
              <a:t> projektbeskrivning</a:t>
            </a:r>
          </a:p>
        </p:txBody>
      </p:sp>
    </p:spTree>
    <p:extLst>
      <p:ext uri="{BB962C8B-B14F-4D97-AF65-F5344CB8AC3E}">
        <p14:creationId xmlns:p14="http://schemas.microsoft.com/office/powerpoint/2010/main" val="2216663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alvbild med text och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293196" y="5869693"/>
            <a:ext cx="9554189" cy="486704"/>
          </a:xfrm>
          <a:prstGeom prst="rect">
            <a:avLst/>
          </a:prstGeom>
        </p:spPr>
        <p:txBody>
          <a:bodyPr anchor="t">
            <a:normAutofit/>
          </a:bodyPr>
          <a:lstStyle>
            <a:lvl1pPr>
              <a:defRPr sz="2400">
                <a:solidFill>
                  <a:srgbClr val="DB0D15"/>
                </a:solidFill>
                <a:latin typeface="Arial" panose="020B0604020202020204" pitchFamily="34" charset="0"/>
                <a:cs typeface="Arial" panose="020B0604020202020204" pitchFamily="34" charset="0"/>
              </a:defRPr>
            </a:lvl1pPr>
          </a:lstStyle>
          <a:p>
            <a:r>
              <a:rPr lang="sv-SE" dirty="0"/>
              <a:t>Detta rubrikfält används vid </a:t>
            </a:r>
            <a:r>
              <a:rPr lang="sv-SE" dirty="0" err="1"/>
              <a:t>halvbild</a:t>
            </a:r>
            <a:endParaRPr lang="sv-SE" dirty="0"/>
          </a:p>
        </p:txBody>
      </p:sp>
      <p:sp>
        <p:nvSpPr>
          <p:cNvPr id="9" name="Platshållare för bild 9">
            <a:extLst>
              <a:ext uri="{FF2B5EF4-FFF2-40B4-BE49-F238E27FC236}">
                <a16:creationId xmlns="" xmlns:a16="http://schemas.microsoft.com/office/drawing/2014/main" id="{347E835F-CBD4-4961-833E-DF753E0BB00E}"/>
              </a:ext>
            </a:extLst>
          </p:cNvPr>
          <p:cNvSpPr>
            <a:spLocks noGrp="1"/>
          </p:cNvSpPr>
          <p:nvPr>
            <p:ph type="pic" sz="quarter" idx="10" hasCustomPrompt="1"/>
          </p:nvPr>
        </p:nvSpPr>
        <p:spPr>
          <a:xfrm>
            <a:off x="188644" y="177224"/>
            <a:ext cx="5813861" cy="5420085"/>
          </a:xfrm>
          <a:custGeom>
            <a:avLst/>
            <a:gdLst>
              <a:gd name="connsiteX0" fmla="*/ 0 w 5468938"/>
              <a:gd name="connsiteY0" fmla="*/ 0 h 6858000"/>
              <a:gd name="connsiteX1" fmla="*/ 2734469 w 5468938"/>
              <a:gd name="connsiteY1" fmla="*/ 0 h 6858000"/>
              <a:gd name="connsiteX2" fmla="*/ 5468938 w 5468938"/>
              <a:gd name="connsiteY2" fmla="*/ 3429000 h 6858000"/>
              <a:gd name="connsiteX3" fmla="*/ 2734469 w 5468938"/>
              <a:gd name="connsiteY3" fmla="*/ 6858000 h 6858000"/>
              <a:gd name="connsiteX4" fmla="*/ 0 w 5468938"/>
              <a:gd name="connsiteY4" fmla="*/ 6858000 h 6858000"/>
              <a:gd name="connsiteX5" fmla="*/ 0 w 5468938"/>
              <a:gd name="connsiteY5" fmla="*/ 0 h 6858000"/>
              <a:gd name="connsiteX0" fmla="*/ 0 w 5792556"/>
              <a:gd name="connsiteY0" fmla="*/ 0 h 6858000"/>
              <a:gd name="connsiteX1" fmla="*/ 4724633 w 5792556"/>
              <a:gd name="connsiteY1" fmla="*/ 0 h 6858000"/>
              <a:gd name="connsiteX2" fmla="*/ 5468938 w 5792556"/>
              <a:gd name="connsiteY2" fmla="*/ 3429000 h 6858000"/>
              <a:gd name="connsiteX3" fmla="*/ 2734469 w 5792556"/>
              <a:gd name="connsiteY3" fmla="*/ 6858000 h 6858000"/>
              <a:gd name="connsiteX4" fmla="*/ 0 w 5792556"/>
              <a:gd name="connsiteY4" fmla="*/ 6858000 h 6858000"/>
              <a:gd name="connsiteX5" fmla="*/ 0 w 5792556"/>
              <a:gd name="connsiteY5" fmla="*/ 0 h 6858000"/>
              <a:gd name="connsiteX0" fmla="*/ 0 w 5715582"/>
              <a:gd name="connsiteY0" fmla="*/ 0 h 6858000"/>
              <a:gd name="connsiteX1" fmla="*/ 4724633 w 5715582"/>
              <a:gd name="connsiteY1" fmla="*/ 0 h 6858000"/>
              <a:gd name="connsiteX2" fmla="*/ 5468938 w 5715582"/>
              <a:gd name="connsiteY2" fmla="*/ 3429000 h 6858000"/>
              <a:gd name="connsiteX3" fmla="*/ 4814281 w 5715582"/>
              <a:gd name="connsiteY3" fmla="*/ 6858000 h 6858000"/>
              <a:gd name="connsiteX4" fmla="*/ 0 w 5715582"/>
              <a:gd name="connsiteY4" fmla="*/ 6858000 h 6858000"/>
              <a:gd name="connsiteX5" fmla="*/ 0 w 5715582"/>
              <a:gd name="connsiteY5" fmla="*/ 0 h 6858000"/>
              <a:gd name="connsiteX0" fmla="*/ 0 w 5657592"/>
              <a:gd name="connsiteY0" fmla="*/ 0 h 6858000"/>
              <a:gd name="connsiteX1" fmla="*/ 4724633 w 5657592"/>
              <a:gd name="connsiteY1" fmla="*/ 0 h 6858000"/>
              <a:gd name="connsiteX2" fmla="*/ 5468938 w 5657592"/>
              <a:gd name="connsiteY2" fmla="*/ 3429000 h 6858000"/>
              <a:gd name="connsiteX3" fmla="*/ 4814281 w 5657592"/>
              <a:gd name="connsiteY3" fmla="*/ 6858000 h 6858000"/>
              <a:gd name="connsiteX4" fmla="*/ 0 w 5657592"/>
              <a:gd name="connsiteY4" fmla="*/ 6858000 h 6858000"/>
              <a:gd name="connsiteX5" fmla="*/ 0 w 5657592"/>
              <a:gd name="connsiteY5" fmla="*/ 0 h 6858000"/>
              <a:gd name="connsiteX0" fmla="*/ 0 w 5540797"/>
              <a:gd name="connsiteY0" fmla="*/ 0 h 6858000"/>
              <a:gd name="connsiteX1" fmla="*/ 4724633 w 5540797"/>
              <a:gd name="connsiteY1" fmla="*/ 0 h 6858000"/>
              <a:gd name="connsiteX2" fmla="*/ 5468938 w 5540797"/>
              <a:gd name="connsiteY2" fmla="*/ 3429000 h 6858000"/>
              <a:gd name="connsiteX3" fmla="*/ 4814281 w 5540797"/>
              <a:gd name="connsiteY3" fmla="*/ 6858000 h 6858000"/>
              <a:gd name="connsiteX4" fmla="*/ 0 w 5540797"/>
              <a:gd name="connsiteY4" fmla="*/ 6858000 h 6858000"/>
              <a:gd name="connsiteX5" fmla="*/ 0 w 5540797"/>
              <a:gd name="connsiteY5" fmla="*/ 0 h 6858000"/>
              <a:gd name="connsiteX0" fmla="*/ 0 w 5367229"/>
              <a:gd name="connsiteY0" fmla="*/ 0 h 6858000"/>
              <a:gd name="connsiteX1" fmla="*/ 4724633 w 5367229"/>
              <a:gd name="connsiteY1" fmla="*/ 0 h 6858000"/>
              <a:gd name="connsiteX2" fmla="*/ 4814281 w 5367229"/>
              <a:gd name="connsiteY2" fmla="*/ 6858000 h 6858000"/>
              <a:gd name="connsiteX3" fmla="*/ 0 w 5367229"/>
              <a:gd name="connsiteY3" fmla="*/ 6858000 h 6858000"/>
              <a:gd name="connsiteX4" fmla="*/ 0 w 5367229"/>
              <a:gd name="connsiteY4" fmla="*/ 0 h 6858000"/>
              <a:gd name="connsiteX0" fmla="*/ 0 w 5373612"/>
              <a:gd name="connsiteY0" fmla="*/ 0 h 6858000"/>
              <a:gd name="connsiteX1" fmla="*/ 4724633 w 5373612"/>
              <a:gd name="connsiteY1" fmla="*/ 0 h 6858000"/>
              <a:gd name="connsiteX2" fmla="*/ 4814281 w 5373612"/>
              <a:gd name="connsiteY2" fmla="*/ 6858000 h 6858000"/>
              <a:gd name="connsiteX3" fmla="*/ 0 w 5373612"/>
              <a:gd name="connsiteY3" fmla="*/ 6858000 h 6858000"/>
              <a:gd name="connsiteX4" fmla="*/ 0 w 5373612"/>
              <a:gd name="connsiteY4" fmla="*/ 0 h 6858000"/>
              <a:gd name="connsiteX0" fmla="*/ 0 w 5409044"/>
              <a:gd name="connsiteY0" fmla="*/ 0 h 6858000"/>
              <a:gd name="connsiteX1" fmla="*/ 4724633 w 5409044"/>
              <a:gd name="connsiteY1" fmla="*/ 0 h 6858000"/>
              <a:gd name="connsiteX2" fmla="*/ 4814281 w 5409044"/>
              <a:gd name="connsiteY2" fmla="*/ 6858000 h 6858000"/>
              <a:gd name="connsiteX3" fmla="*/ 0 w 5409044"/>
              <a:gd name="connsiteY3" fmla="*/ 6858000 h 6858000"/>
              <a:gd name="connsiteX4" fmla="*/ 0 w 5409044"/>
              <a:gd name="connsiteY4" fmla="*/ 0 h 6858000"/>
              <a:gd name="connsiteX0" fmla="*/ 0 w 5409044"/>
              <a:gd name="connsiteY0" fmla="*/ 0 h 6858000"/>
              <a:gd name="connsiteX1" fmla="*/ 4724633 w 5409044"/>
              <a:gd name="connsiteY1" fmla="*/ 0 h 6858000"/>
              <a:gd name="connsiteX2" fmla="*/ 4814281 w 5409044"/>
              <a:gd name="connsiteY2" fmla="*/ 6858000 h 6858000"/>
              <a:gd name="connsiteX3" fmla="*/ 0 w 5409044"/>
              <a:gd name="connsiteY3" fmla="*/ 6858000 h 6858000"/>
              <a:gd name="connsiteX4" fmla="*/ 0 w 5409044"/>
              <a:gd name="connsiteY4" fmla="*/ 0 h 6858000"/>
              <a:gd name="connsiteX0" fmla="*/ 0 w 5409044"/>
              <a:gd name="connsiteY0" fmla="*/ 0 h 7446632"/>
              <a:gd name="connsiteX1" fmla="*/ 4724633 w 5409044"/>
              <a:gd name="connsiteY1" fmla="*/ 0 h 7446632"/>
              <a:gd name="connsiteX2" fmla="*/ 4814281 w 5409044"/>
              <a:gd name="connsiteY2" fmla="*/ 6858000 h 7446632"/>
              <a:gd name="connsiteX3" fmla="*/ 2262026 w 5409044"/>
              <a:gd name="connsiteY3" fmla="*/ 7446629 h 7446632"/>
              <a:gd name="connsiteX4" fmla="*/ 0 w 5409044"/>
              <a:gd name="connsiteY4" fmla="*/ 6858000 h 7446632"/>
              <a:gd name="connsiteX5" fmla="*/ 0 w 5409044"/>
              <a:gd name="connsiteY5" fmla="*/ 0 h 7446632"/>
              <a:gd name="connsiteX0" fmla="*/ 0 w 5409044"/>
              <a:gd name="connsiteY0" fmla="*/ 334 h 7446966"/>
              <a:gd name="connsiteX1" fmla="*/ 357026 w 5409044"/>
              <a:gd name="connsiteY1" fmla="*/ 2352 h 7446966"/>
              <a:gd name="connsiteX2" fmla="*/ 4724633 w 5409044"/>
              <a:gd name="connsiteY2" fmla="*/ 334 h 7446966"/>
              <a:gd name="connsiteX3" fmla="*/ 4814281 w 5409044"/>
              <a:gd name="connsiteY3" fmla="*/ 6858334 h 7446966"/>
              <a:gd name="connsiteX4" fmla="*/ 2262026 w 5409044"/>
              <a:gd name="connsiteY4" fmla="*/ 7446963 h 7446966"/>
              <a:gd name="connsiteX5" fmla="*/ 0 w 5409044"/>
              <a:gd name="connsiteY5" fmla="*/ 6858334 h 7446966"/>
              <a:gd name="connsiteX6" fmla="*/ 0 w 5409044"/>
              <a:gd name="connsiteY6" fmla="*/ 334 h 7446966"/>
              <a:gd name="connsiteX0" fmla="*/ 3175 w 5409044"/>
              <a:gd name="connsiteY0" fmla="*/ 199091 h 7446632"/>
              <a:gd name="connsiteX1" fmla="*/ 357026 w 5409044"/>
              <a:gd name="connsiteY1" fmla="*/ 2018 h 7446632"/>
              <a:gd name="connsiteX2" fmla="*/ 4724633 w 5409044"/>
              <a:gd name="connsiteY2" fmla="*/ 0 h 7446632"/>
              <a:gd name="connsiteX3" fmla="*/ 4814281 w 5409044"/>
              <a:gd name="connsiteY3" fmla="*/ 6858000 h 7446632"/>
              <a:gd name="connsiteX4" fmla="*/ 2262026 w 5409044"/>
              <a:gd name="connsiteY4" fmla="*/ 7446629 h 7446632"/>
              <a:gd name="connsiteX5" fmla="*/ 0 w 5409044"/>
              <a:gd name="connsiteY5" fmla="*/ 6858000 h 7446632"/>
              <a:gd name="connsiteX6" fmla="*/ 3175 w 5409044"/>
              <a:gd name="connsiteY6" fmla="*/ 199091 h 7446632"/>
              <a:gd name="connsiteX0" fmla="*/ 3175 w 5409044"/>
              <a:gd name="connsiteY0" fmla="*/ 199867 h 7447408"/>
              <a:gd name="connsiteX1" fmla="*/ 357026 w 5409044"/>
              <a:gd name="connsiteY1" fmla="*/ 2794 h 7447408"/>
              <a:gd name="connsiteX2" fmla="*/ 4724633 w 5409044"/>
              <a:gd name="connsiteY2" fmla="*/ 776 h 7447408"/>
              <a:gd name="connsiteX3" fmla="*/ 4814281 w 5409044"/>
              <a:gd name="connsiteY3" fmla="*/ 6858776 h 7447408"/>
              <a:gd name="connsiteX4" fmla="*/ 2262026 w 5409044"/>
              <a:gd name="connsiteY4" fmla="*/ 7447405 h 7447408"/>
              <a:gd name="connsiteX5" fmla="*/ 0 w 5409044"/>
              <a:gd name="connsiteY5" fmla="*/ 6858776 h 7447408"/>
              <a:gd name="connsiteX6" fmla="*/ 3175 w 5409044"/>
              <a:gd name="connsiteY6" fmla="*/ 199867 h 7447408"/>
              <a:gd name="connsiteX0" fmla="*/ 3175 w 5409044"/>
              <a:gd name="connsiteY0" fmla="*/ 202804 h 7450345"/>
              <a:gd name="connsiteX1" fmla="*/ 103026 w 5409044"/>
              <a:gd name="connsiteY1" fmla="*/ 2176 h 7450345"/>
              <a:gd name="connsiteX2" fmla="*/ 4724633 w 5409044"/>
              <a:gd name="connsiteY2" fmla="*/ 3713 h 7450345"/>
              <a:gd name="connsiteX3" fmla="*/ 4814281 w 5409044"/>
              <a:gd name="connsiteY3" fmla="*/ 6861713 h 7450345"/>
              <a:gd name="connsiteX4" fmla="*/ 2262026 w 5409044"/>
              <a:gd name="connsiteY4" fmla="*/ 7450342 h 7450345"/>
              <a:gd name="connsiteX5" fmla="*/ 0 w 5409044"/>
              <a:gd name="connsiteY5" fmla="*/ 6861713 h 7450345"/>
              <a:gd name="connsiteX6" fmla="*/ 3175 w 5409044"/>
              <a:gd name="connsiteY6" fmla="*/ 202804 h 7450345"/>
              <a:gd name="connsiteX0" fmla="*/ 3175 w 5409044"/>
              <a:gd name="connsiteY0" fmla="*/ 205811 h 7449797"/>
              <a:gd name="connsiteX1" fmla="*/ 103026 w 5409044"/>
              <a:gd name="connsiteY1" fmla="*/ 1628 h 7449797"/>
              <a:gd name="connsiteX2" fmla="*/ 4724633 w 5409044"/>
              <a:gd name="connsiteY2" fmla="*/ 3165 h 7449797"/>
              <a:gd name="connsiteX3" fmla="*/ 4814281 w 5409044"/>
              <a:gd name="connsiteY3" fmla="*/ 6861165 h 7449797"/>
              <a:gd name="connsiteX4" fmla="*/ 2262026 w 5409044"/>
              <a:gd name="connsiteY4" fmla="*/ 7449794 h 7449797"/>
              <a:gd name="connsiteX5" fmla="*/ 0 w 5409044"/>
              <a:gd name="connsiteY5" fmla="*/ 6861165 h 7449797"/>
              <a:gd name="connsiteX6" fmla="*/ 3175 w 5409044"/>
              <a:gd name="connsiteY6" fmla="*/ 205811 h 7449797"/>
              <a:gd name="connsiteX0" fmla="*/ 3175 w 5409044"/>
              <a:gd name="connsiteY0" fmla="*/ 205811 h 7449797"/>
              <a:gd name="connsiteX1" fmla="*/ 141126 w 5409044"/>
              <a:gd name="connsiteY1" fmla="*/ 1628 h 7449797"/>
              <a:gd name="connsiteX2" fmla="*/ 4724633 w 5409044"/>
              <a:gd name="connsiteY2" fmla="*/ 3165 h 7449797"/>
              <a:gd name="connsiteX3" fmla="*/ 4814281 w 5409044"/>
              <a:gd name="connsiteY3" fmla="*/ 6861165 h 7449797"/>
              <a:gd name="connsiteX4" fmla="*/ 2262026 w 5409044"/>
              <a:gd name="connsiteY4" fmla="*/ 7449794 h 7449797"/>
              <a:gd name="connsiteX5" fmla="*/ 0 w 5409044"/>
              <a:gd name="connsiteY5" fmla="*/ 6861165 h 7449797"/>
              <a:gd name="connsiteX6" fmla="*/ 3175 w 5409044"/>
              <a:gd name="connsiteY6" fmla="*/ 205811 h 7449797"/>
              <a:gd name="connsiteX0" fmla="*/ 9525 w 5415394"/>
              <a:gd name="connsiteY0" fmla="*/ 205811 h 7449797"/>
              <a:gd name="connsiteX1" fmla="*/ 147476 w 5415394"/>
              <a:gd name="connsiteY1" fmla="*/ 1628 h 7449797"/>
              <a:gd name="connsiteX2" fmla="*/ 4730983 w 5415394"/>
              <a:gd name="connsiteY2" fmla="*/ 3165 h 7449797"/>
              <a:gd name="connsiteX3" fmla="*/ 4820631 w 5415394"/>
              <a:gd name="connsiteY3" fmla="*/ 6861165 h 7449797"/>
              <a:gd name="connsiteX4" fmla="*/ 2268376 w 5415394"/>
              <a:gd name="connsiteY4" fmla="*/ 7449794 h 7449797"/>
              <a:gd name="connsiteX5" fmla="*/ 0 w 5415394"/>
              <a:gd name="connsiteY5" fmla="*/ 5211548 h 7449797"/>
              <a:gd name="connsiteX6" fmla="*/ 9525 w 5415394"/>
              <a:gd name="connsiteY6" fmla="*/ 205811 h 7449797"/>
              <a:gd name="connsiteX0" fmla="*/ 9525 w 5415394"/>
              <a:gd name="connsiteY0" fmla="*/ 205811 h 6861165"/>
              <a:gd name="connsiteX1" fmla="*/ 147476 w 5415394"/>
              <a:gd name="connsiteY1" fmla="*/ 1628 h 6861165"/>
              <a:gd name="connsiteX2" fmla="*/ 4730983 w 5415394"/>
              <a:gd name="connsiteY2" fmla="*/ 3165 h 6861165"/>
              <a:gd name="connsiteX3" fmla="*/ 4820631 w 5415394"/>
              <a:gd name="connsiteY3" fmla="*/ 6861165 h 6861165"/>
              <a:gd name="connsiteX4" fmla="*/ 2042951 w 5415394"/>
              <a:gd name="connsiteY4" fmla="*/ 5558423 h 6861165"/>
              <a:gd name="connsiteX5" fmla="*/ 0 w 5415394"/>
              <a:gd name="connsiteY5" fmla="*/ 5211548 h 6861165"/>
              <a:gd name="connsiteX6" fmla="*/ 9525 w 5415394"/>
              <a:gd name="connsiteY6" fmla="*/ 205811 h 6861165"/>
              <a:gd name="connsiteX0" fmla="*/ 3175 w 5409044"/>
              <a:gd name="connsiteY0" fmla="*/ 205811 h 6861165"/>
              <a:gd name="connsiteX1" fmla="*/ 141126 w 5409044"/>
              <a:gd name="connsiteY1" fmla="*/ 1628 h 6861165"/>
              <a:gd name="connsiteX2" fmla="*/ 4724633 w 5409044"/>
              <a:gd name="connsiteY2" fmla="*/ 3165 h 6861165"/>
              <a:gd name="connsiteX3" fmla="*/ 4814281 w 5409044"/>
              <a:gd name="connsiteY3" fmla="*/ 6861165 h 6861165"/>
              <a:gd name="connsiteX4" fmla="*/ 2036601 w 5409044"/>
              <a:gd name="connsiteY4" fmla="*/ 5558423 h 6861165"/>
              <a:gd name="connsiteX5" fmla="*/ 0 w 5409044"/>
              <a:gd name="connsiteY5" fmla="*/ 5222214 h 6861165"/>
              <a:gd name="connsiteX6" fmla="*/ 3175 w 5409044"/>
              <a:gd name="connsiteY6" fmla="*/ 205811 h 6861165"/>
              <a:gd name="connsiteX0" fmla="*/ 3175 w 5409044"/>
              <a:gd name="connsiteY0" fmla="*/ 205811 h 6861165"/>
              <a:gd name="connsiteX1" fmla="*/ 141126 w 5409044"/>
              <a:gd name="connsiteY1" fmla="*/ 1628 h 6861165"/>
              <a:gd name="connsiteX2" fmla="*/ 4724633 w 5409044"/>
              <a:gd name="connsiteY2" fmla="*/ 3165 h 6861165"/>
              <a:gd name="connsiteX3" fmla="*/ 4814281 w 5409044"/>
              <a:gd name="connsiteY3" fmla="*/ 6861165 h 6861165"/>
              <a:gd name="connsiteX4" fmla="*/ 1906426 w 5409044"/>
              <a:gd name="connsiteY4" fmla="*/ 6066818 h 6861165"/>
              <a:gd name="connsiteX5" fmla="*/ 0 w 5409044"/>
              <a:gd name="connsiteY5" fmla="*/ 5222214 h 6861165"/>
              <a:gd name="connsiteX6" fmla="*/ 3175 w 5409044"/>
              <a:gd name="connsiteY6" fmla="*/ 205811 h 6861165"/>
              <a:gd name="connsiteX0" fmla="*/ 3175 w 6997717"/>
              <a:gd name="connsiteY0" fmla="*/ 205811 h 6068353"/>
              <a:gd name="connsiteX1" fmla="*/ 141126 w 6997717"/>
              <a:gd name="connsiteY1" fmla="*/ 1628 h 6068353"/>
              <a:gd name="connsiteX2" fmla="*/ 4724633 w 6997717"/>
              <a:gd name="connsiteY2" fmla="*/ 3165 h 6068353"/>
              <a:gd name="connsiteX3" fmla="*/ 6789131 w 6997717"/>
              <a:gd name="connsiteY3" fmla="*/ 6068353 h 6068353"/>
              <a:gd name="connsiteX4" fmla="*/ 1906426 w 6997717"/>
              <a:gd name="connsiteY4" fmla="*/ 6066818 h 6068353"/>
              <a:gd name="connsiteX5" fmla="*/ 0 w 6997717"/>
              <a:gd name="connsiteY5" fmla="*/ 5222214 h 6068353"/>
              <a:gd name="connsiteX6" fmla="*/ 3175 w 6997717"/>
              <a:gd name="connsiteY6" fmla="*/ 205811 h 6068353"/>
              <a:gd name="connsiteX0" fmla="*/ 3175 w 6997717"/>
              <a:gd name="connsiteY0" fmla="*/ 205811 h 6068353"/>
              <a:gd name="connsiteX1" fmla="*/ 141126 w 6997717"/>
              <a:gd name="connsiteY1" fmla="*/ 1628 h 6068353"/>
              <a:gd name="connsiteX2" fmla="*/ 4724633 w 6997717"/>
              <a:gd name="connsiteY2" fmla="*/ 3165 h 6068353"/>
              <a:gd name="connsiteX3" fmla="*/ 6789131 w 6997717"/>
              <a:gd name="connsiteY3" fmla="*/ 6068353 h 6068353"/>
              <a:gd name="connsiteX4" fmla="*/ 1906426 w 6997717"/>
              <a:gd name="connsiteY4" fmla="*/ 6066818 h 6068353"/>
              <a:gd name="connsiteX5" fmla="*/ 0 w 6997717"/>
              <a:gd name="connsiteY5" fmla="*/ 5222214 h 6068353"/>
              <a:gd name="connsiteX6" fmla="*/ 3175 w 6997717"/>
              <a:gd name="connsiteY6" fmla="*/ 205811 h 6068353"/>
              <a:gd name="connsiteX0" fmla="*/ 3175 w 6997717"/>
              <a:gd name="connsiteY0" fmla="*/ 205811 h 6068353"/>
              <a:gd name="connsiteX1" fmla="*/ 141126 w 6997717"/>
              <a:gd name="connsiteY1" fmla="*/ 1628 h 6068353"/>
              <a:gd name="connsiteX2" fmla="*/ 4724633 w 6997717"/>
              <a:gd name="connsiteY2" fmla="*/ 3165 h 6068353"/>
              <a:gd name="connsiteX3" fmla="*/ 6789131 w 6997717"/>
              <a:gd name="connsiteY3" fmla="*/ 6068353 h 6068353"/>
              <a:gd name="connsiteX4" fmla="*/ 1906426 w 6997717"/>
              <a:gd name="connsiteY4" fmla="*/ 6066818 h 6068353"/>
              <a:gd name="connsiteX5" fmla="*/ 0 w 6997717"/>
              <a:gd name="connsiteY5" fmla="*/ 5222214 h 6068353"/>
              <a:gd name="connsiteX6" fmla="*/ 3175 w 6997717"/>
              <a:gd name="connsiteY6" fmla="*/ 205811 h 6068353"/>
              <a:gd name="connsiteX0" fmla="*/ 775 w 6995317"/>
              <a:gd name="connsiteY0" fmla="*/ 205811 h 6068353"/>
              <a:gd name="connsiteX1" fmla="*/ 138726 w 6995317"/>
              <a:gd name="connsiteY1" fmla="*/ 1628 h 6068353"/>
              <a:gd name="connsiteX2" fmla="*/ 4722233 w 6995317"/>
              <a:gd name="connsiteY2" fmla="*/ 3165 h 6068353"/>
              <a:gd name="connsiteX3" fmla="*/ 6786731 w 6995317"/>
              <a:gd name="connsiteY3" fmla="*/ 6068353 h 6068353"/>
              <a:gd name="connsiteX4" fmla="*/ 1904026 w 6995317"/>
              <a:gd name="connsiteY4" fmla="*/ 6066818 h 6068353"/>
              <a:gd name="connsiteX5" fmla="*/ 7125 w 6995317"/>
              <a:gd name="connsiteY5" fmla="*/ 5495965 h 6068353"/>
              <a:gd name="connsiteX6" fmla="*/ 775 w 6995317"/>
              <a:gd name="connsiteY6" fmla="*/ 205811 h 6068353"/>
              <a:gd name="connsiteX0" fmla="*/ 775 w 6995317"/>
              <a:gd name="connsiteY0" fmla="*/ 205811 h 6068572"/>
              <a:gd name="connsiteX1" fmla="*/ 138726 w 6995317"/>
              <a:gd name="connsiteY1" fmla="*/ 1628 h 6068572"/>
              <a:gd name="connsiteX2" fmla="*/ 4722233 w 6995317"/>
              <a:gd name="connsiteY2" fmla="*/ 3165 h 6068572"/>
              <a:gd name="connsiteX3" fmla="*/ 6786731 w 6995317"/>
              <a:gd name="connsiteY3" fmla="*/ 6068353 h 6068572"/>
              <a:gd name="connsiteX4" fmla="*/ 1904026 w 6995317"/>
              <a:gd name="connsiteY4" fmla="*/ 6066818 h 6068572"/>
              <a:gd name="connsiteX5" fmla="*/ 7125 w 6995317"/>
              <a:gd name="connsiteY5" fmla="*/ 5495965 h 6068572"/>
              <a:gd name="connsiteX6" fmla="*/ 775 w 6995317"/>
              <a:gd name="connsiteY6" fmla="*/ 205811 h 6068572"/>
              <a:gd name="connsiteX0" fmla="*/ 775 w 6995317"/>
              <a:gd name="connsiteY0" fmla="*/ 205811 h 6070189"/>
              <a:gd name="connsiteX1" fmla="*/ 138726 w 6995317"/>
              <a:gd name="connsiteY1" fmla="*/ 1628 h 6070189"/>
              <a:gd name="connsiteX2" fmla="*/ 4722233 w 6995317"/>
              <a:gd name="connsiteY2" fmla="*/ 3165 h 6070189"/>
              <a:gd name="connsiteX3" fmla="*/ 6786731 w 6995317"/>
              <a:gd name="connsiteY3" fmla="*/ 6068353 h 6070189"/>
              <a:gd name="connsiteX4" fmla="*/ 1904026 w 6995317"/>
              <a:gd name="connsiteY4" fmla="*/ 6066818 h 6070189"/>
              <a:gd name="connsiteX5" fmla="*/ 7125 w 6995317"/>
              <a:gd name="connsiteY5" fmla="*/ 5495965 h 6070189"/>
              <a:gd name="connsiteX6" fmla="*/ 775 w 6995317"/>
              <a:gd name="connsiteY6" fmla="*/ 205811 h 6070189"/>
              <a:gd name="connsiteX0" fmla="*/ 775 w 6995317"/>
              <a:gd name="connsiteY0" fmla="*/ 205811 h 6069883"/>
              <a:gd name="connsiteX1" fmla="*/ 138726 w 6995317"/>
              <a:gd name="connsiteY1" fmla="*/ 1628 h 6069883"/>
              <a:gd name="connsiteX2" fmla="*/ 4722233 w 6995317"/>
              <a:gd name="connsiteY2" fmla="*/ 3165 h 6069883"/>
              <a:gd name="connsiteX3" fmla="*/ 6786731 w 6995317"/>
              <a:gd name="connsiteY3" fmla="*/ 6068353 h 6069883"/>
              <a:gd name="connsiteX4" fmla="*/ 1904026 w 6995317"/>
              <a:gd name="connsiteY4" fmla="*/ 6066818 h 6069883"/>
              <a:gd name="connsiteX5" fmla="*/ 7125 w 6995317"/>
              <a:gd name="connsiteY5" fmla="*/ 5495965 h 6069883"/>
              <a:gd name="connsiteX6" fmla="*/ 775 w 6995317"/>
              <a:gd name="connsiteY6" fmla="*/ 205811 h 6069883"/>
              <a:gd name="connsiteX0" fmla="*/ 775 w 8098398"/>
              <a:gd name="connsiteY0" fmla="*/ 205811 h 6069883"/>
              <a:gd name="connsiteX1" fmla="*/ 138726 w 8098398"/>
              <a:gd name="connsiteY1" fmla="*/ 1628 h 6069883"/>
              <a:gd name="connsiteX2" fmla="*/ 7782933 w 8098398"/>
              <a:gd name="connsiteY2" fmla="*/ 6721 h 6069883"/>
              <a:gd name="connsiteX3" fmla="*/ 6786731 w 8098398"/>
              <a:gd name="connsiteY3" fmla="*/ 6068353 h 6069883"/>
              <a:gd name="connsiteX4" fmla="*/ 1904026 w 8098398"/>
              <a:gd name="connsiteY4" fmla="*/ 6066818 h 6069883"/>
              <a:gd name="connsiteX5" fmla="*/ 7125 w 8098398"/>
              <a:gd name="connsiteY5" fmla="*/ 5495965 h 6069883"/>
              <a:gd name="connsiteX6" fmla="*/ 775 w 8098398"/>
              <a:gd name="connsiteY6" fmla="*/ 205811 h 6069883"/>
              <a:gd name="connsiteX0" fmla="*/ 775 w 11796917"/>
              <a:gd name="connsiteY0" fmla="*/ 205811 h 6069883"/>
              <a:gd name="connsiteX1" fmla="*/ 138726 w 11796917"/>
              <a:gd name="connsiteY1" fmla="*/ 1628 h 6069883"/>
              <a:gd name="connsiteX2" fmla="*/ 11704058 w 11796917"/>
              <a:gd name="connsiteY2" fmla="*/ 10276 h 6069883"/>
              <a:gd name="connsiteX3" fmla="*/ 6786731 w 11796917"/>
              <a:gd name="connsiteY3" fmla="*/ 6068353 h 6069883"/>
              <a:gd name="connsiteX4" fmla="*/ 1904026 w 11796917"/>
              <a:gd name="connsiteY4" fmla="*/ 6066818 h 6069883"/>
              <a:gd name="connsiteX5" fmla="*/ 7125 w 11796917"/>
              <a:gd name="connsiteY5" fmla="*/ 5495965 h 6069883"/>
              <a:gd name="connsiteX6" fmla="*/ 775 w 11796917"/>
              <a:gd name="connsiteY6" fmla="*/ 205811 h 6069883"/>
              <a:gd name="connsiteX0" fmla="*/ 775 w 12397281"/>
              <a:gd name="connsiteY0" fmla="*/ 205811 h 6069883"/>
              <a:gd name="connsiteX1" fmla="*/ 138726 w 12397281"/>
              <a:gd name="connsiteY1" fmla="*/ 1628 h 6069883"/>
              <a:gd name="connsiteX2" fmla="*/ 11704058 w 12397281"/>
              <a:gd name="connsiteY2" fmla="*/ 10276 h 6069883"/>
              <a:gd name="connsiteX3" fmla="*/ 11809581 w 12397281"/>
              <a:gd name="connsiteY3" fmla="*/ 6064798 h 6069883"/>
              <a:gd name="connsiteX4" fmla="*/ 1904026 w 12397281"/>
              <a:gd name="connsiteY4" fmla="*/ 6066818 h 6069883"/>
              <a:gd name="connsiteX5" fmla="*/ 7125 w 12397281"/>
              <a:gd name="connsiteY5" fmla="*/ 5495965 h 6069883"/>
              <a:gd name="connsiteX6" fmla="*/ 775 w 12397281"/>
              <a:gd name="connsiteY6" fmla="*/ 205811 h 6069883"/>
              <a:gd name="connsiteX0" fmla="*/ 775 w 12104055"/>
              <a:gd name="connsiteY0" fmla="*/ 205811 h 6069883"/>
              <a:gd name="connsiteX1" fmla="*/ 138726 w 12104055"/>
              <a:gd name="connsiteY1" fmla="*/ 1628 h 6069883"/>
              <a:gd name="connsiteX2" fmla="*/ 11704058 w 12104055"/>
              <a:gd name="connsiteY2" fmla="*/ 10276 h 6069883"/>
              <a:gd name="connsiteX3" fmla="*/ 11809581 w 12104055"/>
              <a:gd name="connsiteY3" fmla="*/ 6064798 h 6069883"/>
              <a:gd name="connsiteX4" fmla="*/ 1904026 w 12104055"/>
              <a:gd name="connsiteY4" fmla="*/ 6066818 h 6069883"/>
              <a:gd name="connsiteX5" fmla="*/ 7125 w 12104055"/>
              <a:gd name="connsiteY5" fmla="*/ 5495965 h 6069883"/>
              <a:gd name="connsiteX6" fmla="*/ 775 w 12104055"/>
              <a:gd name="connsiteY6" fmla="*/ 205811 h 6069883"/>
              <a:gd name="connsiteX0" fmla="*/ 775 w 12100788"/>
              <a:gd name="connsiteY0" fmla="*/ 205811 h 6069883"/>
              <a:gd name="connsiteX1" fmla="*/ 138726 w 12100788"/>
              <a:gd name="connsiteY1" fmla="*/ 1628 h 6069883"/>
              <a:gd name="connsiteX2" fmla="*/ 11704058 w 12100788"/>
              <a:gd name="connsiteY2" fmla="*/ 10276 h 6069883"/>
              <a:gd name="connsiteX3" fmla="*/ 11809581 w 12100788"/>
              <a:gd name="connsiteY3" fmla="*/ 6064798 h 6069883"/>
              <a:gd name="connsiteX4" fmla="*/ 1904026 w 12100788"/>
              <a:gd name="connsiteY4" fmla="*/ 6066818 h 6069883"/>
              <a:gd name="connsiteX5" fmla="*/ 7125 w 12100788"/>
              <a:gd name="connsiteY5" fmla="*/ 5495965 h 6069883"/>
              <a:gd name="connsiteX6" fmla="*/ 775 w 12100788"/>
              <a:gd name="connsiteY6" fmla="*/ 205811 h 6069883"/>
              <a:gd name="connsiteX0" fmla="*/ 775 w 11811571"/>
              <a:gd name="connsiteY0" fmla="*/ 205811 h 6069883"/>
              <a:gd name="connsiteX1" fmla="*/ 138726 w 11811571"/>
              <a:gd name="connsiteY1" fmla="*/ 1628 h 6069883"/>
              <a:gd name="connsiteX2" fmla="*/ 11704058 w 11811571"/>
              <a:gd name="connsiteY2" fmla="*/ 10276 h 6069883"/>
              <a:gd name="connsiteX3" fmla="*/ 11809581 w 11811571"/>
              <a:gd name="connsiteY3" fmla="*/ 6064798 h 6069883"/>
              <a:gd name="connsiteX4" fmla="*/ 1904026 w 11811571"/>
              <a:gd name="connsiteY4" fmla="*/ 6066818 h 6069883"/>
              <a:gd name="connsiteX5" fmla="*/ 7125 w 11811571"/>
              <a:gd name="connsiteY5" fmla="*/ 5495965 h 6069883"/>
              <a:gd name="connsiteX6" fmla="*/ 775 w 11811571"/>
              <a:gd name="connsiteY6" fmla="*/ 205811 h 6069883"/>
              <a:gd name="connsiteX0" fmla="*/ 775 w 12594111"/>
              <a:gd name="connsiteY0" fmla="*/ 499933 h 6364005"/>
              <a:gd name="connsiteX1" fmla="*/ 138726 w 12594111"/>
              <a:gd name="connsiteY1" fmla="*/ 295750 h 6364005"/>
              <a:gd name="connsiteX2" fmla="*/ 11704058 w 12594111"/>
              <a:gd name="connsiteY2" fmla="*/ 304398 h 6364005"/>
              <a:gd name="connsiteX3" fmla="*/ 11816376 w 12594111"/>
              <a:gd name="connsiteY3" fmla="*/ 413074 h 6364005"/>
              <a:gd name="connsiteX4" fmla="*/ 11809581 w 12594111"/>
              <a:gd name="connsiteY4" fmla="*/ 6358920 h 6364005"/>
              <a:gd name="connsiteX5" fmla="*/ 1904026 w 12594111"/>
              <a:gd name="connsiteY5" fmla="*/ 6360940 h 6364005"/>
              <a:gd name="connsiteX6" fmla="*/ 7125 w 12594111"/>
              <a:gd name="connsiteY6" fmla="*/ 5790087 h 6364005"/>
              <a:gd name="connsiteX7" fmla="*/ 775 w 12594111"/>
              <a:gd name="connsiteY7" fmla="*/ 499933 h 6364005"/>
              <a:gd name="connsiteX0" fmla="*/ 775 w 12594111"/>
              <a:gd name="connsiteY0" fmla="*/ 499933 h 6364005"/>
              <a:gd name="connsiteX1" fmla="*/ 138726 w 12594111"/>
              <a:gd name="connsiteY1" fmla="*/ 295750 h 6364005"/>
              <a:gd name="connsiteX2" fmla="*/ 11704058 w 12594111"/>
              <a:gd name="connsiteY2" fmla="*/ 304398 h 6364005"/>
              <a:gd name="connsiteX3" fmla="*/ 11816376 w 12594111"/>
              <a:gd name="connsiteY3" fmla="*/ 413074 h 6364005"/>
              <a:gd name="connsiteX4" fmla="*/ 11809581 w 12594111"/>
              <a:gd name="connsiteY4" fmla="*/ 6358920 h 6364005"/>
              <a:gd name="connsiteX5" fmla="*/ 1904026 w 12594111"/>
              <a:gd name="connsiteY5" fmla="*/ 6360940 h 6364005"/>
              <a:gd name="connsiteX6" fmla="*/ 7125 w 12594111"/>
              <a:gd name="connsiteY6" fmla="*/ 5790087 h 6364005"/>
              <a:gd name="connsiteX7" fmla="*/ 775 w 12594111"/>
              <a:gd name="connsiteY7" fmla="*/ 499933 h 6364005"/>
              <a:gd name="connsiteX0" fmla="*/ 775 w 12594111"/>
              <a:gd name="connsiteY0" fmla="*/ 499933 h 6364005"/>
              <a:gd name="connsiteX1" fmla="*/ 138726 w 12594111"/>
              <a:gd name="connsiteY1" fmla="*/ 295750 h 6364005"/>
              <a:gd name="connsiteX2" fmla="*/ 11704058 w 12594111"/>
              <a:gd name="connsiteY2" fmla="*/ 304398 h 6364005"/>
              <a:gd name="connsiteX3" fmla="*/ 11816376 w 12594111"/>
              <a:gd name="connsiteY3" fmla="*/ 413074 h 6364005"/>
              <a:gd name="connsiteX4" fmla="*/ 11809581 w 12594111"/>
              <a:gd name="connsiteY4" fmla="*/ 6358920 h 6364005"/>
              <a:gd name="connsiteX5" fmla="*/ 1904026 w 12594111"/>
              <a:gd name="connsiteY5" fmla="*/ 6360940 h 6364005"/>
              <a:gd name="connsiteX6" fmla="*/ 7125 w 12594111"/>
              <a:gd name="connsiteY6" fmla="*/ 5790087 h 6364005"/>
              <a:gd name="connsiteX7" fmla="*/ 775 w 12594111"/>
              <a:gd name="connsiteY7" fmla="*/ 499933 h 6364005"/>
              <a:gd name="connsiteX0" fmla="*/ 775 w 12594111"/>
              <a:gd name="connsiteY0" fmla="*/ 499933 h 6364005"/>
              <a:gd name="connsiteX1" fmla="*/ 138726 w 12594111"/>
              <a:gd name="connsiteY1" fmla="*/ 295750 h 6364005"/>
              <a:gd name="connsiteX2" fmla="*/ 11704058 w 12594111"/>
              <a:gd name="connsiteY2" fmla="*/ 304398 h 6364005"/>
              <a:gd name="connsiteX3" fmla="*/ 11816376 w 12594111"/>
              <a:gd name="connsiteY3" fmla="*/ 413074 h 6364005"/>
              <a:gd name="connsiteX4" fmla="*/ 11809581 w 12594111"/>
              <a:gd name="connsiteY4" fmla="*/ 6358920 h 6364005"/>
              <a:gd name="connsiteX5" fmla="*/ 1904026 w 12594111"/>
              <a:gd name="connsiteY5" fmla="*/ 6360940 h 6364005"/>
              <a:gd name="connsiteX6" fmla="*/ 7125 w 12594111"/>
              <a:gd name="connsiteY6" fmla="*/ 5790087 h 6364005"/>
              <a:gd name="connsiteX7" fmla="*/ 775 w 12594111"/>
              <a:gd name="connsiteY7" fmla="*/ 499933 h 6364005"/>
              <a:gd name="connsiteX0" fmla="*/ 775 w 12594986"/>
              <a:gd name="connsiteY0" fmla="*/ 205812 h 6069884"/>
              <a:gd name="connsiteX1" fmla="*/ 138726 w 12594986"/>
              <a:gd name="connsiteY1" fmla="*/ 1629 h 6069884"/>
              <a:gd name="connsiteX2" fmla="*/ 11704058 w 12594986"/>
              <a:gd name="connsiteY2" fmla="*/ 10277 h 6069884"/>
              <a:gd name="connsiteX3" fmla="*/ 11819551 w 12594986"/>
              <a:gd name="connsiteY3" fmla="*/ 1121522 h 6069884"/>
              <a:gd name="connsiteX4" fmla="*/ 11809581 w 12594986"/>
              <a:gd name="connsiteY4" fmla="*/ 6064799 h 6069884"/>
              <a:gd name="connsiteX5" fmla="*/ 1904026 w 12594986"/>
              <a:gd name="connsiteY5" fmla="*/ 6066819 h 6069884"/>
              <a:gd name="connsiteX6" fmla="*/ 7125 w 12594986"/>
              <a:gd name="connsiteY6" fmla="*/ 5495966 h 6069884"/>
              <a:gd name="connsiteX7" fmla="*/ 775 w 12594986"/>
              <a:gd name="connsiteY7" fmla="*/ 205812 h 6069884"/>
              <a:gd name="connsiteX0" fmla="*/ 775 w 11821813"/>
              <a:gd name="connsiteY0" fmla="*/ 205812 h 6069884"/>
              <a:gd name="connsiteX1" fmla="*/ 138726 w 11821813"/>
              <a:gd name="connsiteY1" fmla="*/ 1629 h 6069884"/>
              <a:gd name="connsiteX2" fmla="*/ 9735558 w 11821813"/>
              <a:gd name="connsiteY2" fmla="*/ 6722 h 6069884"/>
              <a:gd name="connsiteX3" fmla="*/ 11819551 w 11821813"/>
              <a:gd name="connsiteY3" fmla="*/ 1121522 h 6069884"/>
              <a:gd name="connsiteX4" fmla="*/ 11809581 w 11821813"/>
              <a:gd name="connsiteY4" fmla="*/ 6064799 h 6069884"/>
              <a:gd name="connsiteX5" fmla="*/ 1904026 w 11821813"/>
              <a:gd name="connsiteY5" fmla="*/ 6066819 h 6069884"/>
              <a:gd name="connsiteX6" fmla="*/ 7125 w 11821813"/>
              <a:gd name="connsiteY6" fmla="*/ 5495966 h 6069884"/>
              <a:gd name="connsiteX7" fmla="*/ 775 w 11821813"/>
              <a:gd name="connsiteY7" fmla="*/ 205812 h 6069884"/>
              <a:gd name="connsiteX0" fmla="*/ 775 w 11821813"/>
              <a:gd name="connsiteY0" fmla="*/ 205812 h 6069884"/>
              <a:gd name="connsiteX1" fmla="*/ 138726 w 11821813"/>
              <a:gd name="connsiteY1" fmla="*/ 1629 h 6069884"/>
              <a:gd name="connsiteX2" fmla="*/ 9735558 w 11821813"/>
              <a:gd name="connsiteY2" fmla="*/ 6722 h 6069884"/>
              <a:gd name="connsiteX3" fmla="*/ 11819551 w 11821813"/>
              <a:gd name="connsiteY3" fmla="*/ 1121522 h 6069884"/>
              <a:gd name="connsiteX4" fmla="*/ 11809581 w 11821813"/>
              <a:gd name="connsiteY4" fmla="*/ 6064799 h 6069884"/>
              <a:gd name="connsiteX5" fmla="*/ 1904026 w 11821813"/>
              <a:gd name="connsiteY5" fmla="*/ 6066819 h 6069884"/>
              <a:gd name="connsiteX6" fmla="*/ 7125 w 11821813"/>
              <a:gd name="connsiteY6" fmla="*/ 5495966 h 6069884"/>
              <a:gd name="connsiteX7" fmla="*/ 775 w 11821813"/>
              <a:gd name="connsiteY7" fmla="*/ 205812 h 6069884"/>
              <a:gd name="connsiteX0" fmla="*/ 775 w 11837957"/>
              <a:gd name="connsiteY0" fmla="*/ 205812 h 6069884"/>
              <a:gd name="connsiteX1" fmla="*/ 138726 w 11837957"/>
              <a:gd name="connsiteY1" fmla="*/ 1629 h 6069884"/>
              <a:gd name="connsiteX2" fmla="*/ 11192883 w 11837957"/>
              <a:gd name="connsiteY2" fmla="*/ 6722 h 6069884"/>
              <a:gd name="connsiteX3" fmla="*/ 11819551 w 11837957"/>
              <a:gd name="connsiteY3" fmla="*/ 1121522 h 6069884"/>
              <a:gd name="connsiteX4" fmla="*/ 11809581 w 11837957"/>
              <a:gd name="connsiteY4" fmla="*/ 6064799 h 6069884"/>
              <a:gd name="connsiteX5" fmla="*/ 1904026 w 11837957"/>
              <a:gd name="connsiteY5" fmla="*/ 6066819 h 6069884"/>
              <a:gd name="connsiteX6" fmla="*/ 7125 w 11837957"/>
              <a:gd name="connsiteY6" fmla="*/ 5495966 h 6069884"/>
              <a:gd name="connsiteX7" fmla="*/ 775 w 11837957"/>
              <a:gd name="connsiteY7" fmla="*/ 205812 h 6069884"/>
              <a:gd name="connsiteX0" fmla="*/ 775 w 11825545"/>
              <a:gd name="connsiteY0" fmla="*/ 205812 h 6069884"/>
              <a:gd name="connsiteX1" fmla="*/ 138726 w 11825545"/>
              <a:gd name="connsiteY1" fmla="*/ 1629 h 6069884"/>
              <a:gd name="connsiteX2" fmla="*/ 11192883 w 11825545"/>
              <a:gd name="connsiteY2" fmla="*/ 6722 h 6069884"/>
              <a:gd name="connsiteX3" fmla="*/ 11819551 w 11825545"/>
              <a:gd name="connsiteY3" fmla="*/ 1121522 h 6069884"/>
              <a:gd name="connsiteX4" fmla="*/ 11809581 w 11825545"/>
              <a:gd name="connsiteY4" fmla="*/ 6064799 h 6069884"/>
              <a:gd name="connsiteX5" fmla="*/ 1904026 w 11825545"/>
              <a:gd name="connsiteY5" fmla="*/ 6066819 h 6069884"/>
              <a:gd name="connsiteX6" fmla="*/ 7125 w 11825545"/>
              <a:gd name="connsiteY6" fmla="*/ 5495966 h 6069884"/>
              <a:gd name="connsiteX7" fmla="*/ 775 w 11825545"/>
              <a:gd name="connsiteY7" fmla="*/ 205812 h 6069884"/>
              <a:gd name="connsiteX0" fmla="*/ 775 w 11821813"/>
              <a:gd name="connsiteY0" fmla="*/ 205812 h 6069884"/>
              <a:gd name="connsiteX1" fmla="*/ 138726 w 11821813"/>
              <a:gd name="connsiteY1" fmla="*/ 1629 h 6069884"/>
              <a:gd name="connsiteX2" fmla="*/ 11192883 w 11821813"/>
              <a:gd name="connsiteY2" fmla="*/ 6722 h 6069884"/>
              <a:gd name="connsiteX3" fmla="*/ 11819551 w 11821813"/>
              <a:gd name="connsiteY3" fmla="*/ 1121522 h 6069884"/>
              <a:gd name="connsiteX4" fmla="*/ 11809581 w 11821813"/>
              <a:gd name="connsiteY4" fmla="*/ 6064799 h 6069884"/>
              <a:gd name="connsiteX5" fmla="*/ 1904026 w 11821813"/>
              <a:gd name="connsiteY5" fmla="*/ 6066819 h 6069884"/>
              <a:gd name="connsiteX6" fmla="*/ 7125 w 11821813"/>
              <a:gd name="connsiteY6" fmla="*/ 5495966 h 6069884"/>
              <a:gd name="connsiteX7" fmla="*/ 775 w 11821813"/>
              <a:gd name="connsiteY7" fmla="*/ 205812 h 6069884"/>
              <a:gd name="connsiteX0" fmla="*/ 775 w 11866535"/>
              <a:gd name="connsiteY0" fmla="*/ 205812 h 6069884"/>
              <a:gd name="connsiteX1" fmla="*/ 138726 w 11866535"/>
              <a:gd name="connsiteY1" fmla="*/ 1629 h 6069884"/>
              <a:gd name="connsiteX2" fmla="*/ 11700883 w 11866535"/>
              <a:gd name="connsiteY2" fmla="*/ 13832 h 6069884"/>
              <a:gd name="connsiteX3" fmla="*/ 11819551 w 11866535"/>
              <a:gd name="connsiteY3" fmla="*/ 1121522 h 6069884"/>
              <a:gd name="connsiteX4" fmla="*/ 11809581 w 11866535"/>
              <a:gd name="connsiteY4" fmla="*/ 6064799 h 6069884"/>
              <a:gd name="connsiteX5" fmla="*/ 1904026 w 11866535"/>
              <a:gd name="connsiteY5" fmla="*/ 6066819 h 6069884"/>
              <a:gd name="connsiteX6" fmla="*/ 7125 w 11866535"/>
              <a:gd name="connsiteY6" fmla="*/ 5495966 h 6069884"/>
              <a:gd name="connsiteX7" fmla="*/ 775 w 11866535"/>
              <a:gd name="connsiteY7" fmla="*/ 205812 h 6069884"/>
              <a:gd name="connsiteX0" fmla="*/ 775 w 11871795"/>
              <a:gd name="connsiteY0" fmla="*/ 205812 h 6069884"/>
              <a:gd name="connsiteX1" fmla="*/ 138726 w 11871795"/>
              <a:gd name="connsiteY1" fmla="*/ 1629 h 6069884"/>
              <a:gd name="connsiteX2" fmla="*/ 11700883 w 11871795"/>
              <a:gd name="connsiteY2" fmla="*/ 13832 h 6069884"/>
              <a:gd name="connsiteX3" fmla="*/ 11819551 w 11871795"/>
              <a:gd name="connsiteY3" fmla="*/ 1121522 h 6069884"/>
              <a:gd name="connsiteX4" fmla="*/ 11809581 w 11871795"/>
              <a:gd name="connsiteY4" fmla="*/ 6064799 h 6069884"/>
              <a:gd name="connsiteX5" fmla="*/ 1904026 w 11871795"/>
              <a:gd name="connsiteY5" fmla="*/ 6066819 h 6069884"/>
              <a:gd name="connsiteX6" fmla="*/ 7125 w 11871795"/>
              <a:gd name="connsiteY6" fmla="*/ 5495966 h 6069884"/>
              <a:gd name="connsiteX7" fmla="*/ 775 w 11871795"/>
              <a:gd name="connsiteY7" fmla="*/ 205812 h 6069884"/>
              <a:gd name="connsiteX0" fmla="*/ 775 w 11850218"/>
              <a:gd name="connsiteY0" fmla="*/ 205812 h 6069884"/>
              <a:gd name="connsiteX1" fmla="*/ 138726 w 11850218"/>
              <a:gd name="connsiteY1" fmla="*/ 1629 h 6069884"/>
              <a:gd name="connsiteX2" fmla="*/ 11659608 w 11850218"/>
              <a:gd name="connsiteY2" fmla="*/ 10277 h 6069884"/>
              <a:gd name="connsiteX3" fmla="*/ 11819551 w 11850218"/>
              <a:gd name="connsiteY3" fmla="*/ 1121522 h 6069884"/>
              <a:gd name="connsiteX4" fmla="*/ 11809581 w 11850218"/>
              <a:gd name="connsiteY4" fmla="*/ 6064799 h 6069884"/>
              <a:gd name="connsiteX5" fmla="*/ 1904026 w 11850218"/>
              <a:gd name="connsiteY5" fmla="*/ 6066819 h 6069884"/>
              <a:gd name="connsiteX6" fmla="*/ 7125 w 11850218"/>
              <a:gd name="connsiteY6" fmla="*/ 5495966 h 6069884"/>
              <a:gd name="connsiteX7" fmla="*/ 775 w 11850218"/>
              <a:gd name="connsiteY7" fmla="*/ 205812 h 6069884"/>
              <a:gd name="connsiteX0" fmla="*/ 775 w 11831396"/>
              <a:gd name="connsiteY0" fmla="*/ 205812 h 6069884"/>
              <a:gd name="connsiteX1" fmla="*/ 138726 w 11831396"/>
              <a:gd name="connsiteY1" fmla="*/ 1629 h 6069884"/>
              <a:gd name="connsiteX2" fmla="*/ 11659608 w 11831396"/>
              <a:gd name="connsiteY2" fmla="*/ 10277 h 6069884"/>
              <a:gd name="connsiteX3" fmla="*/ 11819551 w 11831396"/>
              <a:gd name="connsiteY3" fmla="*/ 1121522 h 6069884"/>
              <a:gd name="connsiteX4" fmla="*/ 11809581 w 11831396"/>
              <a:gd name="connsiteY4" fmla="*/ 6064799 h 6069884"/>
              <a:gd name="connsiteX5" fmla="*/ 1904026 w 11831396"/>
              <a:gd name="connsiteY5" fmla="*/ 6066819 h 6069884"/>
              <a:gd name="connsiteX6" fmla="*/ 7125 w 11831396"/>
              <a:gd name="connsiteY6" fmla="*/ 5495966 h 6069884"/>
              <a:gd name="connsiteX7" fmla="*/ 775 w 11831396"/>
              <a:gd name="connsiteY7" fmla="*/ 205812 h 6069884"/>
              <a:gd name="connsiteX0" fmla="*/ 775 w 11826314"/>
              <a:gd name="connsiteY0" fmla="*/ 205812 h 6069884"/>
              <a:gd name="connsiteX1" fmla="*/ 138726 w 11826314"/>
              <a:gd name="connsiteY1" fmla="*/ 1629 h 6069884"/>
              <a:gd name="connsiteX2" fmla="*/ 11659608 w 11826314"/>
              <a:gd name="connsiteY2" fmla="*/ 10277 h 6069884"/>
              <a:gd name="connsiteX3" fmla="*/ 11819551 w 11826314"/>
              <a:gd name="connsiteY3" fmla="*/ 1121522 h 6069884"/>
              <a:gd name="connsiteX4" fmla="*/ 11809581 w 11826314"/>
              <a:gd name="connsiteY4" fmla="*/ 6064799 h 6069884"/>
              <a:gd name="connsiteX5" fmla="*/ 1904026 w 11826314"/>
              <a:gd name="connsiteY5" fmla="*/ 6066819 h 6069884"/>
              <a:gd name="connsiteX6" fmla="*/ 7125 w 11826314"/>
              <a:gd name="connsiteY6" fmla="*/ 5495966 h 6069884"/>
              <a:gd name="connsiteX7" fmla="*/ 775 w 11826314"/>
              <a:gd name="connsiteY7" fmla="*/ 205812 h 6069884"/>
              <a:gd name="connsiteX0" fmla="*/ 775 w 11823476"/>
              <a:gd name="connsiteY0" fmla="*/ 205812 h 6069884"/>
              <a:gd name="connsiteX1" fmla="*/ 138726 w 11823476"/>
              <a:gd name="connsiteY1" fmla="*/ 1629 h 6069884"/>
              <a:gd name="connsiteX2" fmla="*/ 11659608 w 11823476"/>
              <a:gd name="connsiteY2" fmla="*/ 10277 h 6069884"/>
              <a:gd name="connsiteX3" fmla="*/ 11819551 w 11823476"/>
              <a:gd name="connsiteY3" fmla="*/ 1121522 h 6069884"/>
              <a:gd name="connsiteX4" fmla="*/ 11809581 w 11823476"/>
              <a:gd name="connsiteY4" fmla="*/ 6064799 h 6069884"/>
              <a:gd name="connsiteX5" fmla="*/ 1904026 w 11823476"/>
              <a:gd name="connsiteY5" fmla="*/ 6066819 h 6069884"/>
              <a:gd name="connsiteX6" fmla="*/ 7125 w 11823476"/>
              <a:gd name="connsiteY6" fmla="*/ 5495966 h 6069884"/>
              <a:gd name="connsiteX7" fmla="*/ 775 w 11823476"/>
              <a:gd name="connsiteY7" fmla="*/ 205812 h 6069884"/>
              <a:gd name="connsiteX0" fmla="*/ 775 w 12559042"/>
              <a:gd name="connsiteY0" fmla="*/ 205812 h 6069884"/>
              <a:gd name="connsiteX1" fmla="*/ 138726 w 12559042"/>
              <a:gd name="connsiteY1" fmla="*/ 1629 h 6069884"/>
              <a:gd name="connsiteX2" fmla="*/ 11659608 w 12559042"/>
              <a:gd name="connsiteY2" fmla="*/ 10277 h 6069884"/>
              <a:gd name="connsiteX3" fmla="*/ 11810026 w 12559042"/>
              <a:gd name="connsiteY3" fmla="*/ 122510 h 6069884"/>
              <a:gd name="connsiteX4" fmla="*/ 11819551 w 12559042"/>
              <a:gd name="connsiteY4" fmla="*/ 1121522 h 6069884"/>
              <a:gd name="connsiteX5" fmla="*/ 11809581 w 12559042"/>
              <a:gd name="connsiteY5" fmla="*/ 6064799 h 6069884"/>
              <a:gd name="connsiteX6" fmla="*/ 1904026 w 12559042"/>
              <a:gd name="connsiteY6" fmla="*/ 6066819 h 6069884"/>
              <a:gd name="connsiteX7" fmla="*/ 7125 w 12559042"/>
              <a:gd name="connsiteY7" fmla="*/ 5495966 h 6069884"/>
              <a:gd name="connsiteX8" fmla="*/ 775 w 12559042"/>
              <a:gd name="connsiteY8" fmla="*/ 205812 h 6069884"/>
              <a:gd name="connsiteX0" fmla="*/ 775 w 11825341"/>
              <a:gd name="connsiteY0" fmla="*/ 211183 h 6075255"/>
              <a:gd name="connsiteX1" fmla="*/ 138726 w 11825341"/>
              <a:gd name="connsiteY1" fmla="*/ 7000 h 6075255"/>
              <a:gd name="connsiteX2" fmla="*/ 11659608 w 11825341"/>
              <a:gd name="connsiteY2" fmla="*/ 15648 h 6075255"/>
              <a:gd name="connsiteX3" fmla="*/ 11810026 w 11825341"/>
              <a:gd name="connsiteY3" fmla="*/ 127881 h 6075255"/>
              <a:gd name="connsiteX4" fmla="*/ 11819551 w 11825341"/>
              <a:gd name="connsiteY4" fmla="*/ 1126893 h 6075255"/>
              <a:gd name="connsiteX5" fmla="*/ 11809581 w 11825341"/>
              <a:gd name="connsiteY5" fmla="*/ 6070170 h 6075255"/>
              <a:gd name="connsiteX6" fmla="*/ 1904026 w 11825341"/>
              <a:gd name="connsiteY6" fmla="*/ 6072190 h 6075255"/>
              <a:gd name="connsiteX7" fmla="*/ 7125 w 11825341"/>
              <a:gd name="connsiteY7" fmla="*/ 5501337 h 6075255"/>
              <a:gd name="connsiteX8" fmla="*/ 775 w 11825341"/>
              <a:gd name="connsiteY8" fmla="*/ 211183 h 6075255"/>
              <a:gd name="connsiteX0" fmla="*/ 775 w 11821813"/>
              <a:gd name="connsiteY0" fmla="*/ 211183 h 6075255"/>
              <a:gd name="connsiteX1" fmla="*/ 138726 w 11821813"/>
              <a:gd name="connsiteY1" fmla="*/ 7000 h 6075255"/>
              <a:gd name="connsiteX2" fmla="*/ 11659608 w 11821813"/>
              <a:gd name="connsiteY2" fmla="*/ 15648 h 6075255"/>
              <a:gd name="connsiteX3" fmla="*/ 11810026 w 11821813"/>
              <a:gd name="connsiteY3" fmla="*/ 127881 h 6075255"/>
              <a:gd name="connsiteX4" fmla="*/ 11819551 w 11821813"/>
              <a:gd name="connsiteY4" fmla="*/ 1126893 h 6075255"/>
              <a:gd name="connsiteX5" fmla="*/ 11809581 w 11821813"/>
              <a:gd name="connsiteY5" fmla="*/ 6070170 h 6075255"/>
              <a:gd name="connsiteX6" fmla="*/ 1904026 w 11821813"/>
              <a:gd name="connsiteY6" fmla="*/ 6072190 h 6075255"/>
              <a:gd name="connsiteX7" fmla="*/ 7125 w 11821813"/>
              <a:gd name="connsiteY7" fmla="*/ 5501337 h 6075255"/>
              <a:gd name="connsiteX8" fmla="*/ 775 w 11821813"/>
              <a:gd name="connsiteY8" fmla="*/ 211183 h 6075255"/>
              <a:gd name="connsiteX0" fmla="*/ 775 w 11821813"/>
              <a:gd name="connsiteY0" fmla="*/ 205812 h 6069884"/>
              <a:gd name="connsiteX1" fmla="*/ 138726 w 11821813"/>
              <a:gd name="connsiteY1" fmla="*/ 1629 h 6069884"/>
              <a:gd name="connsiteX2" fmla="*/ 11659608 w 11821813"/>
              <a:gd name="connsiteY2" fmla="*/ 10277 h 6069884"/>
              <a:gd name="connsiteX3" fmla="*/ 11816376 w 11821813"/>
              <a:gd name="connsiteY3" fmla="*/ 193614 h 6069884"/>
              <a:gd name="connsiteX4" fmla="*/ 11819551 w 11821813"/>
              <a:gd name="connsiteY4" fmla="*/ 1121522 h 6069884"/>
              <a:gd name="connsiteX5" fmla="*/ 11809581 w 11821813"/>
              <a:gd name="connsiteY5" fmla="*/ 6064799 h 6069884"/>
              <a:gd name="connsiteX6" fmla="*/ 1904026 w 11821813"/>
              <a:gd name="connsiteY6" fmla="*/ 6066819 h 6069884"/>
              <a:gd name="connsiteX7" fmla="*/ 7125 w 11821813"/>
              <a:gd name="connsiteY7" fmla="*/ 5495966 h 6069884"/>
              <a:gd name="connsiteX8" fmla="*/ 775 w 11821813"/>
              <a:gd name="connsiteY8" fmla="*/ 205812 h 6069884"/>
              <a:gd name="connsiteX0" fmla="*/ 775 w 11821813"/>
              <a:gd name="connsiteY0" fmla="*/ 205812 h 6069884"/>
              <a:gd name="connsiteX1" fmla="*/ 138726 w 11821813"/>
              <a:gd name="connsiteY1" fmla="*/ 1629 h 6069884"/>
              <a:gd name="connsiteX2" fmla="*/ 11659608 w 11821813"/>
              <a:gd name="connsiteY2" fmla="*/ 10277 h 6069884"/>
              <a:gd name="connsiteX3" fmla="*/ 11816376 w 11821813"/>
              <a:gd name="connsiteY3" fmla="*/ 193614 h 6069884"/>
              <a:gd name="connsiteX4" fmla="*/ 11819551 w 11821813"/>
              <a:gd name="connsiteY4" fmla="*/ 1121522 h 6069884"/>
              <a:gd name="connsiteX5" fmla="*/ 11809581 w 11821813"/>
              <a:gd name="connsiteY5" fmla="*/ 6064799 h 6069884"/>
              <a:gd name="connsiteX6" fmla="*/ 1904026 w 11821813"/>
              <a:gd name="connsiteY6" fmla="*/ 6066819 h 6069884"/>
              <a:gd name="connsiteX7" fmla="*/ 7125 w 11821813"/>
              <a:gd name="connsiteY7" fmla="*/ 5495966 h 6069884"/>
              <a:gd name="connsiteX8" fmla="*/ 775 w 11821813"/>
              <a:gd name="connsiteY8" fmla="*/ 205812 h 6069884"/>
              <a:gd name="connsiteX0" fmla="*/ 775 w 11821813"/>
              <a:gd name="connsiteY0" fmla="*/ 174049 h 6080783"/>
              <a:gd name="connsiteX1" fmla="*/ 138726 w 11821813"/>
              <a:gd name="connsiteY1" fmla="*/ 12528 h 6080783"/>
              <a:gd name="connsiteX2" fmla="*/ 11659608 w 11821813"/>
              <a:gd name="connsiteY2" fmla="*/ 21176 h 6080783"/>
              <a:gd name="connsiteX3" fmla="*/ 11816376 w 11821813"/>
              <a:gd name="connsiteY3" fmla="*/ 204513 h 6080783"/>
              <a:gd name="connsiteX4" fmla="*/ 11819551 w 11821813"/>
              <a:gd name="connsiteY4" fmla="*/ 1132421 h 6080783"/>
              <a:gd name="connsiteX5" fmla="*/ 11809581 w 11821813"/>
              <a:gd name="connsiteY5" fmla="*/ 6075698 h 6080783"/>
              <a:gd name="connsiteX6" fmla="*/ 1904026 w 11821813"/>
              <a:gd name="connsiteY6" fmla="*/ 6077718 h 6080783"/>
              <a:gd name="connsiteX7" fmla="*/ 7125 w 11821813"/>
              <a:gd name="connsiteY7" fmla="*/ 5506865 h 6080783"/>
              <a:gd name="connsiteX8" fmla="*/ 775 w 11821813"/>
              <a:gd name="connsiteY8" fmla="*/ 174049 h 6080783"/>
              <a:gd name="connsiteX0" fmla="*/ 2536 w 11823574"/>
              <a:gd name="connsiteY0" fmla="*/ 174049 h 6080783"/>
              <a:gd name="connsiteX1" fmla="*/ 140487 w 11823574"/>
              <a:gd name="connsiteY1" fmla="*/ 12528 h 6080783"/>
              <a:gd name="connsiteX2" fmla="*/ 11661369 w 11823574"/>
              <a:gd name="connsiteY2" fmla="*/ 21176 h 6080783"/>
              <a:gd name="connsiteX3" fmla="*/ 11818137 w 11823574"/>
              <a:gd name="connsiteY3" fmla="*/ 204513 h 6080783"/>
              <a:gd name="connsiteX4" fmla="*/ 11821312 w 11823574"/>
              <a:gd name="connsiteY4" fmla="*/ 1132421 h 6080783"/>
              <a:gd name="connsiteX5" fmla="*/ 11811342 w 11823574"/>
              <a:gd name="connsiteY5" fmla="*/ 6075698 h 6080783"/>
              <a:gd name="connsiteX6" fmla="*/ 1905787 w 11823574"/>
              <a:gd name="connsiteY6" fmla="*/ 6077718 h 6080783"/>
              <a:gd name="connsiteX7" fmla="*/ 8886 w 11823574"/>
              <a:gd name="connsiteY7" fmla="*/ 5506865 h 6080783"/>
              <a:gd name="connsiteX8" fmla="*/ 2536 w 11823574"/>
              <a:gd name="connsiteY8" fmla="*/ 174049 h 6080783"/>
              <a:gd name="connsiteX0" fmla="*/ 2536 w 11823574"/>
              <a:gd name="connsiteY0" fmla="*/ 163317 h 6070051"/>
              <a:gd name="connsiteX1" fmla="*/ 140487 w 11823574"/>
              <a:gd name="connsiteY1" fmla="*/ 1796 h 6070051"/>
              <a:gd name="connsiteX2" fmla="*/ 11661369 w 11823574"/>
              <a:gd name="connsiteY2" fmla="*/ 10444 h 6070051"/>
              <a:gd name="connsiteX3" fmla="*/ 11818137 w 11823574"/>
              <a:gd name="connsiteY3" fmla="*/ 193781 h 6070051"/>
              <a:gd name="connsiteX4" fmla="*/ 11821312 w 11823574"/>
              <a:gd name="connsiteY4" fmla="*/ 1121689 h 6070051"/>
              <a:gd name="connsiteX5" fmla="*/ 11811342 w 11823574"/>
              <a:gd name="connsiteY5" fmla="*/ 6064966 h 6070051"/>
              <a:gd name="connsiteX6" fmla="*/ 1905787 w 11823574"/>
              <a:gd name="connsiteY6" fmla="*/ 6066986 h 6070051"/>
              <a:gd name="connsiteX7" fmla="*/ 8886 w 11823574"/>
              <a:gd name="connsiteY7" fmla="*/ 5496133 h 6070051"/>
              <a:gd name="connsiteX8" fmla="*/ 2536 w 11823574"/>
              <a:gd name="connsiteY8" fmla="*/ 163317 h 6070051"/>
              <a:gd name="connsiteX0" fmla="*/ 1747 w 11822785"/>
              <a:gd name="connsiteY0" fmla="*/ 163317 h 6070051"/>
              <a:gd name="connsiteX1" fmla="*/ 158748 w 11822785"/>
              <a:gd name="connsiteY1" fmla="*/ 1796 h 6070051"/>
              <a:gd name="connsiteX2" fmla="*/ 11660580 w 11822785"/>
              <a:gd name="connsiteY2" fmla="*/ 10444 h 6070051"/>
              <a:gd name="connsiteX3" fmla="*/ 11817348 w 11822785"/>
              <a:gd name="connsiteY3" fmla="*/ 193781 h 6070051"/>
              <a:gd name="connsiteX4" fmla="*/ 11820523 w 11822785"/>
              <a:gd name="connsiteY4" fmla="*/ 1121689 h 6070051"/>
              <a:gd name="connsiteX5" fmla="*/ 11810553 w 11822785"/>
              <a:gd name="connsiteY5" fmla="*/ 6064966 h 6070051"/>
              <a:gd name="connsiteX6" fmla="*/ 1904998 w 11822785"/>
              <a:gd name="connsiteY6" fmla="*/ 6066986 h 6070051"/>
              <a:gd name="connsiteX7" fmla="*/ 8097 w 11822785"/>
              <a:gd name="connsiteY7" fmla="*/ 5496133 h 6070051"/>
              <a:gd name="connsiteX8" fmla="*/ 1747 w 11822785"/>
              <a:gd name="connsiteY8" fmla="*/ 163317 h 6070051"/>
              <a:gd name="connsiteX0" fmla="*/ 1747 w 11822213"/>
              <a:gd name="connsiteY0" fmla="*/ 163317 h 6070300"/>
              <a:gd name="connsiteX1" fmla="*/ 158748 w 11822213"/>
              <a:gd name="connsiteY1" fmla="*/ 1796 h 6070300"/>
              <a:gd name="connsiteX2" fmla="*/ 11660580 w 11822213"/>
              <a:gd name="connsiteY2" fmla="*/ 10444 h 6070300"/>
              <a:gd name="connsiteX3" fmla="*/ 11817348 w 11822213"/>
              <a:gd name="connsiteY3" fmla="*/ 193781 h 6070300"/>
              <a:gd name="connsiteX4" fmla="*/ 11820523 w 11822213"/>
              <a:gd name="connsiteY4" fmla="*/ 1121689 h 6070300"/>
              <a:gd name="connsiteX5" fmla="*/ 5762178 w 11822213"/>
              <a:gd name="connsiteY5" fmla="*/ 6070300 h 6070300"/>
              <a:gd name="connsiteX6" fmla="*/ 1904998 w 11822213"/>
              <a:gd name="connsiteY6" fmla="*/ 6066986 h 6070300"/>
              <a:gd name="connsiteX7" fmla="*/ 8097 w 11822213"/>
              <a:gd name="connsiteY7" fmla="*/ 5496133 h 6070300"/>
              <a:gd name="connsiteX8" fmla="*/ 1747 w 11822213"/>
              <a:gd name="connsiteY8" fmla="*/ 163317 h 6070300"/>
              <a:gd name="connsiteX0" fmla="*/ 1747 w 11817348"/>
              <a:gd name="connsiteY0" fmla="*/ 163317 h 6070300"/>
              <a:gd name="connsiteX1" fmla="*/ 158748 w 11817348"/>
              <a:gd name="connsiteY1" fmla="*/ 1796 h 6070300"/>
              <a:gd name="connsiteX2" fmla="*/ 11660580 w 11817348"/>
              <a:gd name="connsiteY2" fmla="*/ 10444 h 6070300"/>
              <a:gd name="connsiteX3" fmla="*/ 11817348 w 11817348"/>
              <a:gd name="connsiteY3" fmla="*/ 193781 h 6070300"/>
              <a:gd name="connsiteX4" fmla="*/ 5762178 w 11817348"/>
              <a:gd name="connsiteY4" fmla="*/ 6070300 h 6070300"/>
              <a:gd name="connsiteX5" fmla="*/ 1904998 w 11817348"/>
              <a:gd name="connsiteY5" fmla="*/ 6066986 h 6070300"/>
              <a:gd name="connsiteX6" fmla="*/ 8097 w 11817348"/>
              <a:gd name="connsiteY6" fmla="*/ 5496133 h 6070300"/>
              <a:gd name="connsiteX7" fmla="*/ 1747 w 11817348"/>
              <a:gd name="connsiteY7" fmla="*/ 163317 h 6070300"/>
              <a:gd name="connsiteX0" fmla="*/ 1747 w 11771826"/>
              <a:gd name="connsiteY0" fmla="*/ 163317 h 6070300"/>
              <a:gd name="connsiteX1" fmla="*/ 158748 w 11771826"/>
              <a:gd name="connsiteY1" fmla="*/ 1796 h 6070300"/>
              <a:gd name="connsiteX2" fmla="*/ 11660580 w 11771826"/>
              <a:gd name="connsiteY2" fmla="*/ 10444 h 6070300"/>
              <a:gd name="connsiteX3" fmla="*/ 5762178 w 11771826"/>
              <a:gd name="connsiteY3" fmla="*/ 6070300 h 6070300"/>
              <a:gd name="connsiteX4" fmla="*/ 1904998 w 11771826"/>
              <a:gd name="connsiteY4" fmla="*/ 6066986 h 6070300"/>
              <a:gd name="connsiteX5" fmla="*/ 8097 w 11771826"/>
              <a:gd name="connsiteY5" fmla="*/ 5496133 h 6070300"/>
              <a:gd name="connsiteX6" fmla="*/ 1747 w 11771826"/>
              <a:gd name="connsiteY6" fmla="*/ 163317 h 6070300"/>
              <a:gd name="connsiteX0" fmla="*/ 1747 w 11765947"/>
              <a:gd name="connsiteY0" fmla="*/ 163317 h 6070300"/>
              <a:gd name="connsiteX1" fmla="*/ 158748 w 11765947"/>
              <a:gd name="connsiteY1" fmla="*/ 1796 h 6070300"/>
              <a:gd name="connsiteX2" fmla="*/ 11660580 w 11765947"/>
              <a:gd name="connsiteY2" fmla="*/ 10444 h 6070300"/>
              <a:gd name="connsiteX3" fmla="*/ 5762178 w 11765947"/>
              <a:gd name="connsiteY3" fmla="*/ 6070300 h 6070300"/>
              <a:gd name="connsiteX4" fmla="*/ 1904998 w 11765947"/>
              <a:gd name="connsiteY4" fmla="*/ 6066986 h 6070300"/>
              <a:gd name="connsiteX5" fmla="*/ 8097 w 11765947"/>
              <a:gd name="connsiteY5" fmla="*/ 5496133 h 6070300"/>
              <a:gd name="connsiteX6" fmla="*/ 1747 w 11765947"/>
              <a:gd name="connsiteY6" fmla="*/ 163317 h 6070300"/>
              <a:gd name="connsiteX0" fmla="*/ 1747 w 12679266"/>
              <a:gd name="connsiteY0" fmla="*/ 163317 h 6070300"/>
              <a:gd name="connsiteX1" fmla="*/ 158748 w 12679266"/>
              <a:gd name="connsiteY1" fmla="*/ 1796 h 6070300"/>
              <a:gd name="connsiteX2" fmla="*/ 11660580 w 12679266"/>
              <a:gd name="connsiteY2" fmla="*/ 10444 h 6070300"/>
              <a:gd name="connsiteX3" fmla="*/ 5762178 w 12679266"/>
              <a:gd name="connsiteY3" fmla="*/ 6070300 h 6070300"/>
              <a:gd name="connsiteX4" fmla="*/ 1904998 w 12679266"/>
              <a:gd name="connsiteY4" fmla="*/ 6066986 h 6070300"/>
              <a:gd name="connsiteX5" fmla="*/ 8097 w 12679266"/>
              <a:gd name="connsiteY5" fmla="*/ 5496133 h 6070300"/>
              <a:gd name="connsiteX6" fmla="*/ 1747 w 12679266"/>
              <a:gd name="connsiteY6" fmla="*/ 163317 h 6070300"/>
              <a:gd name="connsiteX0" fmla="*/ 1747 w 7662612"/>
              <a:gd name="connsiteY0" fmla="*/ 163317 h 6518320"/>
              <a:gd name="connsiteX1" fmla="*/ 158748 w 7662612"/>
              <a:gd name="connsiteY1" fmla="*/ 1796 h 6518320"/>
              <a:gd name="connsiteX2" fmla="*/ 5821755 w 7662612"/>
              <a:gd name="connsiteY2" fmla="*/ 10444 h 6518320"/>
              <a:gd name="connsiteX3" fmla="*/ 5762178 w 7662612"/>
              <a:gd name="connsiteY3" fmla="*/ 6070300 h 6518320"/>
              <a:gd name="connsiteX4" fmla="*/ 1904998 w 7662612"/>
              <a:gd name="connsiteY4" fmla="*/ 6066986 h 6518320"/>
              <a:gd name="connsiteX5" fmla="*/ 8097 w 7662612"/>
              <a:gd name="connsiteY5" fmla="*/ 5496133 h 6518320"/>
              <a:gd name="connsiteX6" fmla="*/ 1747 w 7662612"/>
              <a:gd name="connsiteY6" fmla="*/ 163317 h 6518320"/>
              <a:gd name="connsiteX0" fmla="*/ 1747 w 7516956"/>
              <a:gd name="connsiteY0" fmla="*/ 163317 h 6518320"/>
              <a:gd name="connsiteX1" fmla="*/ 158748 w 7516956"/>
              <a:gd name="connsiteY1" fmla="*/ 1796 h 6518320"/>
              <a:gd name="connsiteX2" fmla="*/ 5821755 w 7516956"/>
              <a:gd name="connsiteY2" fmla="*/ 10444 h 6518320"/>
              <a:gd name="connsiteX3" fmla="*/ 5762178 w 7516956"/>
              <a:gd name="connsiteY3" fmla="*/ 6070300 h 6518320"/>
              <a:gd name="connsiteX4" fmla="*/ 1904998 w 7516956"/>
              <a:gd name="connsiteY4" fmla="*/ 6066986 h 6518320"/>
              <a:gd name="connsiteX5" fmla="*/ 8097 w 7516956"/>
              <a:gd name="connsiteY5" fmla="*/ 5496133 h 6518320"/>
              <a:gd name="connsiteX6" fmla="*/ 1747 w 7516956"/>
              <a:gd name="connsiteY6" fmla="*/ 163317 h 6518320"/>
              <a:gd name="connsiteX0" fmla="*/ 1747 w 5821755"/>
              <a:gd name="connsiteY0" fmla="*/ 163317 h 6518320"/>
              <a:gd name="connsiteX1" fmla="*/ 158748 w 5821755"/>
              <a:gd name="connsiteY1" fmla="*/ 1796 h 6518320"/>
              <a:gd name="connsiteX2" fmla="*/ 5821755 w 5821755"/>
              <a:gd name="connsiteY2" fmla="*/ 10444 h 6518320"/>
              <a:gd name="connsiteX3" fmla="*/ 5762178 w 5821755"/>
              <a:gd name="connsiteY3" fmla="*/ 6070300 h 6518320"/>
              <a:gd name="connsiteX4" fmla="*/ 1904998 w 5821755"/>
              <a:gd name="connsiteY4" fmla="*/ 6066986 h 6518320"/>
              <a:gd name="connsiteX5" fmla="*/ 8097 w 5821755"/>
              <a:gd name="connsiteY5" fmla="*/ 5496133 h 6518320"/>
              <a:gd name="connsiteX6" fmla="*/ 1747 w 5821755"/>
              <a:gd name="connsiteY6" fmla="*/ 163317 h 651832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904998 w 5821755"/>
              <a:gd name="connsiteY4" fmla="*/ 6066986 h 6070300"/>
              <a:gd name="connsiteX5" fmla="*/ 8097 w 5821755"/>
              <a:gd name="connsiteY5" fmla="*/ 5496133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904998 w 5821755"/>
              <a:gd name="connsiteY4" fmla="*/ 6066986 h 6070300"/>
              <a:gd name="connsiteX5" fmla="*/ 8097 w 5821755"/>
              <a:gd name="connsiteY5" fmla="*/ 5496133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904998 w 5821755"/>
              <a:gd name="connsiteY4" fmla="*/ 6066986 h 6070300"/>
              <a:gd name="connsiteX5" fmla="*/ 6510 w 5821755"/>
              <a:gd name="connsiteY5" fmla="*/ 5492578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904998 w 5821755"/>
              <a:gd name="connsiteY4" fmla="*/ 6066986 h 6070300"/>
              <a:gd name="connsiteX5" fmla="*/ 6510 w 5821755"/>
              <a:gd name="connsiteY5" fmla="*/ 5489023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492248 w 5821755"/>
              <a:gd name="connsiteY4" fmla="*/ 6066987 h 6070300"/>
              <a:gd name="connsiteX5" fmla="*/ 6510 w 5821755"/>
              <a:gd name="connsiteY5" fmla="*/ 5489023 h 6070300"/>
              <a:gd name="connsiteX6" fmla="*/ 1747 w 5821755"/>
              <a:gd name="connsiteY6" fmla="*/ 163317 h 6070300"/>
              <a:gd name="connsiteX0" fmla="*/ 1747 w 5821755"/>
              <a:gd name="connsiteY0" fmla="*/ 163317 h 6071460"/>
              <a:gd name="connsiteX1" fmla="*/ 158748 w 5821755"/>
              <a:gd name="connsiteY1" fmla="*/ 1796 h 6071460"/>
              <a:gd name="connsiteX2" fmla="*/ 5821755 w 5821755"/>
              <a:gd name="connsiteY2" fmla="*/ 10444 h 6071460"/>
              <a:gd name="connsiteX3" fmla="*/ 5762178 w 5821755"/>
              <a:gd name="connsiteY3" fmla="*/ 6070300 h 6071460"/>
              <a:gd name="connsiteX4" fmla="*/ 1492248 w 5821755"/>
              <a:gd name="connsiteY4" fmla="*/ 6066987 h 6071460"/>
              <a:gd name="connsiteX5" fmla="*/ 6510 w 5821755"/>
              <a:gd name="connsiteY5" fmla="*/ 5489023 h 6071460"/>
              <a:gd name="connsiteX6" fmla="*/ 1747 w 5821755"/>
              <a:gd name="connsiteY6" fmla="*/ 163317 h 6071460"/>
              <a:gd name="connsiteX0" fmla="*/ 1747 w 5821755"/>
              <a:gd name="connsiteY0" fmla="*/ 163317 h 6071641"/>
              <a:gd name="connsiteX1" fmla="*/ 158748 w 5821755"/>
              <a:gd name="connsiteY1" fmla="*/ 1796 h 6071641"/>
              <a:gd name="connsiteX2" fmla="*/ 5821755 w 5821755"/>
              <a:gd name="connsiteY2" fmla="*/ 10444 h 6071641"/>
              <a:gd name="connsiteX3" fmla="*/ 5762178 w 5821755"/>
              <a:gd name="connsiteY3" fmla="*/ 6070300 h 6071641"/>
              <a:gd name="connsiteX4" fmla="*/ 1492248 w 5821755"/>
              <a:gd name="connsiteY4" fmla="*/ 6066987 h 6071641"/>
              <a:gd name="connsiteX5" fmla="*/ 6510 w 5821755"/>
              <a:gd name="connsiteY5" fmla="*/ 5489023 h 6071641"/>
              <a:gd name="connsiteX6" fmla="*/ 1747 w 5821755"/>
              <a:gd name="connsiteY6" fmla="*/ 163317 h 6071641"/>
              <a:gd name="connsiteX0" fmla="*/ 1747 w 5821755"/>
              <a:gd name="connsiteY0" fmla="*/ 163317 h 6070723"/>
              <a:gd name="connsiteX1" fmla="*/ 158748 w 5821755"/>
              <a:gd name="connsiteY1" fmla="*/ 1796 h 6070723"/>
              <a:gd name="connsiteX2" fmla="*/ 5821755 w 5821755"/>
              <a:gd name="connsiteY2" fmla="*/ 10444 h 6070723"/>
              <a:gd name="connsiteX3" fmla="*/ 5762178 w 5821755"/>
              <a:gd name="connsiteY3" fmla="*/ 6070300 h 6070723"/>
              <a:gd name="connsiteX4" fmla="*/ 1492248 w 5821755"/>
              <a:gd name="connsiteY4" fmla="*/ 6066987 h 6070723"/>
              <a:gd name="connsiteX5" fmla="*/ 6510 w 5821755"/>
              <a:gd name="connsiteY5" fmla="*/ 5489023 h 6070723"/>
              <a:gd name="connsiteX6" fmla="*/ 1747 w 5821755"/>
              <a:gd name="connsiteY6" fmla="*/ 163317 h 6070723"/>
              <a:gd name="connsiteX0" fmla="*/ 1747 w 5821755"/>
              <a:gd name="connsiteY0" fmla="*/ 163317 h 6070723"/>
              <a:gd name="connsiteX1" fmla="*/ 158748 w 5821755"/>
              <a:gd name="connsiteY1" fmla="*/ 1796 h 6070723"/>
              <a:gd name="connsiteX2" fmla="*/ 5821755 w 5821755"/>
              <a:gd name="connsiteY2" fmla="*/ 10444 h 6070723"/>
              <a:gd name="connsiteX3" fmla="*/ 5762178 w 5821755"/>
              <a:gd name="connsiteY3" fmla="*/ 6070300 h 6070723"/>
              <a:gd name="connsiteX4" fmla="*/ 1492248 w 5821755"/>
              <a:gd name="connsiteY4" fmla="*/ 6066987 h 6070723"/>
              <a:gd name="connsiteX5" fmla="*/ 6510 w 5821755"/>
              <a:gd name="connsiteY5" fmla="*/ 5489023 h 6070723"/>
              <a:gd name="connsiteX6" fmla="*/ 1747 w 5821755"/>
              <a:gd name="connsiteY6" fmla="*/ 163317 h 6070723"/>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358898 w 5821755"/>
              <a:gd name="connsiteY4" fmla="*/ 6065210 h 6070300"/>
              <a:gd name="connsiteX5" fmla="*/ 6510 w 5821755"/>
              <a:gd name="connsiteY5" fmla="*/ 5489023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358898 w 5821755"/>
              <a:gd name="connsiteY4" fmla="*/ 6063433 h 6070300"/>
              <a:gd name="connsiteX5" fmla="*/ 6510 w 5821755"/>
              <a:gd name="connsiteY5" fmla="*/ 5489023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358898 w 5821755"/>
              <a:gd name="connsiteY4" fmla="*/ 6063433 h 6070300"/>
              <a:gd name="connsiteX5" fmla="*/ 6510 w 5821755"/>
              <a:gd name="connsiteY5" fmla="*/ 5489023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314448 w 5821755"/>
              <a:gd name="connsiteY4" fmla="*/ 6063434 h 6070300"/>
              <a:gd name="connsiteX5" fmla="*/ 6510 w 5821755"/>
              <a:gd name="connsiteY5" fmla="*/ 5489023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268410 w 5821755"/>
              <a:gd name="connsiteY4" fmla="*/ 6063435 h 6070300"/>
              <a:gd name="connsiteX5" fmla="*/ 6510 w 5821755"/>
              <a:gd name="connsiteY5" fmla="*/ 5489023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268410 w 5821755"/>
              <a:gd name="connsiteY4" fmla="*/ 6063435 h 6070300"/>
              <a:gd name="connsiteX5" fmla="*/ 6510 w 5821755"/>
              <a:gd name="connsiteY5" fmla="*/ 5489023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814565 w 5821755"/>
              <a:gd name="connsiteY3" fmla="*/ 6070300 h 6070300"/>
              <a:gd name="connsiteX4" fmla="*/ 1268410 w 5821755"/>
              <a:gd name="connsiteY4" fmla="*/ 6063435 h 6070300"/>
              <a:gd name="connsiteX5" fmla="*/ 6510 w 5821755"/>
              <a:gd name="connsiteY5" fmla="*/ 5489023 h 6070300"/>
              <a:gd name="connsiteX6" fmla="*/ 1747 w 5821755"/>
              <a:gd name="connsiteY6" fmla="*/ 163317 h 6070300"/>
              <a:gd name="connsiteX0" fmla="*/ 1747 w 5815180"/>
              <a:gd name="connsiteY0" fmla="*/ 163317 h 6070300"/>
              <a:gd name="connsiteX1" fmla="*/ 158748 w 5815180"/>
              <a:gd name="connsiteY1" fmla="*/ 1796 h 6070300"/>
              <a:gd name="connsiteX2" fmla="*/ 5813817 w 5815180"/>
              <a:gd name="connsiteY2" fmla="*/ 10444 h 6070300"/>
              <a:gd name="connsiteX3" fmla="*/ 5814565 w 5815180"/>
              <a:gd name="connsiteY3" fmla="*/ 6070300 h 6070300"/>
              <a:gd name="connsiteX4" fmla="*/ 1268410 w 5815180"/>
              <a:gd name="connsiteY4" fmla="*/ 6063435 h 6070300"/>
              <a:gd name="connsiteX5" fmla="*/ 6510 w 5815180"/>
              <a:gd name="connsiteY5" fmla="*/ 5489023 h 6070300"/>
              <a:gd name="connsiteX6" fmla="*/ 1747 w 5815180"/>
              <a:gd name="connsiteY6" fmla="*/ 163317 h 6070300"/>
              <a:gd name="connsiteX0" fmla="*/ 428 w 5813861"/>
              <a:gd name="connsiteY0" fmla="*/ 162163 h 6069146"/>
              <a:gd name="connsiteX1" fmla="*/ 157429 w 5813861"/>
              <a:gd name="connsiteY1" fmla="*/ 642 h 6069146"/>
              <a:gd name="connsiteX2" fmla="*/ 5812498 w 5813861"/>
              <a:gd name="connsiteY2" fmla="*/ 9290 h 6069146"/>
              <a:gd name="connsiteX3" fmla="*/ 5813246 w 5813861"/>
              <a:gd name="connsiteY3" fmla="*/ 6069146 h 6069146"/>
              <a:gd name="connsiteX4" fmla="*/ 1267091 w 5813861"/>
              <a:gd name="connsiteY4" fmla="*/ 6062281 h 6069146"/>
              <a:gd name="connsiteX5" fmla="*/ 5191 w 5813861"/>
              <a:gd name="connsiteY5" fmla="*/ 5487869 h 6069146"/>
              <a:gd name="connsiteX6" fmla="*/ 428 w 5813861"/>
              <a:gd name="connsiteY6" fmla="*/ 162163 h 606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3861" h="6069146">
                <a:moveTo>
                  <a:pt x="428" y="162163"/>
                </a:moveTo>
                <a:cubicBezTo>
                  <a:pt x="-4388" y="-26184"/>
                  <a:pt x="30483" y="2340"/>
                  <a:pt x="157429" y="642"/>
                </a:cubicBezTo>
                <a:lnTo>
                  <a:pt x="5812498" y="9290"/>
                </a:lnTo>
                <a:cubicBezTo>
                  <a:pt x="5810101" y="2029242"/>
                  <a:pt x="5815643" y="4049194"/>
                  <a:pt x="5813246" y="6069146"/>
                </a:cubicBezTo>
                <a:cubicBezTo>
                  <a:pt x="5084253" y="6060002"/>
                  <a:pt x="2552818" y="6063386"/>
                  <a:pt x="1267091" y="6062281"/>
                </a:cubicBezTo>
                <a:cubicBezTo>
                  <a:pt x="710990" y="6042055"/>
                  <a:pt x="345391" y="5815623"/>
                  <a:pt x="5191" y="5487869"/>
                </a:cubicBezTo>
                <a:cubicBezTo>
                  <a:pt x="6249" y="3268233"/>
                  <a:pt x="-630" y="2381799"/>
                  <a:pt x="428" y="162163"/>
                </a:cubicBezTo>
                <a:close/>
              </a:path>
            </a:pathLst>
          </a:custGeom>
          <a:solidFill>
            <a:schemeClr val="bg2"/>
          </a:solidFill>
        </p:spPr>
        <p:txBody>
          <a:bodyPr/>
          <a:lstStyle>
            <a:lvl1pPr marL="0" marR="0" indent="0" algn="ctr" defTabSz="914400" rtl="0" eaLnBrk="1" fontAlgn="auto" latinLnBrk="0" hangingPunct="1">
              <a:lnSpc>
                <a:spcPct val="300000"/>
              </a:lnSpc>
              <a:spcBef>
                <a:spcPts val="4200"/>
              </a:spcBef>
              <a:spcAft>
                <a:spcPts val="0"/>
              </a:spcAft>
              <a:buClrTx/>
              <a:buSzTx/>
              <a:buFontTx/>
              <a:buNone/>
              <a:tabLst/>
              <a:defRPr sz="1400">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300000"/>
              </a:lnSpc>
              <a:spcBef>
                <a:spcPts val="4200"/>
              </a:spcBef>
              <a:spcAft>
                <a:spcPts val="0"/>
              </a:spcAft>
              <a:buClrTx/>
              <a:buSzTx/>
              <a:buFontTx/>
              <a:buNone/>
              <a:tabLst/>
              <a:defRPr/>
            </a:pPr>
            <a:r>
              <a:rPr lang="sv-SE" dirty="0"/>
              <a:t>Klicka på ikonen för att lägga in bild   </a:t>
            </a:r>
          </a:p>
          <a:p>
            <a:pPr marL="0" marR="0" lvl="0" indent="0" algn="ctr" defTabSz="914400" rtl="0" eaLnBrk="1" fontAlgn="auto" latinLnBrk="0" hangingPunct="1">
              <a:lnSpc>
                <a:spcPct val="300000"/>
              </a:lnSpc>
              <a:spcBef>
                <a:spcPts val="4200"/>
              </a:spcBef>
              <a:spcAft>
                <a:spcPts val="0"/>
              </a:spcAft>
              <a:buClrTx/>
              <a:buSzTx/>
              <a:buFontTx/>
              <a:buNone/>
              <a:tabLst/>
              <a:defRPr/>
            </a:pPr>
            <a:r>
              <a:rPr lang="sv-SE" dirty="0"/>
              <a:t>                      </a:t>
            </a:r>
          </a:p>
          <a:p>
            <a:endParaRPr lang="sv-SE" dirty="0"/>
          </a:p>
        </p:txBody>
      </p:sp>
      <p:sp>
        <p:nvSpPr>
          <p:cNvPr id="7" name="Platshållare för text 8">
            <a:extLst>
              <a:ext uri="{FF2B5EF4-FFF2-40B4-BE49-F238E27FC236}">
                <a16:creationId xmlns="" xmlns:a16="http://schemas.microsoft.com/office/drawing/2014/main" id="{A0DC9DB3-C6CE-4C03-A72B-856577E20325}"/>
              </a:ext>
            </a:extLst>
          </p:cNvPr>
          <p:cNvSpPr>
            <a:spLocks noGrp="1"/>
          </p:cNvSpPr>
          <p:nvPr>
            <p:ph type="body" sz="quarter" idx="11" hasCustomPrompt="1"/>
          </p:nvPr>
        </p:nvSpPr>
        <p:spPr>
          <a:xfrm>
            <a:off x="1410537" y="6371498"/>
            <a:ext cx="6713034" cy="276893"/>
          </a:xfrm>
          <a:prstGeom prst="rect">
            <a:avLst/>
          </a:prstGeom>
        </p:spPr>
        <p:txBody>
          <a:bodyPr/>
          <a:lstStyle>
            <a:lvl1pPr marL="0" indent="0">
              <a:buNone/>
              <a:defRPr sz="1000">
                <a:solidFill>
                  <a:schemeClr val="bg1">
                    <a:lumMod val="50000"/>
                  </a:schemeClr>
                </a:solidFill>
              </a:defRPr>
            </a:lvl1pPr>
            <a:lvl2pPr>
              <a:defRPr sz="1000">
                <a:solidFill>
                  <a:schemeClr val="bg1">
                    <a:lumMod val="50000"/>
                  </a:schemeClr>
                </a:solidFill>
              </a:defRPr>
            </a:lvl2pPr>
            <a:lvl3pPr>
              <a:defRPr sz="1000">
                <a:solidFill>
                  <a:schemeClr val="bg1">
                    <a:lumMod val="50000"/>
                  </a:schemeClr>
                </a:solidFill>
              </a:defRPr>
            </a:lvl3pPr>
            <a:lvl4pPr>
              <a:defRPr sz="1000">
                <a:solidFill>
                  <a:schemeClr val="bg1">
                    <a:lumMod val="50000"/>
                  </a:schemeClr>
                </a:solidFill>
              </a:defRPr>
            </a:lvl4pPr>
            <a:lvl5pPr>
              <a:defRPr sz="1000">
                <a:solidFill>
                  <a:schemeClr val="bg1">
                    <a:lumMod val="50000"/>
                  </a:schemeClr>
                </a:solidFill>
              </a:defRPr>
            </a:lvl5pPr>
          </a:lstStyle>
          <a:p>
            <a:pPr lvl="0"/>
            <a:r>
              <a:rPr lang="sv-SE" dirty="0"/>
              <a:t>Klicka här för att lägga in datum, författare och </a:t>
            </a:r>
            <a:r>
              <a:rPr lang="sv-SE" dirty="0" err="1"/>
              <a:t>ev</a:t>
            </a:r>
            <a:r>
              <a:rPr lang="sv-SE" dirty="0"/>
              <a:t> projektbeskrivning</a:t>
            </a:r>
          </a:p>
        </p:txBody>
      </p:sp>
      <p:sp>
        <p:nvSpPr>
          <p:cNvPr id="8" name="Platshållare för text 7">
            <a:extLst>
              <a:ext uri="{FF2B5EF4-FFF2-40B4-BE49-F238E27FC236}">
                <a16:creationId xmlns="" xmlns:a16="http://schemas.microsoft.com/office/drawing/2014/main" id="{E83620DD-DA98-4275-991F-5E42BBF29D46}"/>
              </a:ext>
            </a:extLst>
          </p:cNvPr>
          <p:cNvSpPr>
            <a:spLocks noGrp="1"/>
          </p:cNvSpPr>
          <p:nvPr>
            <p:ph type="body" sz="quarter" idx="12" hasCustomPrompt="1"/>
          </p:nvPr>
        </p:nvSpPr>
        <p:spPr>
          <a:xfrm>
            <a:off x="6770688" y="674688"/>
            <a:ext cx="4687887" cy="4325937"/>
          </a:xfrm>
          <a:prstGeom prst="rect">
            <a:avLst/>
          </a:prstGeom>
        </p:spPr>
        <p:txBody>
          <a:bodyPr/>
          <a:lstStyle>
            <a:lvl1pPr marL="0" indent="0">
              <a:lnSpc>
                <a:spcPct val="100000"/>
              </a:lnSpc>
              <a:buFontTx/>
              <a:buNone/>
              <a:defRPr sz="1800"/>
            </a:lvl1pPr>
            <a:lvl2pPr marL="457200" indent="0">
              <a:lnSpc>
                <a:spcPct val="100000"/>
              </a:lnSpc>
              <a:buFontTx/>
              <a:buNone/>
              <a:defRPr sz="1600"/>
            </a:lvl2pPr>
            <a:lvl3pPr marL="914400" indent="0">
              <a:lnSpc>
                <a:spcPct val="100000"/>
              </a:lnSpc>
              <a:buFontTx/>
              <a:buNone/>
              <a:defRPr sz="1400"/>
            </a:lvl3pPr>
            <a:lvl4pPr marL="1371600" indent="0">
              <a:lnSpc>
                <a:spcPct val="100000"/>
              </a:lnSpc>
              <a:buFontTx/>
              <a:buNone/>
              <a:defRPr sz="1200"/>
            </a:lvl4pPr>
            <a:lvl5pPr marL="1828800" indent="0">
              <a:lnSpc>
                <a:spcPct val="100000"/>
              </a:lnSpc>
              <a:buFontTx/>
              <a:buNone/>
              <a:defRPr sz="1000"/>
            </a:lvl5pPr>
          </a:lstStyle>
          <a:p>
            <a:pPr lvl="0"/>
            <a:r>
              <a:rPr lang="sv-SE" dirty="0"/>
              <a:t>Klicka här för att lägga in 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757397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sida två spalte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77960" y="371181"/>
            <a:ext cx="10975839" cy="1325563"/>
          </a:xfrm>
          <a:prstGeom prst="rect">
            <a:avLst/>
          </a:prstGeom>
        </p:spPr>
        <p:txBody>
          <a:bodyPr anchor="t">
            <a:normAutofit/>
          </a:bodyPr>
          <a:lstStyle>
            <a:lvl1pPr>
              <a:defRPr sz="2400">
                <a:solidFill>
                  <a:srgbClr val="DB0D15"/>
                </a:solidFill>
                <a:latin typeface="Arial" panose="020B0604020202020204" pitchFamily="34" charset="0"/>
                <a:cs typeface="Arial" panose="020B0604020202020204" pitchFamily="34" charset="0"/>
              </a:defRPr>
            </a:lvl1pPr>
          </a:lstStyle>
          <a:p>
            <a:r>
              <a:rPr lang="sv-SE" dirty="0"/>
              <a:t>Rubrik i överkant</a:t>
            </a:r>
          </a:p>
        </p:txBody>
      </p:sp>
      <p:sp>
        <p:nvSpPr>
          <p:cNvPr id="3" name="Platshållare för innehåll 2"/>
          <p:cNvSpPr>
            <a:spLocks noGrp="1"/>
          </p:cNvSpPr>
          <p:nvPr>
            <p:ph sz="half" idx="1" hasCustomPrompt="1"/>
          </p:nvPr>
        </p:nvSpPr>
        <p:spPr>
          <a:xfrm>
            <a:off x="1325619" y="1825623"/>
            <a:ext cx="4454431" cy="3067323"/>
          </a:xfrm>
          <a:prstGeom prst="rect">
            <a:avLst/>
          </a:prstGeom>
        </p:spPr>
        <p:txBody>
          <a:bodyPr/>
          <a:lstStyle>
            <a:lvl1pPr marL="0" indent="0">
              <a:lnSpc>
                <a:spcPct val="100000"/>
              </a:lnSpc>
              <a:buFontTx/>
              <a:buNone/>
              <a:defRPr sz="1800">
                <a:latin typeface="Arial" panose="020B0604020202020204" pitchFamily="34" charset="0"/>
                <a:cs typeface="Arial" panose="020B0604020202020204" pitchFamily="34" charset="0"/>
              </a:defRPr>
            </a:lvl1pPr>
            <a:lvl2pPr marL="457200" indent="0">
              <a:lnSpc>
                <a:spcPct val="100000"/>
              </a:lnSpc>
              <a:buFontTx/>
              <a:buNone/>
              <a:defRPr sz="1600">
                <a:latin typeface="Arial" panose="020B0604020202020204" pitchFamily="34" charset="0"/>
                <a:cs typeface="Arial" panose="020B0604020202020204" pitchFamily="34" charset="0"/>
              </a:defRPr>
            </a:lvl2pPr>
            <a:lvl3pPr marL="914400" indent="0">
              <a:lnSpc>
                <a:spcPct val="100000"/>
              </a:lnSpc>
              <a:buFontTx/>
              <a:buNone/>
              <a:defRPr sz="1400">
                <a:latin typeface="Arial" panose="020B0604020202020204" pitchFamily="34" charset="0"/>
                <a:cs typeface="Arial" panose="020B0604020202020204" pitchFamily="34" charset="0"/>
              </a:defRPr>
            </a:lvl3pPr>
            <a:lvl4pPr marL="1371600" indent="0">
              <a:lnSpc>
                <a:spcPct val="100000"/>
              </a:lnSpc>
              <a:buFontTx/>
              <a:buNone/>
              <a:defRPr sz="1200">
                <a:latin typeface="Arial" panose="020B0604020202020204" pitchFamily="34" charset="0"/>
                <a:cs typeface="Arial" panose="020B0604020202020204" pitchFamily="34" charset="0"/>
              </a:defRPr>
            </a:lvl4pPr>
            <a:lvl5pPr marL="1828800" indent="0">
              <a:lnSpc>
                <a:spcPct val="100000"/>
              </a:lnSpc>
              <a:buFontTx/>
              <a:buNone/>
              <a:defRPr sz="1000">
                <a:latin typeface="Arial" panose="020B0604020202020204" pitchFamily="34" charset="0"/>
                <a:cs typeface="Arial" panose="020B0604020202020204" pitchFamily="34" charset="0"/>
              </a:defRPr>
            </a:lvl5pPr>
          </a:lstStyle>
          <a:p>
            <a:pPr lvl="0"/>
            <a:r>
              <a:rPr lang="sv-SE" dirty="0"/>
              <a:t>Klicka här för att skriva in text</a:t>
            </a:r>
          </a:p>
          <a:p>
            <a:pPr lvl="1"/>
            <a:r>
              <a:rPr lang="sv-SE" dirty="0"/>
              <a:t>Nivå 2</a:t>
            </a:r>
          </a:p>
          <a:p>
            <a:pPr lvl="2"/>
            <a:r>
              <a:rPr lang="sv-SE" dirty="0"/>
              <a:t>Nivå 3</a:t>
            </a:r>
          </a:p>
          <a:p>
            <a:pPr lvl="3"/>
            <a:r>
              <a:rPr lang="sv-SE" dirty="0"/>
              <a:t>Nivå 4</a:t>
            </a:r>
          </a:p>
          <a:p>
            <a:pPr lvl="4"/>
            <a:r>
              <a:rPr lang="sv-SE" dirty="0"/>
              <a:t>Nivå 5</a:t>
            </a:r>
          </a:p>
        </p:txBody>
      </p:sp>
      <p:sp>
        <p:nvSpPr>
          <p:cNvPr id="7" name="Platshållare för innehåll 2"/>
          <p:cNvSpPr>
            <a:spLocks noGrp="1"/>
          </p:cNvSpPr>
          <p:nvPr>
            <p:ph sz="half" idx="10" hasCustomPrompt="1"/>
          </p:nvPr>
        </p:nvSpPr>
        <p:spPr>
          <a:xfrm>
            <a:off x="6196536" y="1825622"/>
            <a:ext cx="4454431" cy="3067323"/>
          </a:xfrm>
          <a:prstGeom prst="rect">
            <a:avLst/>
          </a:prstGeom>
        </p:spPr>
        <p:txBody>
          <a:bodyPr/>
          <a:lstStyle>
            <a:lvl1pPr marL="0" indent="0">
              <a:buFontTx/>
              <a:buNone/>
              <a:defRPr sz="1800">
                <a:latin typeface="Arial" panose="020B0604020202020204" pitchFamily="34" charset="0"/>
                <a:cs typeface="Arial" panose="020B0604020202020204" pitchFamily="34" charset="0"/>
              </a:defRPr>
            </a:lvl1pPr>
            <a:lvl2pPr marL="457200" indent="0">
              <a:buFontTx/>
              <a:buNone/>
              <a:defRPr sz="1600">
                <a:latin typeface="Arial" panose="020B0604020202020204" pitchFamily="34" charset="0"/>
                <a:cs typeface="Arial" panose="020B0604020202020204" pitchFamily="34" charset="0"/>
              </a:defRPr>
            </a:lvl2pPr>
            <a:lvl3pPr marL="914400" indent="0">
              <a:buFontTx/>
              <a:buNone/>
              <a:defRPr sz="1400">
                <a:latin typeface="Arial" panose="020B0604020202020204" pitchFamily="34" charset="0"/>
                <a:cs typeface="Arial" panose="020B0604020202020204" pitchFamily="34" charset="0"/>
              </a:defRPr>
            </a:lvl3pPr>
            <a:lvl4pPr marL="1371600" indent="0">
              <a:buFontTx/>
              <a:buNone/>
              <a:defRPr sz="1200">
                <a:latin typeface="Arial" panose="020B0604020202020204" pitchFamily="34" charset="0"/>
                <a:cs typeface="Arial" panose="020B0604020202020204" pitchFamily="34" charset="0"/>
              </a:defRPr>
            </a:lvl4pPr>
            <a:lvl5pPr marL="1828800" indent="0">
              <a:buFontTx/>
              <a:buNone/>
              <a:defRPr sz="1000">
                <a:latin typeface="Arial" panose="020B0604020202020204" pitchFamily="34" charset="0"/>
                <a:cs typeface="Arial" panose="020B0604020202020204" pitchFamily="34" charset="0"/>
              </a:defRPr>
            </a:lvl5pPr>
          </a:lstStyle>
          <a:p>
            <a:pPr lvl="0"/>
            <a:r>
              <a:rPr lang="sv-SE" dirty="0"/>
              <a:t>Klicka här för att skriva in text</a:t>
            </a:r>
          </a:p>
          <a:p>
            <a:pPr lvl="1"/>
            <a:r>
              <a:rPr lang="sv-SE" dirty="0"/>
              <a:t>Nivå 2</a:t>
            </a:r>
          </a:p>
          <a:p>
            <a:pPr lvl="2"/>
            <a:r>
              <a:rPr lang="sv-SE" dirty="0"/>
              <a:t>Nivå 3</a:t>
            </a:r>
          </a:p>
          <a:p>
            <a:pPr lvl="3"/>
            <a:r>
              <a:rPr lang="sv-SE" dirty="0"/>
              <a:t>Nivå 4</a:t>
            </a:r>
          </a:p>
          <a:p>
            <a:pPr lvl="4"/>
            <a:r>
              <a:rPr lang="sv-SE" dirty="0"/>
              <a:t>Nivå 5</a:t>
            </a:r>
          </a:p>
        </p:txBody>
      </p:sp>
      <p:sp>
        <p:nvSpPr>
          <p:cNvPr id="8" name="Platshållare för text 8">
            <a:extLst>
              <a:ext uri="{FF2B5EF4-FFF2-40B4-BE49-F238E27FC236}">
                <a16:creationId xmlns="" xmlns:a16="http://schemas.microsoft.com/office/drawing/2014/main" id="{23365A08-A021-49CA-9229-23403CDB4B87}"/>
              </a:ext>
            </a:extLst>
          </p:cNvPr>
          <p:cNvSpPr>
            <a:spLocks noGrp="1"/>
          </p:cNvSpPr>
          <p:nvPr>
            <p:ph type="body" sz="quarter" idx="11" hasCustomPrompt="1"/>
          </p:nvPr>
        </p:nvSpPr>
        <p:spPr>
          <a:xfrm>
            <a:off x="1410537" y="6371498"/>
            <a:ext cx="6713034" cy="276893"/>
          </a:xfrm>
          <a:prstGeom prst="rect">
            <a:avLst/>
          </a:prstGeom>
        </p:spPr>
        <p:txBody>
          <a:bodyPr/>
          <a:lstStyle>
            <a:lvl1pPr marL="0" indent="0">
              <a:buNone/>
              <a:defRPr sz="1000">
                <a:solidFill>
                  <a:schemeClr val="bg1">
                    <a:lumMod val="50000"/>
                  </a:schemeClr>
                </a:solidFill>
              </a:defRPr>
            </a:lvl1pPr>
            <a:lvl2pPr>
              <a:defRPr sz="1000">
                <a:solidFill>
                  <a:schemeClr val="bg1">
                    <a:lumMod val="50000"/>
                  </a:schemeClr>
                </a:solidFill>
              </a:defRPr>
            </a:lvl2pPr>
            <a:lvl3pPr>
              <a:defRPr sz="1000">
                <a:solidFill>
                  <a:schemeClr val="bg1">
                    <a:lumMod val="50000"/>
                  </a:schemeClr>
                </a:solidFill>
              </a:defRPr>
            </a:lvl3pPr>
            <a:lvl4pPr>
              <a:defRPr sz="1000">
                <a:solidFill>
                  <a:schemeClr val="bg1">
                    <a:lumMod val="50000"/>
                  </a:schemeClr>
                </a:solidFill>
              </a:defRPr>
            </a:lvl4pPr>
            <a:lvl5pPr>
              <a:defRPr sz="1000">
                <a:solidFill>
                  <a:schemeClr val="bg1">
                    <a:lumMod val="50000"/>
                  </a:schemeClr>
                </a:solidFill>
              </a:defRPr>
            </a:lvl5pPr>
          </a:lstStyle>
          <a:p>
            <a:pPr lvl="0"/>
            <a:r>
              <a:rPr lang="sv-SE" dirty="0"/>
              <a:t>Klicka här för att lägga in datum, författare och </a:t>
            </a:r>
            <a:r>
              <a:rPr lang="sv-SE" dirty="0" err="1"/>
              <a:t>ev</a:t>
            </a:r>
            <a:r>
              <a:rPr lang="sv-SE" dirty="0"/>
              <a:t> projektbeskrivning</a:t>
            </a:r>
          </a:p>
        </p:txBody>
      </p:sp>
    </p:spTree>
    <p:extLst>
      <p:ext uri="{BB962C8B-B14F-4D97-AF65-F5344CB8AC3E}">
        <p14:creationId xmlns:p14="http://schemas.microsoft.com/office/powerpoint/2010/main" val="886535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lbild diagram">
    <p:spTree>
      <p:nvGrpSpPr>
        <p:cNvPr id="1" name=""/>
        <p:cNvGrpSpPr/>
        <p:nvPr/>
      </p:nvGrpSpPr>
      <p:grpSpPr>
        <a:xfrm>
          <a:off x="0" y="0"/>
          <a:ext cx="0" cy="0"/>
          <a:chOff x="0" y="0"/>
          <a:chExt cx="0" cy="0"/>
        </a:xfrm>
      </p:grpSpPr>
      <p:sp>
        <p:nvSpPr>
          <p:cNvPr id="8" name="Platshållare för innehåll 2"/>
          <p:cNvSpPr>
            <a:spLocks noGrp="1"/>
          </p:cNvSpPr>
          <p:nvPr>
            <p:ph idx="1" hasCustomPrompt="1"/>
          </p:nvPr>
        </p:nvSpPr>
        <p:spPr>
          <a:xfrm>
            <a:off x="852162" y="584067"/>
            <a:ext cx="10474907" cy="4361352"/>
          </a:xfrm>
          <a:prstGeom prst="rect">
            <a:avLst/>
          </a:prstGeom>
          <a:solidFill>
            <a:schemeClr val="bg1"/>
          </a:solidFill>
        </p:spPr>
        <p:txBody>
          <a:bodyPr tIns="1188000" anchor="t"/>
          <a:lstStyle>
            <a:lvl1pPr marL="0" indent="0" algn="ctr">
              <a:buNone/>
              <a:defRPr sz="1400">
                <a:latin typeface="Arial" panose="020B0604020202020204" pitchFamily="34" charset="0"/>
                <a:cs typeface="Arial" panose="020B0604020202020204"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dirty="0"/>
              <a:t>Klicka på ikonerna för att infoga tabeller, video, </a:t>
            </a:r>
            <a:r>
              <a:rPr lang="sv-SE"/>
              <a:t>smartart </a:t>
            </a:r>
            <a:r>
              <a:rPr lang="sv-SE" dirty="0"/>
              <a:t>och diagram</a:t>
            </a:r>
          </a:p>
        </p:txBody>
      </p:sp>
      <p:sp>
        <p:nvSpPr>
          <p:cNvPr id="10" name="Rubrik 1"/>
          <p:cNvSpPr>
            <a:spLocks noGrp="1"/>
          </p:cNvSpPr>
          <p:nvPr>
            <p:ph type="title" hasCustomPrompt="1"/>
          </p:nvPr>
        </p:nvSpPr>
        <p:spPr>
          <a:xfrm>
            <a:off x="293196" y="5869693"/>
            <a:ext cx="9521364" cy="486704"/>
          </a:xfrm>
          <a:prstGeom prst="rect">
            <a:avLst/>
          </a:prstGeom>
        </p:spPr>
        <p:txBody>
          <a:bodyPr anchor="t">
            <a:normAutofit/>
          </a:bodyPr>
          <a:lstStyle>
            <a:lvl1pPr>
              <a:defRPr sz="2400" baseline="0">
                <a:solidFill>
                  <a:srgbClr val="DB0D15"/>
                </a:solidFill>
                <a:latin typeface="Arial" panose="020B0604020202020204" pitchFamily="34" charset="0"/>
                <a:cs typeface="Arial" panose="020B0604020202020204" pitchFamily="34" charset="0"/>
              </a:defRPr>
            </a:lvl1pPr>
          </a:lstStyle>
          <a:p>
            <a:r>
              <a:rPr lang="sv-SE" dirty="0"/>
              <a:t>Detta rubrikfält används när man använder helsidesdiagram</a:t>
            </a:r>
          </a:p>
        </p:txBody>
      </p:sp>
      <p:sp>
        <p:nvSpPr>
          <p:cNvPr id="6" name="Platshållare för text 8">
            <a:extLst>
              <a:ext uri="{FF2B5EF4-FFF2-40B4-BE49-F238E27FC236}">
                <a16:creationId xmlns="" xmlns:a16="http://schemas.microsoft.com/office/drawing/2014/main" id="{B3F58145-C7E7-4CD0-B68A-C3A5BA02C89C}"/>
              </a:ext>
            </a:extLst>
          </p:cNvPr>
          <p:cNvSpPr>
            <a:spLocks noGrp="1"/>
          </p:cNvSpPr>
          <p:nvPr>
            <p:ph type="body" sz="quarter" idx="11" hasCustomPrompt="1"/>
          </p:nvPr>
        </p:nvSpPr>
        <p:spPr>
          <a:xfrm>
            <a:off x="1410537" y="6371498"/>
            <a:ext cx="6713034" cy="276893"/>
          </a:xfrm>
          <a:prstGeom prst="rect">
            <a:avLst/>
          </a:prstGeom>
        </p:spPr>
        <p:txBody>
          <a:bodyPr/>
          <a:lstStyle>
            <a:lvl1pPr marL="0" indent="0">
              <a:buNone/>
              <a:defRPr sz="1000">
                <a:solidFill>
                  <a:schemeClr val="bg1">
                    <a:lumMod val="50000"/>
                  </a:schemeClr>
                </a:solidFill>
              </a:defRPr>
            </a:lvl1pPr>
            <a:lvl2pPr>
              <a:defRPr sz="1000">
                <a:solidFill>
                  <a:schemeClr val="bg1">
                    <a:lumMod val="50000"/>
                  </a:schemeClr>
                </a:solidFill>
              </a:defRPr>
            </a:lvl2pPr>
            <a:lvl3pPr>
              <a:defRPr sz="1000">
                <a:solidFill>
                  <a:schemeClr val="bg1">
                    <a:lumMod val="50000"/>
                  </a:schemeClr>
                </a:solidFill>
              </a:defRPr>
            </a:lvl3pPr>
            <a:lvl4pPr>
              <a:defRPr sz="1000">
                <a:solidFill>
                  <a:schemeClr val="bg1">
                    <a:lumMod val="50000"/>
                  </a:schemeClr>
                </a:solidFill>
              </a:defRPr>
            </a:lvl4pPr>
            <a:lvl5pPr>
              <a:defRPr sz="1000">
                <a:solidFill>
                  <a:schemeClr val="bg1">
                    <a:lumMod val="50000"/>
                  </a:schemeClr>
                </a:solidFill>
              </a:defRPr>
            </a:lvl5pPr>
          </a:lstStyle>
          <a:p>
            <a:pPr lvl="0"/>
            <a:r>
              <a:rPr lang="sv-SE" dirty="0"/>
              <a:t>Klicka här för att lägga in datum, författare och </a:t>
            </a:r>
            <a:r>
              <a:rPr lang="sv-SE" dirty="0" err="1"/>
              <a:t>ev</a:t>
            </a:r>
            <a:r>
              <a:rPr lang="sv-SE" dirty="0"/>
              <a:t> projektbeskrivning</a:t>
            </a:r>
          </a:p>
        </p:txBody>
      </p:sp>
    </p:spTree>
    <p:extLst>
      <p:ext uri="{BB962C8B-B14F-4D97-AF65-F5344CB8AC3E}">
        <p14:creationId xmlns:p14="http://schemas.microsoft.com/office/powerpoint/2010/main" val="4237194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aksida">
    <p:spTree>
      <p:nvGrpSpPr>
        <p:cNvPr id="1" name=""/>
        <p:cNvGrpSpPr/>
        <p:nvPr/>
      </p:nvGrpSpPr>
      <p:grpSpPr>
        <a:xfrm>
          <a:off x="0" y="0"/>
          <a:ext cx="0" cy="0"/>
          <a:chOff x="0" y="0"/>
          <a:chExt cx="0" cy="0"/>
        </a:xfrm>
      </p:grpSpPr>
      <p:pic>
        <p:nvPicPr>
          <p:cNvPr id="4" name="Bildobjekt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2773" y="143622"/>
            <a:ext cx="11887200" cy="6551055"/>
          </a:xfrm>
          <a:prstGeom prst="rect">
            <a:avLst/>
          </a:prstGeom>
        </p:spPr>
      </p:pic>
      <p:pic>
        <p:nvPicPr>
          <p:cNvPr id="6" name="Bildobjekt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41239" y="3279035"/>
            <a:ext cx="2453344" cy="1493693"/>
          </a:xfrm>
          <a:prstGeom prst="rect">
            <a:avLst/>
          </a:prstGeom>
        </p:spPr>
      </p:pic>
    </p:spTree>
    <p:extLst>
      <p:ext uri="{BB962C8B-B14F-4D97-AF65-F5344CB8AC3E}">
        <p14:creationId xmlns:p14="http://schemas.microsoft.com/office/powerpoint/2010/main" val="3469025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1867327"/>
          </a:xfrm>
        </p:spPr>
        <p:txBody>
          <a:bodyPr anchor="ctr">
            <a:normAutofit/>
          </a:bodyPr>
          <a:lstStyle>
            <a:lvl1pPr algn="ctr">
              <a:defRPr sz="4400">
                <a:latin typeface="Arial" panose="020B0604020202020204" pitchFamily="34" charset="0"/>
                <a:cs typeface="Arial" panose="020B0604020202020204" pitchFamily="34" charset="0"/>
              </a:defRPr>
            </a:lvl1pPr>
          </a:lstStyle>
          <a:p>
            <a:r>
              <a:rPr lang="sv-SE" dirty="0"/>
              <a:t>Klicka här för att ändra format</a:t>
            </a:r>
          </a:p>
        </p:txBody>
      </p:sp>
      <p:sp>
        <p:nvSpPr>
          <p:cNvPr id="3" name="Underrubrik 2"/>
          <p:cNvSpPr>
            <a:spLocks noGrp="1"/>
          </p:cNvSpPr>
          <p:nvPr>
            <p:ph type="subTitle" idx="1"/>
          </p:nvPr>
        </p:nvSpPr>
        <p:spPr>
          <a:xfrm>
            <a:off x="1524000" y="2989690"/>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format på underrubrik i bakgrunden</a:t>
            </a:r>
          </a:p>
        </p:txBody>
      </p:sp>
    </p:spTree>
    <p:extLst>
      <p:ext uri="{BB962C8B-B14F-4D97-AF65-F5344CB8AC3E}">
        <p14:creationId xmlns:p14="http://schemas.microsoft.com/office/powerpoint/2010/main" val="2159328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ruta 7"/>
          <p:cNvSpPr txBox="1"/>
          <p:nvPr userDrawn="1"/>
        </p:nvSpPr>
        <p:spPr>
          <a:xfrm>
            <a:off x="319358" y="6356397"/>
            <a:ext cx="1197764" cy="246221"/>
          </a:xfrm>
          <a:prstGeom prst="rect">
            <a:avLst/>
          </a:prstGeom>
          <a:noFill/>
        </p:spPr>
        <p:txBody>
          <a:bodyPr wrap="none" rtlCol="0">
            <a:spAutoFit/>
          </a:bodyPr>
          <a:lstStyle/>
          <a:p>
            <a:r>
              <a:rPr lang="sv-SE" sz="1000" dirty="0">
                <a:solidFill>
                  <a:schemeClr val="bg1">
                    <a:lumMod val="50000"/>
                  </a:schemeClr>
                </a:solidFill>
                <a:latin typeface="Arial" panose="020B0604020202020204" pitchFamily="34" charset="0"/>
                <a:cs typeface="Arial" panose="020B0604020202020204" pitchFamily="34" charset="0"/>
              </a:rPr>
              <a:t>regionkalmar.se  |</a:t>
            </a:r>
          </a:p>
        </p:txBody>
      </p:sp>
    </p:spTree>
    <p:extLst>
      <p:ext uri="{BB962C8B-B14F-4D97-AF65-F5344CB8AC3E}">
        <p14:creationId xmlns:p14="http://schemas.microsoft.com/office/powerpoint/2010/main" val="3982196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 id="2147483652" r:id="rId5"/>
    <p:sldLayoutId id="2147483651" r:id="rId6"/>
    <p:sldLayoutId id="2147483655" r:id="rId7"/>
    <p:sldLayoutId id="2147483659"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bild 3">
            <a:extLst>
              <a:ext uri="{FF2B5EF4-FFF2-40B4-BE49-F238E27FC236}">
                <a16:creationId xmlns="" xmlns:a16="http://schemas.microsoft.com/office/drawing/2014/main" id="{7C8D61F4-E00F-4884-9D43-0CF394555E57}"/>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8218" b="8218"/>
          <a:stretch>
            <a:fillRect/>
          </a:stretch>
        </p:blipFill>
        <p:spPr>
          <a:xfrm>
            <a:off x="187326" y="172870"/>
            <a:ext cx="11822785" cy="5418298"/>
          </a:xfrm>
        </p:spPr>
      </p:pic>
      <p:sp>
        <p:nvSpPr>
          <p:cNvPr id="4" name="Platshållare för text 3">
            <a:extLst>
              <a:ext uri="{FF2B5EF4-FFF2-40B4-BE49-F238E27FC236}">
                <a16:creationId xmlns="" xmlns:a16="http://schemas.microsoft.com/office/drawing/2014/main" id="{E6DA4644-5D73-4851-B8A5-D89E45A23999}"/>
              </a:ext>
            </a:extLst>
          </p:cNvPr>
          <p:cNvSpPr>
            <a:spLocks noGrp="1"/>
          </p:cNvSpPr>
          <p:nvPr>
            <p:ph type="body" sz="quarter" idx="11"/>
          </p:nvPr>
        </p:nvSpPr>
        <p:spPr/>
        <p:txBody>
          <a:bodyPr/>
          <a:lstStyle/>
          <a:p>
            <a:endParaRPr lang="sv-SE"/>
          </a:p>
        </p:txBody>
      </p:sp>
      <p:sp>
        <p:nvSpPr>
          <p:cNvPr id="6" name="Rubrik 1">
            <a:extLst>
              <a:ext uri="{FF2B5EF4-FFF2-40B4-BE49-F238E27FC236}">
                <a16:creationId xmlns="" xmlns:a16="http://schemas.microsoft.com/office/drawing/2014/main" id="{F2579FCF-59DA-484F-8A65-DF3D9C875EA3}"/>
              </a:ext>
            </a:extLst>
          </p:cNvPr>
          <p:cNvSpPr txBox="1">
            <a:spLocks/>
          </p:cNvSpPr>
          <p:nvPr/>
        </p:nvSpPr>
        <p:spPr>
          <a:xfrm>
            <a:off x="0" y="2037794"/>
            <a:ext cx="11822785" cy="1923492"/>
          </a:xfrm>
          <a:prstGeom prst="rect">
            <a:avLst/>
          </a:prstGeom>
        </p:spPr>
        <p:txBody>
          <a:bodyPr anchor="t">
            <a:normAutofit/>
          </a:bodyPr>
          <a:lstStyle>
            <a:lvl1pPr algn="l" defTabSz="914400" rtl="0" eaLnBrk="1" latinLnBrk="0" hangingPunct="1">
              <a:lnSpc>
                <a:spcPct val="90000"/>
              </a:lnSpc>
              <a:spcBef>
                <a:spcPct val="0"/>
              </a:spcBef>
              <a:buNone/>
              <a:defRPr sz="2400" kern="1200">
                <a:solidFill>
                  <a:srgbClr val="DB0D15"/>
                </a:solidFill>
                <a:latin typeface="Arial" panose="020B0604020202020204" pitchFamily="34" charset="0"/>
                <a:ea typeface="+mj-ea"/>
                <a:cs typeface="Arial" panose="020B0604020202020204" pitchFamily="34" charset="0"/>
              </a:defRPr>
            </a:lvl1pPr>
          </a:lstStyle>
          <a:p>
            <a:pPr algn="ctr"/>
            <a:r>
              <a:rPr lang="sv-SE" sz="3200" dirty="0" smtClean="0">
                <a:solidFill>
                  <a:schemeClr val="bg1"/>
                </a:solidFill>
              </a:rPr>
              <a:t>Hälsovalsuppdraget</a:t>
            </a:r>
            <a:r>
              <a:rPr lang="sv-SE" sz="3200" dirty="0">
                <a:solidFill>
                  <a:schemeClr val="bg1"/>
                </a:solidFill>
              </a:rPr>
              <a:t/>
            </a:r>
            <a:br>
              <a:rPr lang="sv-SE" sz="3200" dirty="0">
                <a:solidFill>
                  <a:schemeClr val="bg1"/>
                </a:solidFill>
              </a:rPr>
            </a:br>
            <a:endParaRPr lang="sv-SE" sz="3200" dirty="0">
              <a:solidFill>
                <a:schemeClr val="bg1"/>
              </a:solidFill>
            </a:endParaRPr>
          </a:p>
          <a:p>
            <a:pPr algn="ctr"/>
            <a:r>
              <a:rPr lang="sv-SE" sz="1800" dirty="0" smtClean="0">
                <a:solidFill>
                  <a:schemeClr val="bg1"/>
                </a:solidFill>
              </a:rPr>
              <a:t>Jon Rognes, Marie Ragnarsson och </a:t>
            </a:r>
            <a:r>
              <a:rPr lang="sv-SE" sz="1800" dirty="0">
                <a:solidFill>
                  <a:schemeClr val="bg1"/>
                </a:solidFill>
              </a:rPr>
              <a:t>Mathias Karlsson</a:t>
            </a:r>
          </a:p>
        </p:txBody>
      </p:sp>
    </p:spTree>
    <p:extLst>
      <p:ext uri="{BB962C8B-B14F-4D97-AF65-F5344CB8AC3E}">
        <p14:creationId xmlns:p14="http://schemas.microsoft.com/office/powerpoint/2010/main" val="1046706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 xmlns:a16="http://schemas.microsoft.com/office/drawing/2014/main" id="{555366CB-29EA-44C2-8FCE-CF652207ED1C}"/>
              </a:ext>
            </a:extLst>
          </p:cNvPr>
          <p:cNvSpPr txBox="1"/>
          <p:nvPr/>
        </p:nvSpPr>
        <p:spPr>
          <a:xfrm>
            <a:off x="579519" y="580244"/>
            <a:ext cx="9896475" cy="584775"/>
          </a:xfrm>
          <a:prstGeom prst="rect">
            <a:avLst/>
          </a:prstGeom>
          <a:noFill/>
        </p:spPr>
        <p:txBody>
          <a:bodyPr wrap="square">
            <a:spAutoFit/>
          </a:bodyPr>
          <a:lstStyle/>
          <a:p>
            <a:pPr marL="71120" marR="65405">
              <a:spcAft>
                <a:spcPts val="0"/>
              </a:spcAft>
            </a:pPr>
            <a:r>
              <a:rPr lang="sv-SE" sz="3200" b="1" dirty="0">
                <a:solidFill>
                  <a:srgbClr val="772D2A"/>
                </a:solidFill>
                <a:latin typeface="+mj-lt"/>
                <a:ea typeface="Times New Roman" panose="02020603050405020304" pitchFamily="18" charset="0"/>
              </a:rPr>
              <a:t>Utvecklingsområden </a:t>
            </a:r>
            <a:endParaRPr lang="sv-SE" sz="3200" b="1" dirty="0">
              <a:solidFill>
                <a:srgbClr val="772D2A"/>
              </a:solidFill>
              <a:effectLst/>
              <a:latin typeface="+mj-lt"/>
              <a:ea typeface="Times New Roman" panose="02020603050405020304" pitchFamily="18" charset="0"/>
            </a:endParaRPr>
          </a:p>
        </p:txBody>
      </p:sp>
      <p:sp>
        <p:nvSpPr>
          <p:cNvPr id="4" name="textruta 3">
            <a:extLst>
              <a:ext uri="{FF2B5EF4-FFF2-40B4-BE49-F238E27FC236}">
                <a16:creationId xmlns="" xmlns:a16="http://schemas.microsoft.com/office/drawing/2014/main" id="{611CB539-9979-486C-88A8-54490FCA40BE}"/>
              </a:ext>
            </a:extLst>
          </p:cNvPr>
          <p:cNvSpPr txBox="1"/>
          <p:nvPr/>
        </p:nvSpPr>
        <p:spPr>
          <a:xfrm>
            <a:off x="707644" y="1720840"/>
            <a:ext cx="5732345" cy="2862322"/>
          </a:xfrm>
          <a:prstGeom prst="rect">
            <a:avLst/>
          </a:prstGeom>
          <a:noFill/>
        </p:spPr>
        <p:txBody>
          <a:bodyPr wrap="square">
            <a:spAutoFit/>
          </a:bodyPr>
          <a:lstStyle/>
          <a:p>
            <a:pPr marL="285750" indent="-285750">
              <a:buFont typeface="Arial" panose="020B0604020202020204" pitchFamily="34" charset="0"/>
              <a:buChar char="•"/>
            </a:pPr>
            <a:r>
              <a:rPr lang="sv-SE" sz="1800" dirty="0">
                <a:effectLst/>
                <a:ea typeface="Times New Roman" panose="02020603050405020304" pitchFamily="18" charset="0"/>
              </a:rPr>
              <a:t>Person- och familjecentrerade arbetssätt </a:t>
            </a:r>
          </a:p>
          <a:p>
            <a:pPr marL="285750" indent="-285750">
              <a:buFont typeface="Arial" panose="020B0604020202020204" pitchFamily="34" charset="0"/>
              <a:buChar char="•"/>
            </a:pPr>
            <a:endParaRPr lang="sv-SE" dirty="0">
              <a:solidFill>
                <a:srgbClr val="000000"/>
              </a:solidFill>
              <a:ea typeface="Times New Roman" panose="02020603050405020304" pitchFamily="18" charset="0"/>
            </a:endParaRPr>
          </a:p>
          <a:p>
            <a:pPr marL="285750" indent="-285750">
              <a:buFont typeface="Arial" panose="020B0604020202020204" pitchFamily="34" charset="0"/>
              <a:buChar char="•"/>
            </a:pPr>
            <a:r>
              <a:rPr lang="sv-SE" sz="1800" dirty="0">
                <a:solidFill>
                  <a:srgbClr val="000000"/>
                </a:solidFill>
                <a:effectLst/>
                <a:ea typeface="Times New Roman" panose="02020603050405020304" pitchFamily="18" charset="0"/>
              </a:rPr>
              <a:t>Samordning och relationskontinuitet</a:t>
            </a:r>
          </a:p>
          <a:p>
            <a:pPr marL="285750" indent="-285750">
              <a:buFont typeface="Arial" panose="020B0604020202020204" pitchFamily="34" charset="0"/>
              <a:buChar char="•"/>
            </a:pPr>
            <a:endParaRPr lang="sv-SE" dirty="0">
              <a:solidFill>
                <a:srgbClr val="000000"/>
              </a:solidFill>
              <a:ea typeface="Times New Roman" panose="02020603050405020304" pitchFamily="18" charset="0"/>
            </a:endParaRPr>
          </a:p>
          <a:p>
            <a:pPr marL="285750" indent="-285750">
              <a:buFont typeface="Arial" panose="020B0604020202020204" pitchFamily="34" charset="0"/>
              <a:buChar char="•"/>
            </a:pPr>
            <a:r>
              <a:rPr lang="sv-SE" sz="1800" dirty="0">
                <a:solidFill>
                  <a:srgbClr val="000000"/>
                </a:solidFill>
                <a:effectLst/>
                <a:ea typeface="Times New Roman" panose="02020603050405020304" pitchFamily="18" charset="0"/>
              </a:rPr>
              <a:t>Invånaren som aktiv medskapare </a:t>
            </a:r>
          </a:p>
          <a:p>
            <a:pPr marL="285750" indent="-285750">
              <a:buFont typeface="Arial" panose="020B0604020202020204" pitchFamily="34" charset="0"/>
              <a:buChar char="•"/>
            </a:pPr>
            <a:endParaRPr lang="sv-SE" dirty="0">
              <a:solidFill>
                <a:srgbClr val="000000"/>
              </a:solidFill>
              <a:ea typeface="Times New Roman" panose="02020603050405020304" pitchFamily="18" charset="0"/>
            </a:endParaRPr>
          </a:p>
          <a:p>
            <a:pPr marL="285750" indent="-285750">
              <a:buFont typeface="Arial" panose="020B0604020202020204" pitchFamily="34" charset="0"/>
              <a:buChar char="•"/>
            </a:pPr>
            <a:r>
              <a:rPr lang="sv-SE" sz="1800" dirty="0">
                <a:solidFill>
                  <a:srgbClr val="000000"/>
                </a:solidFill>
                <a:effectLst/>
                <a:ea typeface="Times New Roman" panose="02020603050405020304" pitchFamily="18" charset="0"/>
              </a:rPr>
              <a:t>Hälsofrämjande, förebyggande och tidiga insatser </a:t>
            </a:r>
          </a:p>
          <a:p>
            <a:pPr marL="285750" indent="-285750">
              <a:buFont typeface="Arial" panose="020B0604020202020204" pitchFamily="34" charset="0"/>
              <a:buChar char="•"/>
            </a:pPr>
            <a:endParaRPr lang="sv-SE" dirty="0">
              <a:solidFill>
                <a:srgbClr val="000000"/>
              </a:solidFill>
              <a:latin typeface="+mj-lt"/>
              <a:ea typeface="Times New Roman" panose="02020603050405020304" pitchFamily="18" charset="0"/>
            </a:endParaRPr>
          </a:p>
          <a:p>
            <a:endParaRPr lang="sv-SE" sz="1800" dirty="0">
              <a:solidFill>
                <a:srgbClr val="000000"/>
              </a:solidFill>
              <a:effectLst/>
              <a:latin typeface="Times New Roman" panose="02020603050405020304" pitchFamily="18" charset="0"/>
              <a:ea typeface="Times New Roman" panose="02020603050405020304" pitchFamily="18" charset="0"/>
            </a:endParaRPr>
          </a:p>
          <a:p>
            <a:endParaRPr lang="sv-SE" sz="1800" dirty="0">
              <a:effectLst/>
              <a:latin typeface="+mj-lt"/>
              <a:ea typeface="Times New Roman" panose="02020603050405020304" pitchFamily="18" charset="0"/>
            </a:endParaRPr>
          </a:p>
        </p:txBody>
      </p:sp>
      <p:pic>
        <p:nvPicPr>
          <p:cNvPr id="6" name="Bildobjekt 5">
            <a:extLst>
              <a:ext uri="{FF2B5EF4-FFF2-40B4-BE49-F238E27FC236}">
                <a16:creationId xmlns="" xmlns:a16="http://schemas.microsoft.com/office/drawing/2014/main" id="{F53342CA-984E-462C-B0AE-1182D91BBFE5}"/>
              </a:ext>
            </a:extLst>
          </p:cNvPr>
          <p:cNvPicPr>
            <a:picLocks noChangeAspect="1"/>
          </p:cNvPicPr>
          <p:nvPr/>
        </p:nvPicPr>
        <p:blipFill>
          <a:blip r:embed="rId3"/>
          <a:stretch>
            <a:fillRect/>
          </a:stretch>
        </p:blipFill>
        <p:spPr>
          <a:xfrm>
            <a:off x="6439989" y="543844"/>
            <a:ext cx="5044367" cy="5125991"/>
          </a:xfrm>
          <a:prstGeom prst="rect">
            <a:avLst/>
          </a:prstGeom>
        </p:spPr>
      </p:pic>
    </p:spTree>
    <p:extLst>
      <p:ext uri="{BB962C8B-B14F-4D97-AF65-F5344CB8AC3E}">
        <p14:creationId xmlns:p14="http://schemas.microsoft.com/office/powerpoint/2010/main" val="35447514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BE63B9C1-6D9D-4ECA-ADFC-B1586E1F4558}"/>
              </a:ext>
            </a:extLst>
          </p:cNvPr>
          <p:cNvSpPr>
            <a:spLocks noGrp="1"/>
          </p:cNvSpPr>
          <p:nvPr>
            <p:ph type="ctrTitle"/>
          </p:nvPr>
        </p:nvSpPr>
        <p:spPr>
          <a:xfrm>
            <a:off x="377217" y="374278"/>
            <a:ext cx="11223100" cy="558784"/>
          </a:xfrm>
        </p:spPr>
        <p:txBody>
          <a:bodyPr>
            <a:normAutofit fontScale="90000"/>
          </a:bodyPr>
          <a:lstStyle/>
          <a:p>
            <a:r>
              <a:rPr lang="sv-SE" sz="2700"/>
              <a:t>Pågående arbeten – särskild satsning inskriven i regionplanen </a:t>
            </a:r>
            <a:r>
              <a:rPr lang="sv-SE"/>
              <a:t/>
            </a:r>
            <a:br>
              <a:rPr lang="sv-SE"/>
            </a:br>
            <a:r>
              <a:rPr lang="sv-SE"/>
              <a:t/>
            </a:r>
            <a:br>
              <a:rPr lang="sv-SE"/>
            </a:br>
            <a:r>
              <a:rPr lang="sv-SE"/>
              <a:t/>
            </a:r>
            <a:br>
              <a:rPr lang="sv-SE"/>
            </a:br>
            <a:r>
              <a:rPr lang="sv-SE"/>
              <a:t/>
            </a:r>
            <a:br>
              <a:rPr lang="sv-SE"/>
            </a:br>
            <a:r>
              <a:rPr lang="sv-SE"/>
              <a:t/>
            </a:r>
            <a:br>
              <a:rPr lang="sv-SE"/>
            </a:br>
            <a:r>
              <a:rPr lang="sv-SE"/>
              <a:t/>
            </a:r>
            <a:br>
              <a:rPr lang="sv-SE"/>
            </a:br>
            <a:r>
              <a:rPr lang="sv-SE"/>
              <a:t/>
            </a:r>
            <a:br>
              <a:rPr lang="sv-SE"/>
            </a:br>
            <a:endParaRPr lang="sv-SE"/>
          </a:p>
        </p:txBody>
      </p:sp>
      <p:sp>
        <p:nvSpPr>
          <p:cNvPr id="3" name="Platshållare för text 2">
            <a:extLst>
              <a:ext uri="{FF2B5EF4-FFF2-40B4-BE49-F238E27FC236}">
                <a16:creationId xmlns="" xmlns:a16="http://schemas.microsoft.com/office/drawing/2014/main" id="{E026C9A3-0F0A-4753-8268-B0B9D6CB4B2C}"/>
              </a:ext>
            </a:extLst>
          </p:cNvPr>
          <p:cNvSpPr>
            <a:spLocks noGrp="1"/>
          </p:cNvSpPr>
          <p:nvPr>
            <p:ph type="body" sz="quarter" idx="10"/>
          </p:nvPr>
        </p:nvSpPr>
        <p:spPr>
          <a:xfrm>
            <a:off x="698499" y="1293961"/>
            <a:ext cx="9582595" cy="3780982"/>
          </a:xfrm>
        </p:spPr>
        <p:txBody>
          <a:bodyPr/>
          <a:lstStyle/>
          <a:p>
            <a:pPr marL="742950" lvl="1" indent="-285750">
              <a:buFont typeface="Arial" panose="020B0604020202020204" pitchFamily="34" charset="0"/>
              <a:buChar char="•"/>
            </a:pPr>
            <a:r>
              <a:rPr lang="sv-SE" sz="1800">
                <a:latin typeface="Arial" panose="020B0604020202020204" pitchFamily="34" charset="0"/>
                <a:ea typeface="Times New Roman" panose="02020603050405020304" pitchFamily="18" charset="0"/>
                <a:cs typeface="Times New Roman" panose="02020603050405020304" pitchFamily="18" charset="0"/>
              </a:rPr>
              <a:t>Utvecklingsarbete med utgångspunkt från Hälsocentralerna </a:t>
            </a:r>
          </a:p>
          <a:p>
            <a:pPr marL="742950" lvl="1" indent="-285750">
              <a:buFont typeface="Arial" panose="020B0604020202020204" pitchFamily="34" charset="0"/>
              <a:buChar char="•"/>
            </a:pPr>
            <a:r>
              <a:rPr lang="sv-SE" sz="1800">
                <a:latin typeface="Arial" panose="020B0604020202020204" pitchFamily="34" charset="0"/>
                <a:ea typeface="Times New Roman" panose="02020603050405020304" pitchFamily="18" charset="0"/>
                <a:cs typeface="Times New Roman" panose="02020603050405020304" pitchFamily="18" charset="0"/>
              </a:rPr>
              <a:t>Preventiva hembesök intresseanmälan/informationsmöte</a:t>
            </a:r>
          </a:p>
          <a:p>
            <a:pPr marL="742950" lvl="1" indent="-285750">
              <a:buFont typeface="Arial" panose="020B0604020202020204" pitchFamily="34" charset="0"/>
              <a:buChar char="•"/>
            </a:pPr>
            <a:r>
              <a:rPr lang="sv-SE" sz="1800">
                <a:latin typeface="Arial" panose="020B0604020202020204" pitchFamily="34" charset="0"/>
                <a:ea typeface="Times New Roman" panose="02020603050405020304" pitchFamily="18" charset="0"/>
                <a:cs typeface="Times New Roman" panose="02020603050405020304" pitchFamily="18" charset="0"/>
              </a:rPr>
              <a:t>Digitala specialistkonsultationer arbetsgrupp</a:t>
            </a:r>
          </a:p>
          <a:p>
            <a:pPr marL="742950" lvl="1" indent="-285750">
              <a:buFont typeface="Arial" panose="020B0604020202020204" pitchFamily="34" charset="0"/>
              <a:buChar char="•"/>
            </a:pPr>
            <a:r>
              <a:rPr lang="sv-SE" sz="1800">
                <a:latin typeface="Arial" panose="020B0604020202020204" pitchFamily="34" charset="0"/>
                <a:ea typeface="Times New Roman" panose="02020603050405020304" pitchFamily="18" charset="0"/>
                <a:cs typeface="Times New Roman" panose="02020603050405020304" pitchFamily="18" charset="0"/>
              </a:rPr>
              <a:t>Pilot Hälsolots Högsby</a:t>
            </a:r>
          </a:p>
          <a:p>
            <a:pPr marL="742950" lvl="1" indent="-285750">
              <a:buFont typeface="Arial" panose="020B0604020202020204" pitchFamily="34" charset="0"/>
              <a:buChar char="•"/>
            </a:pPr>
            <a:r>
              <a:rPr lang="sv-SE" sz="1800">
                <a:latin typeface="Arial" panose="020B0604020202020204" pitchFamily="34" charset="0"/>
                <a:ea typeface="Times New Roman" panose="02020603050405020304" pitchFamily="18" charset="0"/>
                <a:cs typeface="Times New Roman" panose="02020603050405020304" pitchFamily="18" charset="0"/>
              </a:rPr>
              <a:t>Utlysning av forsknings och utvecklingsprojekt kopplat till Nära Vård</a:t>
            </a:r>
          </a:p>
          <a:p>
            <a:pPr marL="742950" lvl="1" indent="-285750">
              <a:buFont typeface="Arial" panose="020B0604020202020204" pitchFamily="34" charset="0"/>
              <a:buChar char="•"/>
            </a:pPr>
            <a:r>
              <a:rPr lang="sv-SE" sz="1800">
                <a:latin typeface="Arial" panose="020B0604020202020204" pitchFamily="34" charset="0"/>
                <a:ea typeface="Times New Roman" panose="02020603050405020304" pitchFamily="18" charset="0"/>
                <a:cs typeface="Times New Roman" panose="02020603050405020304" pitchFamily="18" charset="0"/>
              </a:rPr>
              <a:t>Akademisk primärvård Öland</a:t>
            </a:r>
          </a:p>
          <a:p>
            <a:pPr marL="742950" lvl="1" indent="-285750">
              <a:buFont typeface="Arial" panose="020B0604020202020204" pitchFamily="34" charset="0"/>
              <a:buChar char="•"/>
            </a:pPr>
            <a:r>
              <a:rPr lang="sv-SE" sz="1800">
                <a:latin typeface="Arial" panose="020B0604020202020204" pitchFamily="34" charset="0"/>
                <a:ea typeface="Times New Roman" panose="02020603050405020304" pitchFamily="18" charset="0"/>
                <a:cs typeface="Times New Roman" panose="02020603050405020304" pitchFamily="18" charset="0"/>
              </a:rPr>
              <a:t>Förebyggande insatser Barn och Unga (Mörbylånga) </a:t>
            </a:r>
          </a:p>
          <a:p>
            <a:pPr marL="742950" lvl="1" indent="-285750">
              <a:buFont typeface="Arial" panose="020B0604020202020204" pitchFamily="34" charset="0"/>
              <a:buChar char="•"/>
            </a:pPr>
            <a:r>
              <a:rPr lang="sv-SE" sz="1800">
                <a:latin typeface="Arial" panose="020B0604020202020204" pitchFamily="34" charset="0"/>
                <a:ea typeface="Times New Roman" panose="02020603050405020304" pitchFamily="18" charset="0"/>
                <a:cs typeface="Times New Roman" panose="02020603050405020304" pitchFamily="18" charset="0"/>
              </a:rPr>
              <a:t>Modell för uppföljning/utvärdering av omställning Nära Vård</a:t>
            </a:r>
          </a:p>
          <a:p>
            <a:pPr marL="742950" lvl="1" indent="-285750">
              <a:buFont typeface="Arial" panose="020B0604020202020204" pitchFamily="34" charset="0"/>
              <a:buChar char="•"/>
            </a:pPr>
            <a:r>
              <a:rPr lang="sv-SE" sz="1800">
                <a:latin typeface="Arial" panose="020B0604020202020204" pitchFamily="34" charset="0"/>
                <a:ea typeface="Times New Roman" panose="02020603050405020304" pitchFamily="18" charset="0"/>
                <a:cs typeface="Times New Roman" panose="02020603050405020304" pitchFamily="18" charset="0"/>
              </a:rPr>
              <a:t>Översyn och förbättring av hälsovalsuppdraget baserat på forskning och erfarenhet kring Nära vård och ersättningsmodeller.</a:t>
            </a:r>
          </a:p>
          <a:p>
            <a:r>
              <a:rPr lang="sv-SE"/>
              <a:t> </a:t>
            </a:r>
          </a:p>
          <a:p>
            <a:pPr lvl="1"/>
            <a:endParaRPr lang="sv-SE" sz="1800">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endParaRPr lang="sv-SE" sz="1800">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endParaRPr lang="sv-SE" sz="1800">
              <a:latin typeface="Arial" panose="020B0604020202020204" pitchFamily="34" charset="0"/>
              <a:ea typeface="Times New Roman" panose="02020603050405020304" pitchFamily="18" charset="0"/>
              <a:cs typeface="Times New Roman" panose="02020603050405020304" pitchFamily="18" charset="0"/>
            </a:endParaRPr>
          </a:p>
          <a:p>
            <a:pPr lvl="1"/>
            <a:endParaRPr lang="sv-SE" sz="1800" i="1">
              <a:latin typeface="Arial" panose="020B0604020202020204" pitchFamily="34" charset="0"/>
              <a:ea typeface="Times New Roman" panose="02020603050405020304" pitchFamily="18" charset="0"/>
              <a:cs typeface="Times New Roman" panose="02020603050405020304" pitchFamily="18" charset="0"/>
            </a:endParaRPr>
          </a:p>
          <a:p>
            <a:pPr lvl="1"/>
            <a:endParaRPr lang="sv-SE" sz="1800" i="1">
              <a:latin typeface="Arial" panose="020B0604020202020204" pitchFamily="34" charset="0"/>
              <a:ea typeface="Times New Roman" panose="02020603050405020304" pitchFamily="18" charset="0"/>
              <a:cs typeface="Times New Roman" panose="02020603050405020304" pitchFamily="18" charset="0"/>
            </a:endParaRPr>
          </a:p>
          <a:p>
            <a:pPr lvl="1"/>
            <a:endParaRPr lang="sv-SE" sz="1800" i="1">
              <a:latin typeface="Arial" panose="020B0604020202020204" pitchFamily="34" charset="0"/>
              <a:ea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
            </a:pPr>
            <a:endParaRPr lang="sv-SE" sz="1800" i="1">
              <a:latin typeface="Arial" panose="020B0604020202020204" pitchFamily="34" charset="0"/>
              <a:ea typeface="Times New Roman" panose="02020603050405020304" pitchFamily="18" charset="0"/>
              <a:cs typeface="Times New Roman" panose="02020603050405020304" pitchFamily="18" charset="0"/>
            </a:endParaRPr>
          </a:p>
          <a:p>
            <a:endParaRPr lang="sv-SE"/>
          </a:p>
        </p:txBody>
      </p:sp>
      <p:sp>
        <p:nvSpPr>
          <p:cNvPr id="4" name="Platshållare för text 3">
            <a:extLst>
              <a:ext uri="{FF2B5EF4-FFF2-40B4-BE49-F238E27FC236}">
                <a16:creationId xmlns="" xmlns:a16="http://schemas.microsoft.com/office/drawing/2014/main" id="{72035449-1392-4332-9B3F-80189DAFCE89}"/>
              </a:ext>
            </a:extLst>
          </p:cNvPr>
          <p:cNvSpPr>
            <a:spLocks noGrp="1"/>
          </p:cNvSpPr>
          <p:nvPr>
            <p:ph type="body" sz="quarter" idx="11"/>
          </p:nvPr>
        </p:nvSpPr>
        <p:spPr/>
        <p:txBody>
          <a:bodyPr/>
          <a:lstStyle/>
          <a:p>
            <a:endParaRPr lang="sv-SE"/>
          </a:p>
        </p:txBody>
      </p:sp>
    </p:spTree>
    <p:extLst>
      <p:ext uri="{BB962C8B-B14F-4D97-AF65-F5344CB8AC3E}">
        <p14:creationId xmlns:p14="http://schemas.microsoft.com/office/powerpoint/2010/main" val="453135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a:extLst>
              <a:ext uri="{FF2B5EF4-FFF2-40B4-BE49-F238E27FC236}">
                <a16:creationId xmlns="" xmlns:a16="http://schemas.microsoft.com/office/drawing/2014/main" id="{8768069F-7193-4F4D-B576-925824B2C829}"/>
              </a:ext>
            </a:extLst>
          </p:cNvPr>
          <p:cNvSpPr>
            <a:spLocks noGrp="1"/>
          </p:cNvSpPr>
          <p:nvPr>
            <p:ph type="ctrTitle"/>
          </p:nvPr>
        </p:nvSpPr>
        <p:spPr/>
        <p:txBody>
          <a:bodyPr/>
          <a:lstStyle/>
          <a:p>
            <a:r>
              <a:rPr lang="sv-SE"/>
              <a:t>Vad behövs för att göra förflyttning mot nära vård (I kommande regionplanen)</a:t>
            </a:r>
          </a:p>
        </p:txBody>
      </p:sp>
      <p:sp>
        <p:nvSpPr>
          <p:cNvPr id="10" name="Platshållare för text 9">
            <a:extLst>
              <a:ext uri="{FF2B5EF4-FFF2-40B4-BE49-F238E27FC236}">
                <a16:creationId xmlns="" xmlns:a16="http://schemas.microsoft.com/office/drawing/2014/main" id="{DF014670-6C28-49E0-AC1B-6B18E6799EAD}"/>
              </a:ext>
            </a:extLst>
          </p:cNvPr>
          <p:cNvSpPr>
            <a:spLocks noGrp="1"/>
          </p:cNvSpPr>
          <p:nvPr>
            <p:ph type="body" sz="quarter" idx="10"/>
          </p:nvPr>
        </p:nvSpPr>
        <p:spPr>
          <a:xfrm>
            <a:off x="925032" y="939442"/>
            <a:ext cx="10526429" cy="3341406"/>
          </a:xfrm>
        </p:spPr>
        <p:txBody>
          <a:bodyPr>
            <a:normAutofit fontScale="77500" lnSpcReduction="20000"/>
          </a:bodyPr>
          <a:lstStyle/>
          <a:p>
            <a:pPr marL="285750" indent="-285750">
              <a:buFont typeface="Arial" panose="020B0604020202020204" pitchFamily="34" charset="0"/>
              <a:buChar char="•"/>
            </a:pPr>
            <a:r>
              <a:rPr lang="sv-SE">
                <a:ea typeface="Calibri" panose="020F0502020204030204" pitchFamily="34" charset="0"/>
                <a:cs typeface="Times New Roman" panose="02020603050405020304" pitchFamily="18" charset="0"/>
              </a:rPr>
              <a:t>Fokus de som behöver det mest - personer med många vårdkontakter och komplexa behov</a:t>
            </a:r>
          </a:p>
          <a:p>
            <a:pPr marL="285750" indent="-285750">
              <a:buFont typeface="Arial" panose="020B0604020202020204" pitchFamily="34" charset="0"/>
              <a:buChar char="•"/>
            </a:pPr>
            <a:r>
              <a:rPr lang="sv-SE">
                <a:ea typeface="Calibri" panose="020F0502020204030204" pitchFamily="34" charset="0"/>
                <a:cs typeface="Times New Roman" panose="02020603050405020304" pitchFamily="18" charset="0"/>
              </a:rPr>
              <a:t>Revidering av hälsovalsuppdraget</a:t>
            </a:r>
          </a:p>
          <a:p>
            <a:pPr marL="285750" indent="-285750">
              <a:buFont typeface="Arial" panose="020B0604020202020204" pitchFamily="34" charset="0"/>
              <a:buChar char="•"/>
            </a:pPr>
            <a:r>
              <a:rPr lang="sv-SE" sz="1800">
                <a:effectLst/>
                <a:ea typeface="Calibri" panose="020F0502020204030204" pitchFamily="34" charset="0"/>
                <a:cs typeface="Times New Roman" panose="02020603050405020304" pitchFamily="18" charset="0"/>
              </a:rPr>
              <a:t>Hälsofrämjande </a:t>
            </a:r>
            <a:r>
              <a:rPr lang="sv-SE">
                <a:ea typeface="Calibri" panose="020F0502020204030204" pitchFamily="34" charset="0"/>
                <a:cs typeface="Times New Roman" panose="02020603050405020304" pitchFamily="18" charset="0"/>
              </a:rPr>
              <a:t>och</a:t>
            </a:r>
            <a:r>
              <a:rPr lang="sv-SE" sz="1800">
                <a:effectLst/>
                <a:ea typeface="Calibri" panose="020F0502020204030204" pitchFamily="34" charset="0"/>
                <a:cs typeface="Times New Roman" panose="02020603050405020304" pitchFamily="18" charset="0"/>
              </a:rPr>
              <a:t> sjukdomsförebyggande insatser/uppdrag</a:t>
            </a:r>
          </a:p>
          <a:p>
            <a:pPr marL="285750" indent="-285750">
              <a:buFont typeface="Arial" panose="020B0604020202020204" pitchFamily="34" charset="0"/>
              <a:buChar char="•"/>
            </a:pPr>
            <a:r>
              <a:rPr lang="sv-SE">
                <a:ea typeface="Calibri" panose="020F0502020204030204" pitchFamily="34" charset="0"/>
                <a:cs typeface="Times New Roman" panose="02020603050405020304" pitchFamily="18" charset="0"/>
              </a:rPr>
              <a:t>Person och familjecentrerade arbetssätt</a:t>
            </a:r>
          </a:p>
          <a:p>
            <a:pPr marL="285750" indent="-285750">
              <a:buFont typeface="Arial" panose="020B0604020202020204" pitchFamily="34" charset="0"/>
              <a:buChar char="•"/>
            </a:pPr>
            <a:r>
              <a:rPr lang="sv-SE" sz="1800">
                <a:effectLst/>
                <a:ea typeface="Calibri" panose="020F0502020204030204" pitchFamily="34" charset="0"/>
                <a:cs typeface="Times New Roman" panose="02020603050405020304" pitchFamily="18" charset="0"/>
              </a:rPr>
              <a:t>Fast vårdkontakt, </a:t>
            </a:r>
            <a:r>
              <a:rPr lang="sv-SE">
                <a:ea typeface="Calibri" panose="020F0502020204030204" pitchFamily="34" charset="0"/>
                <a:cs typeface="Times New Roman" panose="02020603050405020304" pitchFamily="18" charset="0"/>
              </a:rPr>
              <a:t>fast läkarkontakt, SIP och </a:t>
            </a:r>
            <a:r>
              <a:rPr lang="sv-SE" err="1">
                <a:ea typeface="Calibri" panose="020F0502020204030204" pitchFamily="34" charset="0"/>
                <a:cs typeface="Times New Roman" panose="02020603050405020304" pitchFamily="18" charset="0"/>
              </a:rPr>
              <a:t>patientkontrakt</a:t>
            </a:r>
            <a:endParaRPr lang="sv-SE" sz="1800">
              <a:effectLs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sv-SE" sz="1800">
                <a:effectLst/>
                <a:ea typeface="Calibri" panose="020F0502020204030204" pitchFamily="34" charset="0"/>
                <a:cs typeface="Times New Roman" panose="02020603050405020304" pitchFamily="18" charset="0"/>
              </a:rPr>
              <a:t>Utvärdering av särskild satsning (2022 - 2023)</a:t>
            </a:r>
          </a:p>
          <a:p>
            <a:pPr marL="285750" indent="-285750">
              <a:buFont typeface="Arial" panose="020B0604020202020204" pitchFamily="34" charset="0"/>
              <a:buChar char="•"/>
            </a:pPr>
            <a:r>
              <a:rPr lang="sv-SE" sz="1800">
                <a:effectLst/>
                <a:ea typeface="Calibri" panose="020F0502020204030204" pitchFamily="34" charset="0"/>
                <a:cs typeface="Times New Roman" panose="02020603050405020304" pitchFamily="18" charset="0"/>
              </a:rPr>
              <a:t>Kompetensförsörjning</a:t>
            </a:r>
          </a:p>
          <a:p>
            <a:pPr marL="285750" indent="-285750">
              <a:buFont typeface="Arial" panose="020B0604020202020204" pitchFamily="34" charset="0"/>
              <a:buChar char="•"/>
            </a:pPr>
            <a:r>
              <a:rPr lang="sv-SE">
                <a:ea typeface="Calibri" panose="020F0502020204030204" pitchFamily="34" charset="0"/>
                <a:cs typeface="Times New Roman" panose="02020603050405020304" pitchFamily="18" charset="0"/>
              </a:rPr>
              <a:t>Ledarskapet – att leda förändring</a:t>
            </a:r>
          </a:p>
          <a:p>
            <a:pPr marL="285750" indent="-285750">
              <a:buFont typeface="Arial" panose="020B0604020202020204" pitchFamily="34" charset="0"/>
              <a:buChar char="•"/>
            </a:pPr>
            <a:r>
              <a:rPr lang="sv-SE" sz="1800">
                <a:effectLst/>
                <a:ea typeface="Calibri" panose="020F0502020204030204" pitchFamily="34" charset="0"/>
                <a:cs typeface="Times New Roman" panose="02020603050405020304" pitchFamily="18" charset="0"/>
              </a:rPr>
              <a:t>Stöd </a:t>
            </a:r>
            <a:r>
              <a:rPr lang="sv-SE">
                <a:ea typeface="Calibri" panose="020F0502020204030204" pitchFamily="34" charset="0"/>
                <a:cs typeface="Times New Roman" panose="02020603050405020304" pitchFamily="18" charset="0"/>
              </a:rPr>
              <a:t>till länets kommuner – medicinskt kompetensstöd</a:t>
            </a:r>
          </a:p>
          <a:p>
            <a:pPr marL="285750" indent="-285750">
              <a:buFont typeface="Arial" panose="020B0604020202020204" pitchFamily="34" charset="0"/>
              <a:buChar char="•"/>
            </a:pPr>
            <a:r>
              <a:rPr lang="sv-SE" sz="1800">
                <a:effectLst/>
                <a:ea typeface="Calibri" panose="020F0502020204030204" pitchFamily="34" charset="0"/>
                <a:cs typeface="Times New Roman" panose="02020603050405020304" pitchFamily="18" charset="0"/>
              </a:rPr>
              <a:t>Öka användning av t.ex. webbtidbok, digitala </a:t>
            </a:r>
            <a:r>
              <a:rPr lang="sv-SE" sz="1800" err="1">
                <a:effectLst/>
                <a:ea typeface="Calibri" panose="020F0502020204030204" pitchFamily="34" charset="0"/>
                <a:cs typeface="Times New Roman" panose="02020603050405020304" pitchFamily="18" charset="0"/>
              </a:rPr>
              <a:t>vårdmöten</a:t>
            </a:r>
            <a:endParaRPr lang="sv-SE" sz="1800">
              <a:effectLs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sv-SE">
                <a:ea typeface="Calibri" panose="020F0502020204030204" pitchFamily="34" charset="0"/>
                <a:cs typeface="Times New Roman" panose="02020603050405020304" pitchFamily="18" charset="0"/>
              </a:rPr>
              <a:t>Uppföljning, utvärdering, ekonomi </a:t>
            </a:r>
            <a:endParaRPr lang="sv-SE" sz="1800">
              <a:effectLst/>
              <a:ea typeface="Calibri" panose="020F0502020204030204" pitchFamily="34" charset="0"/>
              <a:cs typeface="Times New Roman" panose="02020603050405020304" pitchFamily="18" charset="0"/>
            </a:endParaRPr>
          </a:p>
          <a:p>
            <a:endParaRPr lang="sv-SE" sz="1800">
              <a:effectLst/>
              <a:latin typeface="Calibri" panose="020F0502020204030204" pitchFamily="34" charset="0"/>
              <a:ea typeface="Calibri" panose="020F0502020204030204" pitchFamily="34" charset="0"/>
              <a:cs typeface="Times New Roman" panose="02020603050405020304" pitchFamily="18" charset="0"/>
            </a:endParaRPr>
          </a:p>
          <a:p>
            <a:endParaRPr lang="sv-SE"/>
          </a:p>
        </p:txBody>
      </p:sp>
      <p:sp>
        <p:nvSpPr>
          <p:cNvPr id="11" name="Platshållare för text 10">
            <a:extLst>
              <a:ext uri="{FF2B5EF4-FFF2-40B4-BE49-F238E27FC236}">
                <a16:creationId xmlns="" xmlns:a16="http://schemas.microsoft.com/office/drawing/2014/main" id="{DD40718A-4349-4585-8656-CF37E28B8AA4}"/>
              </a:ext>
            </a:extLst>
          </p:cNvPr>
          <p:cNvSpPr>
            <a:spLocks noGrp="1"/>
          </p:cNvSpPr>
          <p:nvPr>
            <p:ph type="body" sz="quarter" idx="11"/>
          </p:nvPr>
        </p:nvSpPr>
        <p:spPr/>
        <p:txBody>
          <a:bodyPr/>
          <a:lstStyle/>
          <a:p>
            <a:endParaRPr lang="sv-SE"/>
          </a:p>
        </p:txBody>
      </p:sp>
    </p:spTree>
    <p:extLst>
      <p:ext uri="{BB962C8B-B14F-4D97-AF65-F5344CB8AC3E}">
        <p14:creationId xmlns:p14="http://schemas.microsoft.com/office/powerpoint/2010/main" val="2986536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Bildobjekt 20">
            <a:extLst>
              <a:ext uri="{FF2B5EF4-FFF2-40B4-BE49-F238E27FC236}">
                <a16:creationId xmlns="" xmlns:a16="http://schemas.microsoft.com/office/drawing/2014/main" id="{3B6261EF-EDE4-4F34-A2D0-F02B4D960E0F}"/>
              </a:ext>
            </a:extLst>
          </p:cNvPr>
          <p:cNvPicPr>
            <a:picLocks noChangeAspect="1"/>
          </p:cNvPicPr>
          <p:nvPr/>
        </p:nvPicPr>
        <p:blipFill>
          <a:blip r:embed="rId3"/>
          <a:stretch>
            <a:fillRect/>
          </a:stretch>
        </p:blipFill>
        <p:spPr>
          <a:xfrm>
            <a:off x="2412255" y="994933"/>
            <a:ext cx="5269567" cy="3577608"/>
          </a:xfrm>
          <a:prstGeom prst="rect">
            <a:avLst/>
          </a:prstGeom>
        </p:spPr>
      </p:pic>
      <p:sp>
        <p:nvSpPr>
          <p:cNvPr id="13" name="Rektangel: rundade hörn 12">
            <a:extLst>
              <a:ext uri="{FF2B5EF4-FFF2-40B4-BE49-F238E27FC236}">
                <a16:creationId xmlns="" xmlns:a16="http://schemas.microsoft.com/office/drawing/2014/main" id="{51A1EA6A-8135-4FC5-957C-83561E4EAF45}"/>
              </a:ext>
            </a:extLst>
          </p:cNvPr>
          <p:cNvSpPr/>
          <p:nvPr/>
        </p:nvSpPr>
        <p:spPr>
          <a:xfrm>
            <a:off x="1084797" y="2144043"/>
            <a:ext cx="1309365" cy="1130331"/>
          </a:xfrm>
          <a:prstGeom prst="round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Rektangel: rundade hörn 6">
            <a:extLst>
              <a:ext uri="{FF2B5EF4-FFF2-40B4-BE49-F238E27FC236}">
                <a16:creationId xmlns="" xmlns:a16="http://schemas.microsoft.com/office/drawing/2014/main" id="{8DDC7D32-E41B-4415-B31B-EB4F0B11BCB0}"/>
              </a:ext>
            </a:extLst>
          </p:cNvPr>
          <p:cNvSpPr/>
          <p:nvPr/>
        </p:nvSpPr>
        <p:spPr>
          <a:xfrm>
            <a:off x="8112805" y="886671"/>
            <a:ext cx="3254928" cy="1778466"/>
          </a:xfrm>
          <a:prstGeom prst="round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 name="Platshållare för text 3">
            <a:extLst>
              <a:ext uri="{FF2B5EF4-FFF2-40B4-BE49-F238E27FC236}">
                <a16:creationId xmlns="" xmlns:a16="http://schemas.microsoft.com/office/drawing/2014/main" id="{89A33F71-CC6E-4D85-B51B-AF2FB4EC6CFD}"/>
              </a:ext>
            </a:extLst>
          </p:cNvPr>
          <p:cNvSpPr>
            <a:spLocks noGrp="1"/>
          </p:cNvSpPr>
          <p:nvPr>
            <p:ph type="body" sz="quarter" idx="11"/>
          </p:nvPr>
        </p:nvSpPr>
        <p:spPr>
          <a:xfrm>
            <a:off x="4756288" y="6371550"/>
            <a:ext cx="6713034" cy="276893"/>
          </a:xfrm>
        </p:spPr>
        <p:txBody>
          <a:bodyPr/>
          <a:lstStyle/>
          <a:p>
            <a:r>
              <a:rPr lang="sv-SE" dirty="0">
                <a:solidFill>
                  <a:schemeClr val="bg1"/>
                </a:solidFill>
              </a:rPr>
              <a:t>Leading Health Care</a:t>
            </a:r>
          </a:p>
        </p:txBody>
      </p:sp>
      <p:sp>
        <p:nvSpPr>
          <p:cNvPr id="6" name="textruta 5">
            <a:extLst>
              <a:ext uri="{FF2B5EF4-FFF2-40B4-BE49-F238E27FC236}">
                <a16:creationId xmlns="" xmlns:a16="http://schemas.microsoft.com/office/drawing/2014/main" id="{2184ED2A-B562-4C53-931B-9A7F285EC94E}"/>
              </a:ext>
            </a:extLst>
          </p:cNvPr>
          <p:cNvSpPr txBox="1"/>
          <p:nvPr/>
        </p:nvSpPr>
        <p:spPr>
          <a:xfrm>
            <a:off x="8389857" y="1037240"/>
            <a:ext cx="2661027" cy="1323439"/>
          </a:xfrm>
          <a:prstGeom prst="rect">
            <a:avLst/>
          </a:prstGeom>
          <a:noFill/>
          <a:ln>
            <a:noFill/>
          </a:ln>
        </p:spPr>
        <p:txBody>
          <a:bodyPr wrap="square" rtlCol="0">
            <a:spAutoFit/>
          </a:bodyPr>
          <a:lstStyle/>
          <a:p>
            <a:r>
              <a:rPr lang="sv-SE" sz="1600" dirty="0">
                <a:solidFill>
                  <a:schemeClr val="bg1"/>
                </a:solidFill>
              </a:rPr>
              <a:t>5 300 personer</a:t>
            </a:r>
          </a:p>
          <a:p>
            <a:r>
              <a:rPr lang="sv-SE" sz="1600" dirty="0">
                <a:solidFill>
                  <a:schemeClr val="bg1"/>
                </a:solidFill>
              </a:rPr>
              <a:t>20-340 per hälsocentral</a:t>
            </a:r>
          </a:p>
          <a:p>
            <a:r>
              <a:rPr lang="sv-SE" sz="1600" dirty="0">
                <a:solidFill>
                  <a:schemeClr val="bg1"/>
                </a:solidFill>
              </a:rPr>
              <a:t>50 procent av resurserna</a:t>
            </a:r>
          </a:p>
          <a:p>
            <a:r>
              <a:rPr lang="sv-SE" sz="1600" dirty="0">
                <a:solidFill>
                  <a:schemeClr val="bg1"/>
                </a:solidFill>
              </a:rPr>
              <a:t>70% är 70+ år</a:t>
            </a:r>
          </a:p>
          <a:p>
            <a:r>
              <a:rPr lang="sv-SE" sz="1600" dirty="0">
                <a:solidFill>
                  <a:schemeClr val="bg1"/>
                </a:solidFill>
              </a:rPr>
              <a:t>52% är män</a:t>
            </a:r>
          </a:p>
        </p:txBody>
      </p:sp>
      <p:cxnSp>
        <p:nvCxnSpPr>
          <p:cNvPr id="15" name="Rak koppling 14">
            <a:extLst>
              <a:ext uri="{FF2B5EF4-FFF2-40B4-BE49-F238E27FC236}">
                <a16:creationId xmlns="" xmlns:a16="http://schemas.microsoft.com/office/drawing/2014/main" id="{9845F0FA-2A61-4FB4-8708-9EAD052DA1FB}"/>
              </a:ext>
            </a:extLst>
          </p:cNvPr>
          <p:cNvCxnSpPr>
            <a:cxnSpLocks/>
          </p:cNvCxnSpPr>
          <p:nvPr/>
        </p:nvCxnSpPr>
        <p:spPr>
          <a:xfrm>
            <a:off x="7277100" y="1644676"/>
            <a:ext cx="767942" cy="0"/>
          </a:xfrm>
          <a:prstGeom prst="line">
            <a:avLst/>
          </a:prstGeom>
          <a:ln w="19050"/>
        </p:spPr>
        <p:style>
          <a:lnRef idx="1">
            <a:schemeClr val="accent3"/>
          </a:lnRef>
          <a:fillRef idx="0">
            <a:schemeClr val="accent3"/>
          </a:fillRef>
          <a:effectRef idx="0">
            <a:schemeClr val="accent3"/>
          </a:effectRef>
          <a:fontRef idx="minor">
            <a:schemeClr val="tx1"/>
          </a:fontRef>
        </p:style>
      </p:cxnSp>
      <p:sp>
        <p:nvSpPr>
          <p:cNvPr id="8" name="textruta 7">
            <a:extLst>
              <a:ext uri="{FF2B5EF4-FFF2-40B4-BE49-F238E27FC236}">
                <a16:creationId xmlns="" xmlns:a16="http://schemas.microsoft.com/office/drawing/2014/main" id="{6429A79F-B6AA-4F4F-B13D-7B1B23BFAD21}"/>
              </a:ext>
            </a:extLst>
          </p:cNvPr>
          <p:cNvSpPr txBox="1"/>
          <p:nvPr/>
        </p:nvSpPr>
        <p:spPr>
          <a:xfrm>
            <a:off x="1228762" y="2306047"/>
            <a:ext cx="1021433" cy="830997"/>
          </a:xfrm>
          <a:prstGeom prst="rect">
            <a:avLst/>
          </a:prstGeom>
          <a:noFill/>
        </p:spPr>
        <p:txBody>
          <a:bodyPr wrap="none" rtlCol="0">
            <a:spAutoFit/>
          </a:bodyPr>
          <a:lstStyle/>
          <a:p>
            <a:r>
              <a:rPr lang="sv-SE" sz="1200" dirty="0"/>
              <a:t>45 000</a:t>
            </a:r>
          </a:p>
          <a:p>
            <a:r>
              <a:rPr lang="sv-SE" sz="1200" dirty="0"/>
              <a:t>har ingen</a:t>
            </a:r>
            <a:br>
              <a:rPr lang="sv-SE" sz="1200" dirty="0"/>
            </a:br>
            <a:r>
              <a:rPr lang="sv-SE" sz="1200" dirty="0"/>
              <a:t>kontakt med</a:t>
            </a:r>
          </a:p>
          <a:p>
            <a:r>
              <a:rPr lang="sv-SE" sz="1200" dirty="0"/>
              <a:t>vården</a:t>
            </a:r>
          </a:p>
        </p:txBody>
      </p:sp>
      <p:sp>
        <p:nvSpPr>
          <p:cNvPr id="14" name="Rektangel: rundade hörn 13">
            <a:extLst>
              <a:ext uri="{FF2B5EF4-FFF2-40B4-BE49-F238E27FC236}">
                <a16:creationId xmlns="" xmlns:a16="http://schemas.microsoft.com/office/drawing/2014/main" id="{C85AE44D-C437-4798-9C62-660F34965DFC}"/>
              </a:ext>
            </a:extLst>
          </p:cNvPr>
          <p:cNvSpPr/>
          <p:nvPr/>
        </p:nvSpPr>
        <p:spPr>
          <a:xfrm>
            <a:off x="4583580" y="4974977"/>
            <a:ext cx="1811216" cy="543083"/>
          </a:xfrm>
          <a:prstGeom prst="round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6" name="textruta 15">
            <a:extLst>
              <a:ext uri="{FF2B5EF4-FFF2-40B4-BE49-F238E27FC236}">
                <a16:creationId xmlns="" xmlns:a16="http://schemas.microsoft.com/office/drawing/2014/main" id="{8D085DF9-1F2C-49F7-B359-2DD05B756DB9}"/>
              </a:ext>
            </a:extLst>
          </p:cNvPr>
          <p:cNvSpPr txBox="1"/>
          <p:nvPr/>
        </p:nvSpPr>
        <p:spPr>
          <a:xfrm>
            <a:off x="4642585" y="5102654"/>
            <a:ext cx="1837170" cy="276999"/>
          </a:xfrm>
          <a:prstGeom prst="rect">
            <a:avLst/>
          </a:prstGeom>
          <a:noFill/>
        </p:spPr>
        <p:txBody>
          <a:bodyPr wrap="none" rtlCol="0">
            <a:spAutoFit/>
          </a:bodyPr>
          <a:lstStyle/>
          <a:p>
            <a:r>
              <a:rPr lang="sv-SE" sz="1200" dirty="0"/>
              <a:t>110 000 har få kontakter</a:t>
            </a:r>
          </a:p>
        </p:txBody>
      </p:sp>
      <p:sp>
        <p:nvSpPr>
          <p:cNvPr id="18" name="Rektangel: rundade hörn 17">
            <a:extLst>
              <a:ext uri="{FF2B5EF4-FFF2-40B4-BE49-F238E27FC236}">
                <a16:creationId xmlns="" xmlns:a16="http://schemas.microsoft.com/office/drawing/2014/main" id="{F31DC021-31E7-415F-90D1-A814532B03F4}"/>
              </a:ext>
            </a:extLst>
          </p:cNvPr>
          <p:cNvSpPr/>
          <p:nvPr/>
        </p:nvSpPr>
        <p:spPr>
          <a:xfrm>
            <a:off x="4225154" y="149150"/>
            <a:ext cx="2119184" cy="543083"/>
          </a:xfrm>
          <a:prstGeom prst="round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9" name="textruta 18">
            <a:extLst>
              <a:ext uri="{FF2B5EF4-FFF2-40B4-BE49-F238E27FC236}">
                <a16:creationId xmlns="" xmlns:a16="http://schemas.microsoft.com/office/drawing/2014/main" id="{296A1AEB-0CA7-4939-9490-2616E7C29757}"/>
              </a:ext>
            </a:extLst>
          </p:cNvPr>
          <p:cNvSpPr txBox="1"/>
          <p:nvPr/>
        </p:nvSpPr>
        <p:spPr>
          <a:xfrm>
            <a:off x="4284159" y="276827"/>
            <a:ext cx="2060179" cy="276999"/>
          </a:xfrm>
          <a:prstGeom prst="rect">
            <a:avLst/>
          </a:prstGeom>
          <a:noFill/>
        </p:spPr>
        <p:txBody>
          <a:bodyPr wrap="none" rtlCol="0">
            <a:spAutoFit/>
          </a:bodyPr>
          <a:lstStyle/>
          <a:p>
            <a:r>
              <a:rPr lang="sv-SE" sz="1200" dirty="0"/>
              <a:t>92 000 har kronisk sjukdom</a:t>
            </a:r>
          </a:p>
        </p:txBody>
      </p:sp>
      <p:graphicFrame>
        <p:nvGraphicFramePr>
          <p:cNvPr id="10" name="Tabell 9">
            <a:extLst>
              <a:ext uri="{FF2B5EF4-FFF2-40B4-BE49-F238E27FC236}">
                <a16:creationId xmlns="" xmlns:a16="http://schemas.microsoft.com/office/drawing/2014/main" id="{A4CC1334-BBB5-426A-A5DD-9482D649B64C}"/>
              </a:ext>
            </a:extLst>
          </p:cNvPr>
          <p:cNvGraphicFramePr>
            <a:graphicFrameLocks noGrp="1"/>
          </p:cNvGraphicFramePr>
          <p:nvPr/>
        </p:nvGraphicFramePr>
        <p:xfrm>
          <a:off x="8435974" y="2815706"/>
          <a:ext cx="2677160" cy="2025650"/>
        </p:xfrm>
        <a:graphic>
          <a:graphicData uri="http://schemas.openxmlformats.org/drawingml/2006/table">
            <a:tbl>
              <a:tblPr firstRow="1" firstCol="1" bandRow="1">
                <a:tableStyleId>{5C22544A-7EE6-4342-B048-85BDC9FD1C3A}</a:tableStyleId>
              </a:tblPr>
              <a:tblGrid>
                <a:gridCol w="2067560">
                  <a:extLst>
                    <a:ext uri="{9D8B030D-6E8A-4147-A177-3AD203B41FA5}">
                      <a16:colId xmlns="" xmlns:a16="http://schemas.microsoft.com/office/drawing/2014/main" val="1522622337"/>
                    </a:ext>
                  </a:extLst>
                </a:gridCol>
                <a:gridCol w="609600">
                  <a:extLst>
                    <a:ext uri="{9D8B030D-6E8A-4147-A177-3AD203B41FA5}">
                      <a16:colId xmlns="" xmlns:a16="http://schemas.microsoft.com/office/drawing/2014/main" val="71303044"/>
                    </a:ext>
                  </a:extLst>
                </a:gridCol>
              </a:tblGrid>
              <a:tr h="184150">
                <a:tc>
                  <a:txBody>
                    <a:bodyPr/>
                    <a:lstStyle/>
                    <a:p>
                      <a:r>
                        <a:rPr lang="sv-SE" sz="1100" dirty="0">
                          <a:effectLst/>
                        </a:rPr>
                        <a:t>Sjukdom</a:t>
                      </a:r>
                      <a:endParaRPr lang="sv-SE" sz="1200" dirty="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sv-SE" sz="1100" dirty="0">
                          <a:effectLst/>
                        </a:rPr>
                        <a:t>Andel</a:t>
                      </a:r>
                      <a:endParaRPr lang="sv-SE" sz="1200" dirty="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 xmlns:a16="http://schemas.microsoft.com/office/drawing/2014/main" val="3543635422"/>
                  </a:ext>
                </a:extLst>
              </a:tr>
              <a:tr h="184150">
                <a:tc>
                  <a:txBody>
                    <a:bodyPr/>
                    <a:lstStyle/>
                    <a:p>
                      <a:r>
                        <a:rPr lang="sv-SE" sz="1100" b="0" dirty="0">
                          <a:solidFill>
                            <a:schemeClr val="tx1"/>
                          </a:solidFill>
                          <a:effectLst/>
                        </a:rPr>
                        <a:t>Högt blodtryck</a:t>
                      </a:r>
                      <a:endParaRPr lang="sv-SE" sz="1200" b="0" dirty="0">
                        <a:solidFill>
                          <a:schemeClr val="tx1"/>
                        </a:solidFill>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sv-SE" sz="1100" dirty="0">
                          <a:effectLst/>
                        </a:rPr>
                        <a:t>65%</a:t>
                      </a:r>
                      <a:endParaRPr lang="sv-SE" sz="1200" dirty="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637065687"/>
                  </a:ext>
                </a:extLst>
              </a:tr>
              <a:tr h="184150">
                <a:tc>
                  <a:txBody>
                    <a:bodyPr/>
                    <a:lstStyle/>
                    <a:p>
                      <a:r>
                        <a:rPr lang="sv-SE" sz="1100" b="0" dirty="0">
                          <a:solidFill>
                            <a:schemeClr val="tx1"/>
                          </a:solidFill>
                          <a:effectLst/>
                        </a:rPr>
                        <a:t>Diabetes</a:t>
                      </a:r>
                      <a:endParaRPr lang="sv-SE" sz="1200" b="0" dirty="0">
                        <a:solidFill>
                          <a:schemeClr val="tx1"/>
                        </a:solidFill>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sv-SE" sz="1100">
                          <a:effectLst/>
                        </a:rPr>
                        <a:t>30%</a:t>
                      </a:r>
                      <a:endParaRPr lang="sv-SE" sz="12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381766654"/>
                  </a:ext>
                </a:extLst>
              </a:tr>
              <a:tr h="184150">
                <a:tc>
                  <a:txBody>
                    <a:bodyPr/>
                    <a:lstStyle/>
                    <a:p>
                      <a:r>
                        <a:rPr lang="sv-SE" sz="1100" b="0" dirty="0">
                          <a:solidFill>
                            <a:schemeClr val="tx1"/>
                          </a:solidFill>
                          <a:effectLst/>
                        </a:rPr>
                        <a:t>Kärlkramp</a:t>
                      </a:r>
                      <a:endParaRPr lang="sv-SE" sz="1200" b="0" dirty="0">
                        <a:solidFill>
                          <a:schemeClr val="tx1"/>
                        </a:solidFill>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sv-SE" sz="1100" dirty="0">
                          <a:effectLst/>
                        </a:rPr>
                        <a:t>24%</a:t>
                      </a:r>
                      <a:endParaRPr lang="sv-SE" sz="1200" dirty="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926071064"/>
                  </a:ext>
                </a:extLst>
              </a:tr>
              <a:tr h="184150">
                <a:tc>
                  <a:txBody>
                    <a:bodyPr/>
                    <a:lstStyle/>
                    <a:p>
                      <a:r>
                        <a:rPr lang="sv-SE" sz="1100" b="0" dirty="0">
                          <a:solidFill>
                            <a:schemeClr val="tx1"/>
                          </a:solidFill>
                          <a:effectLst/>
                        </a:rPr>
                        <a:t>Hjärtsvikt</a:t>
                      </a:r>
                      <a:endParaRPr lang="sv-SE" sz="1200" b="0" dirty="0">
                        <a:solidFill>
                          <a:schemeClr val="tx1"/>
                        </a:solidFill>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sv-SE" sz="1100" dirty="0">
                          <a:effectLst/>
                        </a:rPr>
                        <a:t>18%</a:t>
                      </a:r>
                      <a:endParaRPr lang="sv-SE" sz="1200" dirty="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557452708"/>
                  </a:ext>
                </a:extLst>
              </a:tr>
              <a:tr h="184150">
                <a:tc>
                  <a:txBody>
                    <a:bodyPr/>
                    <a:lstStyle/>
                    <a:p>
                      <a:r>
                        <a:rPr lang="sv-SE" sz="1100" b="0" dirty="0">
                          <a:solidFill>
                            <a:schemeClr val="tx1"/>
                          </a:solidFill>
                          <a:effectLst/>
                        </a:rPr>
                        <a:t>Problem med ämnesomsättning</a:t>
                      </a:r>
                      <a:endParaRPr lang="sv-SE" sz="1200" b="0" dirty="0">
                        <a:solidFill>
                          <a:schemeClr val="tx1"/>
                        </a:solidFill>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sv-SE" sz="1100" dirty="0">
                          <a:effectLst/>
                        </a:rPr>
                        <a:t>18%</a:t>
                      </a:r>
                      <a:endParaRPr lang="sv-SE" sz="1200" dirty="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265425372"/>
                  </a:ext>
                </a:extLst>
              </a:tr>
              <a:tr h="184150">
                <a:tc>
                  <a:txBody>
                    <a:bodyPr/>
                    <a:lstStyle/>
                    <a:p>
                      <a:r>
                        <a:rPr lang="sv-SE" sz="1100" b="0" dirty="0">
                          <a:solidFill>
                            <a:schemeClr val="tx1"/>
                          </a:solidFill>
                          <a:effectLst/>
                        </a:rPr>
                        <a:t>Depression</a:t>
                      </a:r>
                      <a:endParaRPr lang="sv-SE" sz="1200" b="0" dirty="0">
                        <a:solidFill>
                          <a:schemeClr val="tx1"/>
                        </a:solidFill>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sv-SE" sz="1100" dirty="0">
                          <a:effectLst/>
                        </a:rPr>
                        <a:t>18%</a:t>
                      </a:r>
                      <a:endParaRPr lang="sv-SE" sz="1200" dirty="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98270931"/>
                  </a:ext>
                </a:extLst>
              </a:tr>
              <a:tr h="184150">
                <a:tc>
                  <a:txBody>
                    <a:bodyPr/>
                    <a:lstStyle/>
                    <a:p>
                      <a:r>
                        <a:rPr lang="sv-SE" sz="1100" b="0" dirty="0">
                          <a:solidFill>
                            <a:schemeClr val="tx1"/>
                          </a:solidFill>
                          <a:effectLst/>
                        </a:rPr>
                        <a:t>Ländryggssmärta</a:t>
                      </a:r>
                      <a:endParaRPr lang="sv-SE" sz="1200" b="0" dirty="0">
                        <a:solidFill>
                          <a:schemeClr val="tx1"/>
                        </a:solidFill>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sv-SE" sz="1100" dirty="0">
                          <a:effectLst/>
                        </a:rPr>
                        <a:t>13%</a:t>
                      </a:r>
                      <a:endParaRPr lang="sv-SE" sz="1200" dirty="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793513410"/>
                  </a:ext>
                </a:extLst>
              </a:tr>
              <a:tr h="184150">
                <a:tc>
                  <a:txBody>
                    <a:bodyPr/>
                    <a:lstStyle/>
                    <a:p>
                      <a:r>
                        <a:rPr lang="sv-SE" sz="1100" b="0" dirty="0">
                          <a:solidFill>
                            <a:schemeClr val="tx1"/>
                          </a:solidFill>
                          <a:effectLst/>
                        </a:rPr>
                        <a:t>KOL</a:t>
                      </a:r>
                      <a:endParaRPr lang="sv-SE" sz="1200" b="0" dirty="0">
                        <a:solidFill>
                          <a:schemeClr val="tx1"/>
                        </a:solidFill>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sv-SE" sz="1100" dirty="0">
                          <a:effectLst/>
                        </a:rPr>
                        <a:t>13%</a:t>
                      </a:r>
                      <a:endParaRPr lang="sv-SE" sz="1200" dirty="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499548716"/>
                  </a:ext>
                </a:extLst>
              </a:tr>
              <a:tr h="184150">
                <a:tc>
                  <a:txBody>
                    <a:bodyPr/>
                    <a:lstStyle/>
                    <a:p>
                      <a:r>
                        <a:rPr lang="sv-SE" sz="1100" b="0" dirty="0">
                          <a:solidFill>
                            <a:schemeClr val="tx1"/>
                          </a:solidFill>
                          <a:effectLst/>
                        </a:rPr>
                        <a:t>Benskörhet</a:t>
                      </a:r>
                      <a:endParaRPr lang="sv-SE" sz="1200" b="0" dirty="0">
                        <a:solidFill>
                          <a:schemeClr val="tx1"/>
                        </a:solidFill>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sv-SE" sz="1100" dirty="0">
                          <a:effectLst/>
                        </a:rPr>
                        <a:t>10%</a:t>
                      </a:r>
                      <a:endParaRPr lang="sv-SE" sz="1200" dirty="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967892589"/>
                  </a:ext>
                </a:extLst>
              </a:tr>
              <a:tr h="184150">
                <a:tc>
                  <a:txBody>
                    <a:bodyPr/>
                    <a:lstStyle/>
                    <a:p>
                      <a:r>
                        <a:rPr lang="sv-SE" sz="1100" b="0" dirty="0">
                          <a:solidFill>
                            <a:schemeClr val="tx1"/>
                          </a:solidFill>
                          <a:effectLst/>
                        </a:rPr>
                        <a:t>Brist på sköldkörtelhormon</a:t>
                      </a:r>
                      <a:endParaRPr lang="sv-SE" sz="1200" b="0" dirty="0">
                        <a:solidFill>
                          <a:schemeClr val="tx1"/>
                        </a:solidFill>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sv-SE" sz="1100" dirty="0">
                          <a:effectLst/>
                        </a:rPr>
                        <a:t>10%</a:t>
                      </a:r>
                      <a:endParaRPr lang="sv-SE" sz="1200" dirty="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574349720"/>
                  </a:ext>
                </a:extLst>
              </a:tr>
            </a:tbl>
          </a:graphicData>
        </a:graphic>
      </p:graphicFrame>
      <p:sp>
        <p:nvSpPr>
          <p:cNvPr id="17" name="Rubrik 1">
            <a:extLst>
              <a:ext uri="{FF2B5EF4-FFF2-40B4-BE49-F238E27FC236}">
                <a16:creationId xmlns="" xmlns:a16="http://schemas.microsoft.com/office/drawing/2014/main" id="{F864333E-F0CA-43CF-9278-9D62B429E82E}"/>
              </a:ext>
            </a:extLst>
          </p:cNvPr>
          <p:cNvSpPr txBox="1">
            <a:spLocks/>
          </p:cNvSpPr>
          <p:nvPr/>
        </p:nvSpPr>
        <p:spPr>
          <a:xfrm>
            <a:off x="374198" y="5820760"/>
            <a:ext cx="11223100" cy="1130331"/>
          </a:xfrm>
          <a:prstGeom prst="rect">
            <a:avLst/>
          </a:prstGeom>
        </p:spPr>
        <p:txBody>
          <a:bodyPr anchor="t">
            <a:normAutofit/>
          </a:bodyPr>
          <a:lstStyle>
            <a:lvl1pPr algn="l" defTabSz="914400" rtl="0" eaLnBrk="1" latinLnBrk="0" hangingPunct="1">
              <a:lnSpc>
                <a:spcPct val="90000"/>
              </a:lnSpc>
              <a:spcBef>
                <a:spcPct val="0"/>
              </a:spcBef>
              <a:buNone/>
              <a:defRPr sz="2400" kern="1200">
                <a:solidFill>
                  <a:srgbClr val="DB0D15"/>
                </a:solidFill>
                <a:latin typeface="Arial" panose="020B0604020202020204" pitchFamily="34" charset="0"/>
                <a:ea typeface="+mj-ea"/>
                <a:cs typeface="Arial" panose="020B0604020202020204" pitchFamily="34" charset="0"/>
              </a:defRPr>
            </a:lvl1pPr>
          </a:lstStyle>
          <a:p>
            <a:r>
              <a:rPr lang="sv-SE" dirty="0"/>
              <a:t>Patientbehoven varierar – augusti 2022</a:t>
            </a:r>
          </a:p>
        </p:txBody>
      </p:sp>
    </p:spTree>
    <p:extLst>
      <p:ext uri="{BB962C8B-B14F-4D97-AF65-F5344CB8AC3E}">
        <p14:creationId xmlns:p14="http://schemas.microsoft.com/office/powerpoint/2010/main" val="1311136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7" grpId="0" animBg="1"/>
      <p:bldP spid="6" grpId="0"/>
      <p:bldP spid="8" grpId="0"/>
      <p:bldP spid="14" grpId="0" animBg="1"/>
      <p:bldP spid="16" grpId="0"/>
      <p:bldP spid="18" grpId="0" animBg="1"/>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 xmlns:a16="http://schemas.microsoft.com/office/drawing/2014/main" id="{A92B9312-C692-4B9C-90D1-D96CA008ADF0}"/>
              </a:ext>
            </a:extLst>
          </p:cNvPr>
          <p:cNvSpPr>
            <a:spLocks noGrp="1"/>
          </p:cNvSpPr>
          <p:nvPr>
            <p:ph type="body" sz="quarter" idx="11"/>
          </p:nvPr>
        </p:nvSpPr>
        <p:spPr>
          <a:xfrm>
            <a:off x="9217085" y="5698628"/>
            <a:ext cx="1953771" cy="250109"/>
          </a:xfrm>
        </p:spPr>
        <p:txBody>
          <a:bodyPr/>
          <a:lstStyle/>
          <a:p>
            <a:r>
              <a:rPr lang="sv-SE"/>
              <a:t>Källa: Leading Health Care</a:t>
            </a:r>
          </a:p>
        </p:txBody>
      </p:sp>
      <p:pic>
        <p:nvPicPr>
          <p:cNvPr id="5" name="Bildobjekt 4">
            <a:extLst>
              <a:ext uri="{FF2B5EF4-FFF2-40B4-BE49-F238E27FC236}">
                <a16:creationId xmlns="" xmlns:a16="http://schemas.microsoft.com/office/drawing/2014/main" id="{FEAF9289-8B7A-4F87-9743-1F1E86C3B03D}"/>
              </a:ext>
            </a:extLst>
          </p:cNvPr>
          <p:cNvPicPr>
            <a:picLocks noChangeAspect="1"/>
          </p:cNvPicPr>
          <p:nvPr/>
        </p:nvPicPr>
        <p:blipFill>
          <a:blip r:embed="rId3"/>
          <a:stretch>
            <a:fillRect/>
          </a:stretch>
        </p:blipFill>
        <p:spPr>
          <a:xfrm>
            <a:off x="1937288" y="0"/>
            <a:ext cx="7279797" cy="5427189"/>
          </a:xfrm>
          <a:prstGeom prst="rect">
            <a:avLst/>
          </a:prstGeom>
        </p:spPr>
      </p:pic>
    </p:spTree>
    <p:extLst>
      <p:ext uri="{BB962C8B-B14F-4D97-AF65-F5344CB8AC3E}">
        <p14:creationId xmlns:p14="http://schemas.microsoft.com/office/powerpoint/2010/main" val="483645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8EE165D9-4128-4EE1-87EB-5FE4BC981E75}"/>
              </a:ext>
            </a:extLst>
          </p:cNvPr>
          <p:cNvSpPr>
            <a:spLocks noGrp="1"/>
          </p:cNvSpPr>
          <p:nvPr>
            <p:ph type="ctrTitle"/>
          </p:nvPr>
        </p:nvSpPr>
        <p:spPr/>
        <p:txBody>
          <a:bodyPr/>
          <a:lstStyle/>
          <a:p>
            <a:r>
              <a:rPr lang="sv-SE" dirty="0" smtClean="0"/>
              <a:t>Nytt uppdrag juli 2023</a:t>
            </a:r>
            <a:endParaRPr lang="sv-SE" dirty="0"/>
          </a:p>
        </p:txBody>
      </p:sp>
      <p:sp>
        <p:nvSpPr>
          <p:cNvPr id="3" name="Platshållare för text 2">
            <a:extLst>
              <a:ext uri="{FF2B5EF4-FFF2-40B4-BE49-F238E27FC236}">
                <a16:creationId xmlns:a16="http://schemas.microsoft.com/office/drawing/2014/main" xmlns="" id="{0D33F3D0-D3FC-426B-B61D-CDE877132BD3}"/>
              </a:ext>
            </a:extLst>
          </p:cNvPr>
          <p:cNvSpPr>
            <a:spLocks noGrp="1"/>
          </p:cNvSpPr>
          <p:nvPr>
            <p:ph type="body" sz="quarter" idx="10"/>
          </p:nvPr>
        </p:nvSpPr>
        <p:spPr>
          <a:xfrm>
            <a:off x="377217" y="1504608"/>
            <a:ext cx="9056150" cy="3341406"/>
          </a:xfrm>
        </p:spPr>
        <p:txBody>
          <a:bodyPr/>
          <a:lstStyle/>
          <a:p>
            <a:r>
              <a:rPr lang="sv-SE" dirty="0" smtClean="0"/>
              <a:t>Utgå från målbilden i Nära Vård</a:t>
            </a:r>
            <a:endParaRPr lang="sv-SE" dirty="0" smtClean="0"/>
          </a:p>
          <a:p>
            <a:r>
              <a:rPr lang="sv-SE" dirty="0" smtClean="0"/>
              <a:t>- Hur behöver uppdraget se ut för att vi ska nå hit?</a:t>
            </a:r>
            <a:endParaRPr lang="sv-SE" dirty="0" smtClean="0"/>
          </a:p>
          <a:p>
            <a:r>
              <a:rPr lang="sv-SE" dirty="0" smtClean="0"/>
              <a:t>Gruppdiskussioner</a:t>
            </a:r>
            <a:r>
              <a:rPr lang="sv-SE" dirty="0"/>
              <a:t> </a:t>
            </a:r>
            <a:r>
              <a:rPr lang="sv-SE" dirty="0" smtClean="0"/>
              <a:t>i eftermiddag</a:t>
            </a:r>
          </a:p>
          <a:p>
            <a:endParaRPr lang="sv-SE" dirty="0" smtClean="0"/>
          </a:p>
          <a:p>
            <a:r>
              <a:rPr lang="sv-SE" dirty="0" smtClean="0"/>
              <a:t>Nästa möte (17e februari) fokus på texter i uppdraget, ni kommer få ut underlag inför</a:t>
            </a:r>
          </a:p>
          <a:p>
            <a:endParaRPr lang="sv-SE" dirty="0" smtClean="0"/>
          </a:p>
          <a:p>
            <a:endParaRPr lang="sv-SE" dirty="0" smtClean="0"/>
          </a:p>
        </p:txBody>
      </p:sp>
      <p:sp>
        <p:nvSpPr>
          <p:cNvPr id="4" name="Platshållare för text 3">
            <a:extLst>
              <a:ext uri="{FF2B5EF4-FFF2-40B4-BE49-F238E27FC236}">
                <a16:creationId xmlns:a16="http://schemas.microsoft.com/office/drawing/2014/main" xmlns="" id="{89A33F71-CC6E-4D85-B51B-AF2FB4EC6CFD}"/>
              </a:ext>
            </a:extLst>
          </p:cNvPr>
          <p:cNvSpPr>
            <a:spLocks noGrp="1"/>
          </p:cNvSpPr>
          <p:nvPr>
            <p:ph type="body" sz="quarter" idx="11"/>
          </p:nvPr>
        </p:nvSpPr>
        <p:spPr/>
        <p:txBody>
          <a:bodyPr/>
          <a:lstStyle/>
          <a:p>
            <a:endParaRPr lang="sv-SE" dirty="0"/>
          </a:p>
        </p:txBody>
      </p:sp>
    </p:spTree>
    <p:extLst>
      <p:ext uri="{BB962C8B-B14F-4D97-AF65-F5344CB8AC3E}">
        <p14:creationId xmlns:p14="http://schemas.microsoft.com/office/powerpoint/2010/main" val="57406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8EE165D9-4128-4EE1-87EB-5FE4BC981E75}"/>
              </a:ext>
            </a:extLst>
          </p:cNvPr>
          <p:cNvSpPr>
            <a:spLocks noGrp="1"/>
          </p:cNvSpPr>
          <p:nvPr>
            <p:ph type="ctrTitle"/>
          </p:nvPr>
        </p:nvSpPr>
        <p:spPr/>
        <p:txBody>
          <a:bodyPr/>
          <a:lstStyle/>
          <a:p>
            <a:r>
              <a:rPr lang="sv-SE" dirty="0" smtClean="0"/>
              <a:t>Tidplan nytt uppdrag Hälsoval</a:t>
            </a:r>
            <a:endParaRPr lang="sv-SE" dirty="0"/>
          </a:p>
        </p:txBody>
      </p:sp>
      <p:sp>
        <p:nvSpPr>
          <p:cNvPr id="3" name="Platshållare för text 2">
            <a:extLst>
              <a:ext uri="{FF2B5EF4-FFF2-40B4-BE49-F238E27FC236}">
                <a16:creationId xmlns:a16="http://schemas.microsoft.com/office/drawing/2014/main" xmlns="" id="{0D33F3D0-D3FC-426B-B61D-CDE877132BD3}"/>
              </a:ext>
            </a:extLst>
          </p:cNvPr>
          <p:cNvSpPr>
            <a:spLocks noGrp="1"/>
          </p:cNvSpPr>
          <p:nvPr>
            <p:ph type="body" sz="quarter" idx="10"/>
          </p:nvPr>
        </p:nvSpPr>
        <p:spPr/>
        <p:txBody>
          <a:bodyPr/>
          <a:lstStyle/>
          <a:p>
            <a:endParaRPr lang="sv-SE" dirty="0"/>
          </a:p>
        </p:txBody>
      </p:sp>
      <p:sp>
        <p:nvSpPr>
          <p:cNvPr id="4" name="Platshållare för text 3">
            <a:extLst>
              <a:ext uri="{FF2B5EF4-FFF2-40B4-BE49-F238E27FC236}">
                <a16:creationId xmlns:a16="http://schemas.microsoft.com/office/drawing/2014/main" xmlns="" id="{89A33F71-CC6E-4D85-B51B-AF2FB4EC6CFD}"/>
              </a:ext>
            </a:extLst>
          </p:cNvPr>
          <p:cNvSpPr>
            <a:spLocks noGrp="1"/>
          </p:cNvSpPr>
          <p:nvPr>
            <p:ph type="body" sz="quarter" idx="11"/>
          </p:nvPr>
        </p:nvSpPr>
        <p:spPr>
          <a:xfrm>
            <a:off x="1393283" y="6345275"/>
            <a:ext cx="6713034" cy="276893"/>
          </a:xfrm>
        </p:spPr>
        <p:txBody>
          <a:bodyPr/>
          <a:lstStyle/>
          <a:p>
            <a:endParaRPr lang="sv-SE" dirty="0"/>
          </a:p>
        </p:txBody>
      </p:sp>
      <p:graphicFrame>
        <p:nvGraphicFramePr>
          <p:cNvPr id="5" name="Diagram 4"/>
          <p:cNvGraphicFramePr/>
          <p:nvPr>
            <p:extLst/>
          </p:nvPr>
        </p:nvGraphicFramePr>
        <p:xfrm>
          <a:off x="580571" y="719666"/>
          <a:ext cx="11019745"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1143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F5313716-F23A-4D1F-B692-6B75654AF5D4}"/>
              </a:ext>
            </a:extLst>
          </p:cNvPr>
          <p:cNvSpPr>
            <a:spLocks noGrp="1"/>
          </p:cNvSpPr>
          <p:nvPr>
            <p:ph type="title"/>
          </p:nvPr>
        </p:nvSpPr>
        <p:spPr>
          <a:xfrm>
            <a:off x="196741" y="5985609"/>
            <a:ext cx="10975839" cy="1325563"/>
          </a:xfrm>
        </p:spPr>
        <p:txBody>
          <a:bodyPr/>
          <a:lstStyle/>
          <a:p>
            <a:r>
              <a:rPr lang="sv-SE" dirty="0" smtClean="0"/>
              <a:t>Grupp på Navet</a:t>
            </a:r>
            <a:endParaRPr lang="sv-SE" dirty="0"/>
          </a:p>
        </p:txBody>
      </p:sp>
      <p:sp>
        <p:nvSpPr>
          <p:cNvPr id="5" name="Platshållare för text 4">
            <a:extLst>
              <a:ext uri="{FF2B5EF4-FFF2-40B4-BE49-F238E27FC236}">
                <a16:creationId xmlns:a16="http://schemas.microsoft.com/office/drawing/2014/main" xmlns="" id="{95E6E578-5E70-4BE5-A3E8-F1BA5D893FAB}"/>
              </a:ext>
            </a:extLst>
          </p:cNvPr>
          <p:cNvSpPr>
            <a:spLocks noGrp="1"/>
          </p:cNvSpPr>
          <p:nvPr>
            <p:ph type="body" sz="quarter" idx="11"/>
          </p:nvPr>
        </p:nvSpPr>
        <p:spPr/>
        <p:txBody>
          <a:bodyPr/>
          <a:lstStyle/>
          <a:p>
            <a:endParaRPr lang="sv-SE" dirty="0"/>
          </a:p>
        </p:txBody>
      </p:sp>
      <p:pic>
        <p:nvPicPr>
          <p:cNvPr id="2050" name="Bildobjekt 1" descr="cid:image001.png@01D8DFAA.0E7480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741" y="0"/>
            <a:ext cx="8732838" cy="440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Bildobjekt 3" descr="cid:image003.png@01D8DFAA.6E4AF4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1206" y="2646006"/>
            <a:ext cx="6274179" cy="2525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Bildobjekt 7" descr="cid:image002.png@01D8DFAA.6E4AF4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741" y="2500626"/>
            <a:ext cx="7283669" cy="2670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5433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948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A1B9878B-B397-4DE7-A6CB-9EAE0F1A882A}"/>
              </a:ext>
            </a:extLst>
          </p:cNvPr>
          <p:cNvSpPr>
            <a:spLocks noGrp="1"/>
          </p:cNvSpPr>
          <p:nvPr>
            <p:ph type="title"/>
          </p:nvPr>
        </p:nvSpPr>
        <p:spPr>
          <a:xfrm>
            <a:off x="6503497" y="2021593"/>
            <a:ext cx="5259878" cy="486704"/>
          </a:xfrm>
        </p:spPr>
        <p:txBody>
          <a:bodyPr>
            <a:noAutofit/>
          </a:bodyPr>
          <a:lstStyle/>
          <a:p>
            <a:r>
              <a:rPr lang="sv-SE" sz="2000" b="1" dirty="0">
                <a:solidFill>
                  <a:schemeClr val="tx1"/>
                </a:solidFill>
              </a:rPr>
              <a:t>Delaktighet, kontinuitet och tillgänglighet </a:t>
            </a:r>
            <a:r>
              <a:rPr lang="sv-SE" sz="2000" dirty="0">
                <a:solidFill>
                  <a:schemeClr val="tx1"/>
                </a:solidFill>
              </a:rPr>
              <a:t/>
            </a:r>
            <a:br>
              <a:rPr lang="sv-SE" sz="2000" dirty="0">
                <a:solidFill>
                  <a:schemeClr val="tx1"/>
                </a:solidFill>
              </a:rPr>
            </a:br>
            <a:r>
              <a:rPr lang="sv-SE" sz="2000" dirty="0">
                <a:solidFill>
                  <a:schemeClr val="tx1"/>
                </a:solidFill>
              </a:rPr>
              <a:t/>
            </a:r>
            <a:br>
              <a:rPr lang="sv-SE" sz="2000" dirty="0">
                <a:solidFill>
                  <a:schemeClr val="tx1"/>
                </a:solidFill>
              </a:rPr>
            </a:br>
            <a:r>
              <a:rPr lang="sv-SE" sz="2000" dirty="0">
                <a:solidFill>
                  <a:schemeClr val="tx1"/>
                </a:solidFill>
              </a:rPr>
              <a:t>– inte våra bästa grenar</a:t>
            </a:r>
          </a:p>
        </p:txBody>
      </p:sp>
      <p:sp>
        <p:nvSpPr>
          <p:cNvPr id="4" name="Platshållare för text 3">
            <a:extLst>
              <a:ext uri="{FF2B5EF4-FFF2-40B4-BE49-F238E27FC236}">
                <a16:creationId xmlns="" xmlns:a16="http://schemas.microsoft.com/office/drawing/2014/main" id="{EBD9BFB8-3055-4ED0-B8DC-39166C2EB88C}"/>
              </a:ext>
            </a:extLst>
          </p:cNvPr>
          <p:cNvSpPr>
            <a:spLocks noGrp="1"/>
          </p:cNvSpPr>
          <p:nvPr>
            <p:ph type="body" sz="quarter" idx="11"/>
          </p:nvPr>
        </p:nvSpPr>
        <p:spPr/>
        <p:txBody>
          <a:bodyPr/>
          <a:lstStyle/>
          <a:p>
            <a:endParaRPr lang="sv-SE"/>
          </a:p>
        </p:txBody>
      </p:sp>
      <p:pic>
        <p:nvPicPr>
          <p:cNvPr id="11" name="Platshållare för bild 10" descr="En bild som visar gräs, utomhus, person, träd&#10;&#10;Automatiskt genererad beskrivning">
            <a:extLst>
              <a:ext uri="{FF2B5EF4-FFF2-40B4-BE49-F238E27FC236}">
                <a16:creationId xmlns="" xmlns:a16="http://schemas.microsoft.com/office/drawing/2014/main" id="{7FD93EB5-1058-4DF4-BED5-F0D1C6CD8E2F}"/>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12623" b="12623"/>
          <a:stretch>
            <a:fillRect/>
          </a:stretch>
        </p:blipFill>
        <p:spPr/>
      </p:pic>
    </p:spTree>
    <p:extLst>
      <p:ext uri="{BB962C8B-B14F-4D97-AF65-F5344CB8AC3E}">
        <p14:creationId xmlns:p14="http://schemas.microsoft.com/office/powerpoint/2010/main" val="2529666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 xmlns:a16="http://schemas.microsoft.com/office/drawing/2014/main" id="{F2A0A5CF-B5AB-4CB2-A4AC-507C707C1990}"/>
              </a:ext>
            </a:extLst>
          </p:cNvPr>
          <p:cNvSpPr>
            <a:spLocks noGrp="1"/>
          </p:cNvSpPr>
          <p:nvPr>
            <p:ph type="title"/>
          </p:nvPr>
        </p:nvSpPr>
        <p:spPr/>
        <p:txBody>
          <a:bodyPr/>
          <a:lstStyle/>
          <a:p>
            <a:r>
              <a:rPr lang="sv-SE" dirty="0"/>
              <a:t>Insikter – invånarens perspektiv</a:t>
            </a:r>
          </a:p>
        </p:txBody>
      </p:sp>
      <p:sp>
        <p:nvSpPr>
          <p:cNvPr id="4" name="Platshållare för text 3">
            <a:extLst>
              <a:ext uri="{FF2B5EF4-FFF2-40B4-BE49-F238E27FC236}">
                <a16:creationId xmlns="" xmlns:a16="http://schemas.microsoft.com/office/drawing/2014/main" id="{22DA5193-CA8E-4661-93EC-5A499C38FE2B}"/>
              </a:ext>
            </a:extLst>
          </p:cNvPr>
          <p:cNvSpPr>
            <a:spLocks noGrp="1"/>
          </p:cNvSpPr>
          <p:nvPr>
            <p:ph type="body" sz="quarter" idx="11"/>
          </p:nvPr>
        </p:nvSpPr>
        <p:spPr/>
        <p:txBody>
          <a:bodyPr/>
          <a:lstStyle/>
          <a:p>
            <a:endParaRPr lang="sv-SE"/>
          </a:p>
        </p:txBody>
      </p:sp>
      <p:sp>
        <p:nvSpPr>
          <p:cNvPr id="5" name="Rektangel: diagonala rundade hörn 4">
            <a:extLst>
              <a:ext uri="{FF2B5EF4-FFF2-40B4-BE49-F238E27FC236}">
                <a16:creationId xmlns="" xmlns:a16="http://schemas.microsoft.com/office/drawing/2014/main" id="{AE9FD11B-71F8-4A1A-A62A-16BCB57530DA}"/>
              </a:ext>
            </a:extLst>
          </p:cNvPr>
          <p:cNvSpPr/>
          <p:nvPr/>
        </p:nvSpPr>
        <p:spPr>
          <a:xfrm>
            <a:off x="1033154" y="1128156"/>
            <a:ext cx="1806300" cy="1472540"/>
          </a:xfrm>
          <a:prstGeom prst="round2Diag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diagonala rundade hörn 5">
            <a:extLst>
              <a:ext uri="{FF2B5EF4-FFF2-40B4-BE49-F238E27FC236}">
                <a16:creationId xmlns="" xmlns:a16="http://schemas.microsoft.com/office/drawing/2014/main" id="{F4255D1A-A9CF-4003-A374-ACEC28DB2814}"/>
              </a:ext>
            </a:extLst>
          </p:cNvPr>
          <p:cNvSpPr/>
          <p:nvPr/>
        </p:nvSpPr>
        <p:spPr>
          <a:xfrm>
            <a:off x="1033153" y="3120503"/>
            <a:ext cx="1806301" cy="1472540"/>
          </a:xfrm>
          <a:prstGeom prst="round2Diag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textruta 6">
            <a:extLst>
              <a:ext uri="{FF2B5EF4-FFF2-40B4-BE49-F238E27FC236}">
                <a16:creationId xmlns="" xmlns:a16="http://schemas.microsoft.com/office/drawing/2014/main" id="{41A21258-0D2E-442E-AF7F-814F2FE7A481}"/>
              </a:ext>
            </a:extLst>
          </p:cNvPr>
          <p:cNvSpPr txBox="1"/>
          <p:nvPr/>
        </p:nvSpPr>
        <p:spPr>
          <a:xfrm>
            <a:off x="925958" y="1366799"/>
            <a:ext cx="2020690" cy="954107"/>
          </a:xfrm>
          <a:prstGeom prst="rect">
            <a:avLst/>
          </a:prstGeom>
          <a:noFill/>
        </p:spPr>
        <p:txBody>
          <a:bodyPr wrap="square" rtlCol="0">
            <a:spAutoFit/>
          </a:bodyPr>
          <a:lstStyle/>
          <a:p>
            <a:pPr algn="ctr"/>
            <a:r>
              <a:rPr lang="sv-SE" sz="1400" dirty="0"/>
              <a:t>Vad är det patienten/brukaren/</a:t>
            </a:r>
          </a:p>
          <a:p>
            <a:pPr algn="ctr"/>
            <a:r>
              <a:rPr lang="sv-SE" sz="1400" dirty="0"/>
              <a:t>anhörig behöver och önskar sig? </a:t>
            </a:r>
          </a:p>
        </p:txBody>
      </p:sp>
      <p:sp>
        <p:nvSpPr>
          <p:cNvPr id="8" name="textruta 7">
            <a:extLst>
              <a:ext uri="{FF2B5EF4-FFF2-40B4-BE49-F238E27FC236}">
                <a16:creationId xmlns="" xmlns:a16="http://schemas.microsoft.com/office/drawing/2014/main" id="{799EE6DF-1246-4B48-A155-C35CA13E1A17}"/>
              </a:ext>
            </a:extLst>
          </p:cNvPr>
          <p:cNvSpPr txBox="1"/>
          <p:nvPr/>
        </p:nvSpPr>
        <p:spPr>
          <a:xfrm>
            <a:off x="1090905" y="3358087"/>
            <a:ext cx="1690796" cy="1169551"/>
          </a:xfrm>
          <a:prstGeom prst="rect">
            <a:avLst/>
          </a:prstGeom>
          <a:noFill/>
        </p:spPr>
        <p:txBody>
          <a:bodyPr wrap="square" rtlCol="0">
            <a:spAutoFit/>
          </a:bodyPr>
          <a:lstStyle/>
          <a:p>
            <a:pPr algn="ctr"/>
            <a:r>
              <a:rPr lang="sv-SE" sz="1400" dirty="0"/>
              <a:t>Vad behöver tillses för att uppfylla patienternas/</a:t>
            </a:r>
          </a:p>
          <a:p>
            <a:pPr algn="ctr"/>
            <a:r>
              <a:rPr lang="sv-SE" sz="1400" dirty="0"/>
              <a:t>brukarnas/</a:t>
            </a:r>
          </a:p>
          <a:p>
            <a:pPr algn="ctr"/>
            <a:r>
              <a:rPr lang="sv-SE" sz="1400" dirty="0"/>
              <a:t>anhörigas behov? </a:t>
            </a:r>
          </a:p>
        </p:txBody>
      </p:sp>
      <p:sp>
        <p:nvSpPr>
          <p:cNvPr id="9" name="Rektangel: diagonala rundade hörn 8">
            <a:extLst>
              <a:ext uri="{FF2B5EF4-FFF2-40B4-BE49-F238E27FC236}">
                <a16:creationId xmlns="" xmlns:a16="http://schemas.microsoft.com/office/drawing/2014/main" id="{18617548-B915-4618-9CC8-685CA691BE08}"/>
              </a:ext>
            </a:extLst>
          </p:cNvPr>
          <p:cNvSpPr/>
          <p:nvPr/>
        </p:nvSpPr>
        <p:spPr>
          <a:xfrm>
            <a:off x="3381676" y="1415249"/>
            <a:ext cx="2403107" cy="900000"/>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diagonala rundade hörn 11">
            <a:extLst>
              <a:ext uri="{FF2B5EF4-FFF2-40B4-BE49-F238E27FC236}">
                <a16:creationId xmlns="" xmlns:a16="http://schemas.microsoft.com/office/drawing/2014/main" id="{BBD1B893-6695-40FF-AB3C-E308B062A088}"/>
              </a:ext>
            </a:extLst>
          </p:cNvPr>
          <p:cNvSpPr/>
          <p:nvPr/>
        </p:nvSpPr>
        <p:spPr>
          <a:xfrm>
            <a:off x="8924223" y="1415249"/>
            <a:ext cx="2403107" cy="900000"/>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diagonala rundade hörn 12">
            <a:extLst>
              <a:ext uri="{FF2B5EF4-FFF2-40B4-BE49-F238E27FC236}">
                <a16:creationId xmlns="" xmlns:a16="http://schemas.microsoft.com/office/drawing/2014/main" id="{3781D1FD-DCFE-461B-B828-D9A491AF2484}"/>
              </a:ext>
            </a:extLst>
          </p:cNvPr>
          <p:cNvSpPr/>
          <p:nvPr/>
        </p:nvSpPr>
        <p:spPr>
          <a:xfrm>
            <a:off x="6089583" y="1415249"/>
            <a:ext cx="2403107" cy="900000"/>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diagonala rundade hörn 13">
            <a:extLst>
              <a:ext uri="{FF2B5EF4-FFF2-40B4-BE49-F238E27FC236}">
                <a16:creationId xmlns="" xmlns:a16="http://schemas.microsoft.com/office/drawing/2014/main" id="{9C58FD12-FEAB-45C9-B40E-E73146CDE8F6}"/>
              </a:ext>
            </a:extLst>
          </p:cNvPr>
          <p:cNvSpPr/>
          <p:nvPr/>
        </p:nvSpPr>
        <p:spPr>
          <a:xfrm>
            <a:off x="3381676" y="3392887"/>
            <a:ext cx="2403107" cy="900000"/>
          </a:xfrm>
          <a:prstGeom prst="round2Diag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diagonala rundade hörn 14">
            <a:extLst>
              <a:ext uri="{FF2B5EF4-FFF2-40B4-BE49-F238E27FC236}">
                <a16:creationId xmlns="" xmlns:a16="http://schemas.microsoft.com/office/drawing/2014/main" id="{3C3CE318-D7C1-46B9-9710-B9EE7BD13A68}"/>
              </a:ext>
            </a:extLst>
          </p:cNvPr>
          <p:cNvSpPr/>
          <p:nvPr/>
        </p:nvSpPr>
        <p:spPr>
          <a:xfrm>
            <a:off x="8924223" y="3392887"/>
            <a:ext cx="2403107" cy="900000"/>
          </a:xfrm>
          <a:prstGeom prst="round2Diag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diagonala rundade hörn 15">
            <a:extLst>
              <a:ext uri="{FF2B5EF4-FFF2-40B4-BE49-F238E27FC236}">
                <a16:creationId xmlns="" xmlns:a16="http://schemas.microsoft.com/office/drawing/2014/main" id="{4CC466D1-0E8A-4AC3-9FE3-41EEBD62DBB4}"/>
              </a:ext>
            </a:extLst>
          </p:cNvPr>
          <p:cNvSpPr/>
          <p:nvPr/>
        </p:nvSpPr>
        <p:spPr>
          <a:xfrm>
            <a:off x="6089583" y="3392887"/>
            <a:ext cx="2403107" cy="900000"/>
          </a:xfrm>
          <a:prstGeom prst="round2Diag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textruta 16">
            <a:extLst>
              <a:ext uri="{FF2B5EF4-FFF2-40B4-BE49-F238E27FC236}">
                <a16:creationId xmlns="" xmlns:a16="http://schemas.microsoft.com/office/drawing/2014/main" id="{365E28CC-5EA7-4DD9-A42D-14819903FA9E}"/>
              </a:ext>
            </a:extLst>
          </p:cNvPr>
          <p:cNvSpPr txBox="1"/>
          <p:nvPr/>
        </p:nvSpPr>
        <p:spPr>
          <a:xfrm>
            <a:off x="3564558" y="1568547"/>
            <a:ext cx="2020690" cy="492443"/>
          </a:xfrm>
          <a:prstGeom prst="rect">
            <a:avLst/>
          </a:prstGeom>
          <a:noFill/>
        </p:spPr>
        <p:txBody>
          <a:bodyPr wrap="square" rtlCol="0">
            <a:spAutoFit/>
          </a:bodyPr>
          <a:lstStyle/>
          <a:p>
            <a:pPr algn="ctr"/>
            <a:r>
              <a:rPr lang="sv-SE" sz="1300" dirty="0">
                <a:solidFill>
                  <a:schemeClr val="bg1"/>
                </a:solidFill>
              </a:rPr>
              <a:t>Sammanhang och kontinuitet över tid </a:t>
            </a:r>
          </a:p>
        </p:txBody>
      </p:sp>
      <p:sp>
        <p:nvSpPr>
          <p:cNvPr id="18" name="textruta 17">
            <a:extLst>
              <a:ext uri="{FF2B5EF4-FFF2-40B4-BE49-F238E27FC236}">
                <a16:creationId xmlns="" xmlns:a16="http://schemas.microsoft.com/office/drawing/2014/main" id="{79A61F93-C8E2-4051-ACE0-C177A91144B1}"/>
              </a:ext>
            </a:extLst>
          </p:cNvPr>
          <p:cNvSpPr txBox="1"/>
          <p:nvPr/>
        </p:nvSpPr>
        <p:spPr>
          <a:xfrm>
            <a:off x="6216316" y="1568548"/>
            <a:ext cx="2020690" cy="492443"/>
          </a:xfrm>
          <a:prstGeom prst="rect">
            <a:avLst/>
          </a:prstGeom>
          <a:noFill/>
        </p:spPr>
        <p:txBody>
          <a:bodyPr wrap="square" rtlCol="0">
            <a:spAutoFit/>
          </a:bodyPr>
          <a:lstStyle/>
          <a:p>
            <a:pPr algn="ctr"/>
            <a:r>
              <a:rPr lang="sv-SE" sz="1300" dirty="0">
                <a:solidFill>
                  <a:schemeClr val="bg1"/>
                </a:solidFill>
              </a:rPr>
              <a:t>Känna tillit och trygghet inför framtiden</a:t>
            </a:r>
          </a:p>
        </p:txBody>
      </p:sp>
      <p:sp>
        <p:nvSpPr>
          <p:cNvPr id="19" name="textruta 18">
            <a:extLst>
              <a:ext uri="{FF2B5EF4-FFF2-40B4-BE49-F238E27FC236}">
                <a16:creationId xmlns="" xmlns:a16="http://schemas.microsoft.com/office/drawing/2014/main" id="{E84DA9AF-76CB-42F0-A6B0-5B8C2D4A9921}"/>
              </a:ext>
            </a:extLst>
          </p:cNvPr>
          <p:cNvSpPr txBox="1"/>
          <p:nvPr/>
        </p:nvSpPr>
        <p:spPr>
          <a:xfrm>
            <a:off x="3572884" y="3482947"/>
            <a:ext cx="2020690" cy="692497"/>
          </a:xfrm>
          <a:prstGeom prst="rect">
            <a:avLst/>
          </a:prstGeom>
          <a:noFill/>
        </p:spPr>
        <p:txBody>
          <a:bodyPr wrap="square" rtlCol="0">
            <a:spAutoFit/>
          </a:bodyPr>
          <a:lstStyle/>
          <a:p>
            <a:pPr algn="ctr"/>
            <a:r>
              <a:rPr lang="sv-SE" sz="1300" dirty="0">
                <a:solidFill>
                  <a:schemeClr val="bg1"/>
                </a:solidFill>
              </a:rPr>
              <a:t>Samordnad planering, genomförande och uppföljning </a:t>
            </a:r>
          </a:p>
        </p:txBody>
      </p:sp>
      <p:sp>
        <p:nvSpPr>
          <p:cNvPr id="20" name="textruta 19">
            <a:extLst>
              <a:ext uri="{FF2B5EF4-FFF2-40B4-BE49-F238E27FC236}">
                <a16:creationId xmlns="" xmlns:a16="http://schemas.microsoft.com/office/drawing/2014/main" id="{1663125A-0343-4F14-A08B-4DE25078BC26}"/>
              </a:ext>
            </a:extLst>
          </p:cNvPr>
          <p:cNvSpPr txBox="1"/>
          <p:nvPr/>
        </p:nvSpPr>
        <p:spPr>
          <a:xfrm>
            <a:off x="9115431" y="1555796"/>
            <a:ext cx="2020690" cy="492443"/>
          </a:xfrm>
          <a:prstGeom prst="rect">
            <a:avLst/>
          </a:prstGeom>
          <a:noFill/>
        </p:spPr>
        <p:txBody>
          <a:bodyPr wrap="square" rtlCol="0">
            <a:spAutoFit/>
          </a:bodyPr>
          <a:lstStyle/>
          <a:p>
            <a:pPr algn="ctr"/>
            <a:r>
              <a:rPr lang="sv-SE" sz="1300" dirty="0">
                <a:solidFill>
                  <a:schemeClr val="bg1"/>
                </a:solidFill>
              </a:rPr>
              <a:t>Bli delaktiga och medskapare</a:t>
            </a:r>
          </a:p>
        </p:txBody>
      </p:sp>
      <p:sp>
        <p:nvSpPr>
          <p:cNvPr id="21" name="textruta 20">
            <a:extLst>
              <a:ext uri="{FF2B5EF4-FFF2-40B4-BE49-F238E27FC236}">
                <a16:creationId xmlns="" xmlns:a16="http://schemas.microsoft.com/office/drawing/2014/main" id="{4079CE79-AF58-4B97-A254-D412554AC11C}"/>
              </a:ext>
            </a:extLst>
          </p:cNvPr>
          <p:cNvSpPr txBox="1"/>
          <p:nvPr/>
        </p:nvSpPr>
        <p:spPr>
          <a:xfrm>
            <a:off x="6280791" y="3496170"/>
            <a:ext cx="2020690" cy="692497"/>
          </a:xfrm>
          <a:prstGeom prst="rect">
            <a:avLst/>
          </a:prstGeom>
          <a:noFill/>
        </p:spPr>
        <p:txBody>
          <a:bodyPr wrap="square" rtlCol="0">
            <a:spAutoFit/>
          </a:bodyPr>
          <a:lstStyle/>
          <a:p>
            <a:pPr algn="ctr"/>
            <a:r>
              <a:rPr lang="sv-SE" sz="1300" dirty="0">
                <a:solidFill>
                  <a:schemeClr val="bg1"/>
                </a:solidFill>
              </a:rPr>
              <a:t>Kompetens i alla led om behov kopplat till diagnos och individ </a:t>
            </a:r>
          </a:p>
        </p:txBody>
      </p:sp>
      <p:sp>
        <p:nvSpPr>
          <p:cNvPr id="22" name="textruta 21">
            <a:extLst>
              <a:ext uri="{FF2B5EF4-FFF2-40B4-BE49-F238E27FC236}">
                <a16:creationId xmlns="" xmlns:a16="http://schemas.microsoft.com/office/drawing/2014/main" id="{F45E12C9-9571-49EF-8542-686735F8758A}"/>
              </a:ext>
            </a:extLst>
          </p:cNvPr>
          <p:cNvSpPr txBox="1"/>
          <p:nvPr/>
        </p:nvSpPr>
        <p:spPr>
          <a:xfrm>
            <a:off x="9129998" y="3498424"/>
            <a:ext cx="2020690" cy="692497"/>
          </a:xfrm>
          <a:prstGeom prst="rect">
            <a:avLst/>
          </a:prstGeom>
          <a:noFill/>
        </p:spPr>
        <p:txBody>
          <a:bodyPr wrap="square" rtlCol="0">
            <a:spAutoFit/>
          </a:bodyPr>
          <a:lstStyle/>
          <a:p>
            <a:pPr algn="ctr"/>
            <a:r>
              <a:rPr lang="sv-SE" sz="1300" dirty="0">
                <a:solidFill>
                  <a:schemeClr val="bg1"/>
                </a:solidFill>
              </a:rPr>
              <a:t>Samverkan mellan medicinsk och social omvårdnad</a:t>
            </a:r>
          </a:p>
        </p:txBody>
      </p:sp>
      <p:sp>
        <p:nvSpPr>
          <p:cNvPr id="2" name="textruta 1">
            <a:extLst>
              <a:ext uri="{FF2B5EF4-FFF2-40B4-BE49-F238E27FC236}">
                <a16:creationId xmlns="" xmlns:a16="http://schemas.microsoft.com/office/drawing/2014/main" id="{36C62CE4-C7EC-4642-B9AD-13F9A3B7D95B}"/>
              </a:ext>
            </a:extLst>
          </p:cNvPr>
          <p:cNvSpPr txBox="1"/>
          <p:nvPr/>
        </p:nvSpPr>
        <p:spPr>
          <a:xfrm>
            <a:off x="4813350" y="2619395"/>
            <a:ext cx="1984784" cy="369332"/>
          </a:xfrm>
          <a:prstGeom prst="rect">
            <a:avLst/>
          </a:prstGeom>
          <a:noFill/>
        </p:spPr>
        <p:txBody>
          <a:bodyPr wrap="square" rtlCol="0">
            <a:spAutoFit/>
          </a:bodyPr>
          <a:lstStyle/>
          <a:p>
            <a:r>
              <a:rPr lang="sv-SE" dirty="0"/>
              <a:t>Kommunikation</a:t>
            </a:r>
          </a:p>
        </p:txBody>
      </p:sp>
      <p:sp>
        <p:nvSpPr>
          <p:cNvPr id="23" name="textruta 22">
            <a:extLst>
              <a:ext uri="{FF2B5EF4-FFF2-40B4-BE49-F238E27FC236}">
                <a16:creationId xmlns="" xmlns:a16="http://schemas.microsoft.com/office/drawing/2014/main" id="{BBDE946E-9804-4F18-B04D-263C97025968}"/>
              </a:ext>
            </a:extLst>
          </p:cNvPr>
          <p:cNvSpPr txBox="1"/>
          <p:nvPr/>
        </p:nvSpPr>
        <p:spPr>
          <a:xfrm>
            <a:off x="7931831" y="2600696"/>
            <a:ext cx="1984784" cy="369332"/>
          </a:xfrm>
          <a:prstGeom prst="rect">
            <a:avLst/>
          </a:prstGeom>
          <a:noFill/>
        </p:spPr>
        <p:txBody>
          <a:bodyPr wrap="square" rtlCol="0">
            <a:spAutoFit/>
          </a:bodyPr>
          <a:lstStyle/>
          <a:p>
            <a:r>
              <a:rPr lang="sv-SE" dirty="0"/>
              <a:t>Information</a:t>
            </a:r>
          </a:p>
        </p:txBody>
      </p:sp>
      <p:sp>
        <p:nvSpPr>
          <p:cNvPr id="10" name="Pil: nedåt 9">
            <a:extLst>
              <a:ext uri="{FF2B5EF4-FFF2-40B4-BE49-F238E27FC236}">
                <a16:creationId xmlns="" xmlns:a16="http://schemas.microsoft.com/office/drawing/2014/main" id="{2E04A08F-12CC-4191-B0AF-3DFFA6643F77}"/>
              </a:ext>
            </a:extLst>
          </p:cNvPr>
          <p:cNvSpPr/>
          <p:nvPr/>
        </p:nvSpPr>
        <p:spPr>
          <a:xfrm>
            <a:off x="6728962" y="2464403"/>
            <a:ext cx="439110" cy="669133"/>
          </a:xfrm>
          <a:prstGeom prst="downArrow">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24" name="Pil: nedåt 23">
            <a:extLst>
              <a:ext uri="{FF2B5EF4-FFF2-40B4-BE49-F238E27FC236}">
                <a16:creationId xmlns="" xmlns:a16="http://schemas.microsoft.com/office/drawing/2014/main" id="{EBCFD0D5-BE7E-45F9-9C4E-AEF4411645E2}"/>
              </a:ext>
            </a:extLst>
          </p:cNvPr>
          <p:cNvSpPr/>
          <p:nvPr/>
        </p:nvSpPr>
        <p:spPr>
          <a:xfrm rot="10800000">
            <a:off x="7276288" y="2469495"/>
            <a:ext cx="439111" cy="669133"/>
          </a:xfrm>
          <a:prstGeom prst="downArrow">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778479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a:extLst>
              <a:ext uri="{FF2B5EF4-FFF2-40B4-BE49-F238E27FC236}">
                <a16:creationId xmlns="" xmlns:a16="http://schemas.microsoft.com/office/drawing/2014/main" id="{3DA26027-5BC7-4375-9C85-470F24D07854}"/>
              </a:ext>
            </a:extLst>
          </p:cNvPr>
          <p:cNvSpPr>
            <a:spLocks noGrp="1"/>
          </p:cNvSpPr>
          <p:nvPr>
            <p:ph type="title"/>
          </p:nvPr>
        </p:nvSpPr>
        <p:spPr>
          <a:xfrm>
            <a:off x="282179" y="5997436"/>
            <a:ext cx="9554189" cy="486704"/>
          </a:xfrm>
        </p:spPr>
        <p:txBody>
          <a:bodyPr/>
          <a:lstStyle/>
          <a:p>
            <a:r>
              <a:rPr lang="sv-SE" dirty="0">
                <a:solidFill>
                  <a:schemeClr val="bg1"/>
                </a:solidFill>
              </a:rPr>
              <a:t>Relationskontinuitetens effekter</a:t>
            </a:r>
          </a:p>
        </p:txBody>
      </p:sp>
      <p:sp>
        <p:nvSpPr>
          <p:cNvPr id="10" name="Platshållare för text 9">
            <a:extLst>
              <a:ext uri="{FF2B5EF4-FFF2-40B4-BE49-F238E27FC236}">
                <a16:creationId xmlns="" xmlns:a16="http://schemas.microsoft.com/office/drawing/2014/main" id="{E590DAB9-0FB9-43BA-A448-9AB8FCF0BB0B}"/>
              </a:ext>
            </a:extLst>
          </p:cNvPr>
          <p:cNvSpPr>
            <a:spLocks noGrp="1"/>
          </p:cNvSpPr>
          <p:nvPr>
            <p:ph type="body" sz="quarter" idx="11"/>
          </p:nvPr>
        </p:nvSpPr>
        <p:spPr>
          <a:xfrm>
            <a:off x="3984396" y="6454374"/>
            <a:ext cx="6713034" cy="276893"/>
          </a:xfrm>
        </p:spPr>
        <p:txBody>
          <a:bodyPr/>
          <a:lstStyle/>
          <a:p>
            <a:r>
              <a:rPr lang="sv-SE" dirty="0">
                <a:solidFill>
                  <a:schemeClr val="bg1"/>
                </a:solidFill>
              </a:rPr>
              <a:t>Källa: Vård- och omsorgsanalys. Nära vård i sikte</a:t>
            </a:r>
          </a:p>
        </p:txBody>
      </p:sp>
      <p:sp>
        <p:nvSpPr>
          <p:cNvPr id="11" name="textruta 10">
            <a:extLst>
              <a:ext uri="{FF2B5EF4-FFF2-40B4-BE49-F238E27FC236}">
                <a16:creationId xmlns="" xmlns:a16="http://schemas.microsoft.com/office/drawing/2014/main" id="{C73286A7-2B0E-4678-AD4B-351A429B11E1}"/>
              </a:ext>
            </a:extLst>
          </p:cNvPr>
          <p:cNvSpPr txBox="1"/>
          <p:nvPr/>
        </p:nvSpPr>
        <p:spPr>
          <a:xfrm>
            <a:off x="1896320" y="2293499"/>
            <a:ext cx="1755609" cy="830997"/>
          </a:xfrm>
          <a:prstGeom prst="rect">
            <a:avLst/>
          </a:prstGeom>
          <a:noFill/>
        </p:spPr>
        <p:txBody>
          <a:bodyPr wrap="none" rtlCol="0">
            <a:spAutoFit/>
          </a:bodyPr>
          <a:lstStyle/>
          <a:p>
            <a:r>
              <a:rPr lang="sv-SE" sz="2400" b="1" i="1" dirty="0"/>
              <a:t>Relations-</a:t>
            </a:r>
          </a:p>
          <a:p>
            <a:r>
              <a:rPr lang="sv-SE" sz="2400" b="1" dirty="0"/>
              <a:t>kontinuitet</a:t>
            </a:r>
          </a:p>
        </p:txBody>
      </p:sp>
      <p:sp>
        <p:nvSpPr>
          <p:cNvPr id="12" name="Pil: höger 11">
            <a:extLst>
              <a:ext uri="{FF2B5EF4-FFF2-40B4-BE49-F238E27FC236}">
                <a16:creationId xmlns="" xmlns:a16="http://schemas.microsoft.com/office/drawing/2014/main" id="{2793F3C7-300F-4A86-87D7-805D0B76B846}"/>
              </a:ext>
            </a:extLst>
          </p:cNvPr>
          <p:cNvSpPr/>
          <p:nvPr/>
        </p:nvSpPr>
        <p:spPr>
          <a:xfrm>
            <a:off x="4216401" y="2180859"/>
            <a:ext cx="3257550" cy="1056279"/>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solidFill>
                  <a:schemeClr val="tx1"/>
                </a:solidFill>
              </a:rPr>
              <a:t>Leder till</a:t>
            </a:r>
          </a:p>
        </p:txBody>
      </p:sp>
      <p:sp>
        <p:nvSpPr>
          <p:cNvPr id="13" name="textruta 12">
            <a:extLst>
              <a:ext uri="{FF2B5EF4-FFF2-40B4-BE49-F238E27FC236}">
                <a16:creationId xmlns="" xmlns:a16="http://schemas.microsoft.com/office/drawing/2014/main" id="{D38FF964-10CB-4598-A466-E04E52C09344}"/>
              </a:ext>
            </a:extLst>
          </p:cNvPr>
          <p:cNvSpPr txBox="1"/>
          <p:nvPr/>
        </p:nvSpPr>
        <p:spPr>
          <a:xfrm>
            <a:off x="7870854" y="1827002"/>
            <a:ext cx="3499676" cy="2031325"/>
          </a:xfrm>
          <a:prstGeom prst="rect">
            <a:avLst/>
          </a:prstGeom>
          <a:noFill/>
        </p:spPr>
        <p:txBody>
          <a:bodyPr wrap="none" rtlCol="0">
            <a:spAutoFit/>
          </a:bodyPr>
          <a:lstStyle/>
          <a:p>
            <a:pPr marL="285750" indent="-285750">
              <a:buFont typeface="Arial" panose="020B0604020202020204" pitchFamily="34" charset="0"/>
              <a:buChar char="•"/>
            </a:pPr>
            <a:r>
              <a:rPr lang="sv-SE" dirty="0"/>
              <a:t>Högre kvalitet</a:t>
            </a:r>
          </a:p>
          <a:p>
            <a:pPr marL="285750" indent="-285750">
              <a:buFont typeface="Arial" panose="020B0604020202020204" pitchFamily="34" charset="0"/>
              <a:buChar char="•"/>
            </a:pPr>
            <a:r>
              <a:rPr lang="sv-SE" dirty="0"/>
              <a:t>Högre patientnöjdhet</a:t>
            </a:r>
          </a:p>
          <a:p>
            <a:pPr marL="285750" indent="-285750">
              <a:buFont typeface="Arial" panose="020B0604020202020204" pitchFamily="34" charset="0"/>
              <a:buChar char="•"/>
            </a:pPr>
            <a:r>
              <a:rPr lang="sv-SE" dirty="0"/>
              <a:t>Färre inläggningar</a:t>
            </a:r>
          </a:p>
          <a:p>
            <a:pPr marL="285750" indent="-285750">
              <a:buFont typeface="Arial" panose="020B0604020202020204" pitchFamily="34" charset="0"/>
              <a:buChar char="•"/>
            </a:pPr>
            <a:r>
              <a:rPr lang="sv-SE" dirty="0"/>
              <a:t>Färre akutbesök på sjukhuset</a:t>
            </a:r>
          </a:p>
          <a:p>
            <a:pPr marL="285750" indent="-285750">
              <a:buFont typeface="Arial" panose="020B0604020202020204" pitchFamily="34" charset="0"/>
              <a:buChar char="•"/>
            </a:pPr>
            <a:r>
              <a:rPr lang="sv-SE" dirty="0"/>
              <a:t>Bättre hälsa</a:t>
            </a:r>
          </a:p>
          <a:p>
            <a:pPr marL="285750" indent="-285750">
              <a:buFont typeface="Arial" panose="020B0604020202020204" pitchFamily="34" charset="0"/>
              <a:buChar char="•"/>
            </a:pPr>
            <a:r>
              <a:rPr lang="sv-SE" dirty="0"/>
              <a:t>Lägre kostnad och </a:t>
            </a:r>
          </a:p>
          <a:p>
            <a:pPr marL="285750" indent="-285750">
              <a:buFont typeface="Arial" panose="020B0604020202020204" pitchFamily="34" charset="0"/>
              <a:buChar char="•"/>
            </a:pPr>
            <a:r>
              <a:rPr lang="sv-SE" dirty="0"/>
              <a:t>Högre produktivitet</a:t>
            </a:r>
          </a:p>
        </p:txBody>
      </p:sp>
    </p:spTree>
    <p:extLst>
      <p:ext uri="{BB962C8B-B14F-4D97-AF65-F5344CB8AC3E}">
        <p14:creationId xmlns:p14="http://schemas.microsoft.com/office/powerpoint/2010/main" val="4243257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8EE165D9-4128-4EE1-87EB-5FE4BC981E75}"/>
              </a:ext>
            </a:extLst>
          </p:cNvPr>
          <p:cNvSpPr>
            <a:spLocks noGrp="1"/>
          </p:cNvSpPr>
          <p:nvPr>
            <p:ph type="ctrTitle"/>
          </p:nvPr>
        </p:nvSpPr>
        <p:spPr>
          <a:xfrm>
            <a:off x="235913" y="5858753"/>
            <a:ext cx="11223100" cy="1130331"/>
          </a:xfrm>
        </p:spPr>
        <p:txBody>
          <a:bodyPr/>
          <a:lstStyle/>
          <a:p>
            <a:r>
              <a:rPr lang="sv-SE" dirty="0"/>
              <a:t>Vad är nära vård? </a:t>
            </a:r>
          </a:p>
        </p:txBody>
      </p:sp>
      <p:sp>
        <p:nvSpPr>
          <p:cNvPr id="3" name="Platshållare för text 2">
            <a:extLst>
              <a:ext uri="{FF2B5EF4-FFF2-40B4-BE49-F238E27FC236}">
                <a16:creationId xmlns="" xmlns:a16="http://schemas.microsoft.com/office/drawing/2014/main" id="{0D33F3D0-D3FC-426B-B61D-CDE877132BD3}"/>
              </a:ext>
            </a:extLst>
          </p:cNvPr>
          <p:cNvSpPr>
            <a:spLocks noGrp="1"/>
          </p:cNvSpPr>
          <p:nvPr>
            <p:ph type="body" sz="quarter" idx="10"/>
          </p:nvPr>
        </p:nvSpPr>
        <p:spPr>
          <a:xfrm>
            <a:off x="742295" y="817372"/>
            <a:ext cx="6840533" cy="3341406"/>
          </a:xfrm>
        </p:spPr>
        <p:txBody>
          <a:bodyPr/>
          <a:lstStyle/>
          <a:p>
            <a:pPr marL="285750" indent="-285750">
              <a:buFont typeface="Arial" panose="020B0604020202020204" pitchFamily="34" charset="0"/>
              <a:buChar char="•"/>
            </a:pPr>
            <a:r>
              <a:rPr lang="sv-SE" dirty="0">
                <a:solidFill>
                  <a:srgbClr val="222222"/>
                </a:solidFill>
              </a:rPr>
              <a:t>Nära</a:t>
            </a:r>
            <a:r>
              <a:rPr lang="sv-SE" i="0" dirty="0">
                <a:solidFill>
                  <a:srgbClr val="222222"/>
                </a:solidFill>
                <a:effectLst/>
              </a:rPr>
              <a:t> vård och nya arbetssätt </a:t>
            </a:r>
            <a:r>
              <a:rPr lang="sv-SE" dirty="0">
                <a:solidFill>
                  <a:srgbClr val="222222"/>
                </a:solidFill>
              </a:rPr>
              <a:t>kan göra så att </a:t>
            </a:r>
            <a:r>
              <a:rPr lang="sv-SE" i="0" dirty="0">
                <a:solidFill>
                  <a:srgbClr val="222222"/>
                </a:solidFill>
                <a:effectLst/>
              </a:rPr>
              <a:t>resurserna inom vård och omsorg kan användas bättre och räcka till fler.</a:t>
            </a:r>
          </a:p>
          <a:p>
            <a:pPr marL="285750" indent="-285750">
              <a:buFont typeface="Arial" panose="020B0604020202020204" pitchFamily="34" charset="0"/>
              <a:buChar char="•"/>
            </a:pPr>
            <a:r>
              <a:rPr lang="sv-SE" b="0" i="0" dirty="0">
                <a:solidFill>
                  <a:srgbClr val="222222"/>
                </a:solidFill>
                <a:effectLst/>
              </a:rPr>
              <a:t>Nära vård innebär ett förändrat förhållningssätt, där det sker en förflyttning i sättet att arbeta.</a:t>
            </a:r>
          </a:p>
          <a:p>
            <a:pPr marL="285750" indent="-285750">
              <a:buFont typeface="Arial" panose="020B0604020202020204" pitchFamily="34" charset="0"/>
              <a:buChar char="•"/>
            </a:pPr>
            <a:r>
              <a:rPr lang="sv-SE" dirty="0">
                <a:solidFill>
                  <a:srgbClr val="222222"/>
                </a:solidFill>
              </a:rPr>
              <a:t>Omställningen berör alla delar av hälso- och sjukvården.</a:t>
            </a:r>
            <a:endParaRPr lang="sv-SE" b="0" i="0" dirty="0">
              <a:solidFill>
                <a:srgbClr val="222222"/>
              </a:solidFill>
              <a:effectLst/>
            </a:endParaRPr>
          </a:p>
          <a:p>
            <a:pPr algn="l"/>
            <a:r>
              <a:rPr lang="sv-SE" b="1" dirty="0">
                <a:latin typeface="Arial" panose="020B0604020202020204" pitchFamily="34" charset="0"/>
                <a:ea typeface="+mj-ea"/>
                <a:cs typeface="Arial" panose="020B0604020202020204" pitchFamily="34" charset="0"/>
              </a:rPr>
              <a:t/>
            </a:r>
            <a:br>
              <a:rPr lang="sv-SE" b="1" dirty="0">
                <a:latin typeface="Arial" panose="020B0604020202020204" pitchFamily="34" charset="0"/>
                <a:ea typeface="+mj-ea"/>
                <a:cs typeface="Arial" panose="020B0604020202020204" pitchFamily="34" charset="0"/>
              </a:rPr>
            </a:br>
            <a:r>
              <a:rPr lang="sv-SE" b="1" dirty="0">
                <a:latin typeface="Arial" panose="020B0604020202020204" pitchFamily="34" charset="0"/>
                <a:ea typeface="+mj-ea"/>
                <a:cs typeface="Arial" panose="020B0604020202020204" pitchFamily="34" charset="0"/>
              </a:rPr>
              <a:t>En god och nära vård – nationell målbild (SKR): </a:t>
            </a:r>
          </a:p>
          <a:p>
            <a:pPr marL="285750" indent="-285750" algn="l">
              <a:buFont typeface="Arial" panose="020B0604020202020204" pitchFamily="34" charset="0"/>
              <a:buChar char="•"/>
            </a:pPr>
            <a:r>
              <a:rPr lang="sv-SE" b="0" i="0" dirty="0">
                <a:solidFill>
                  <a:srgbClr val="222222"/>
                </a:solidFill>
                <a:effectLst/>
              </a:rPr>
              <a:t>utgår från individuella förutsättningar och behov.</a:t>
            </a:r>
          </a:p>
          <a:p>
            <a:pPr marL="285750" indent="-285750" algn="l">
              <a:buFont typeface="Arial" panose="020B0604020202020204" pitchFamily="34" charset="0"/>
              <a:buChar char="•"/>
            </a:pPr>
            <a:r>
              <a:rPr lang="sv-SE" b="0" i="0" dirty="0">
                <a:solidFill>
                  <a:srgbClr val="222222"/>
                </a:solidFill>
                <a:effectLst/>
              </a:rPr>
              <a:t>bygger på relationer, är hälsofrämjande, förebyggande och proaktiv.</a:t>
            </a:r>
          </a:p>
          <a:p>
            <a:pPr marL="285750" indent="-285750" algn="l">
              <a:buFont typeface="Arial" panose="020B0604020202020204" pitchFamily="34" charset="0"/>
              <a:buChar char="•"/>
            </a:pPr>
            <a:r>
              <a:rPr lang="sv-SE" b="0" i="0" dirty="0">
                <a:solidFill>
                  <a:srgbClr val="222222"/>
                </a:solidFill>
                <a:effectLst/>
              </a:rPr>
              <a:t>bidrar till jämlik hälsa, trygghet och självständighet och grundas i gemensamt ansvarstagande och tillit.</a:t>
            </a:r>
          </a:p>
          <a:p>
            <a:pPr algn="l"/>
            <a:endParaRPr lang="sv-SE" dirty="0"/>
          </a:p>
        </p:txBody>
      </p:sp>
      <p:pic>
        <p:nvPicPr>
          <p:cNvPr id="7" name="Bildobjekt 6">
            <a:extLst>
              <a:ext uri="{FF2B5EF4-FFF2-40B4-BE49-F238E27FC236}">
                <a16:creationId xmlns="" xmlns:a16="http://schemas.microsoft.com/office/drawing/2014/main" id="{F4FF279E-BFEC-4777-B4B8-CD1C644871F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3967"/>
          <a:stretch/>
        </p:blipFill>
        <p:spPr>
          <a:xfrm>
            <a:off x="7109685" y="434081"/>
            <a:ext cx="4772416" cy="4375618"/>
          </a:xfrm>
          <a:prstGeom prst="rect">
            <a:avLst/>
          </a:prstGeom>
        </p:spPr>
      </p:pic>
    </p:spTree>
    <p:extLst>
      <p:ext uri="{BB962C8B-B14F-4D97-AF65-F5344CB8AC3E}">
        <p14:creationId xmlns:p14="http://schemas.microsoft.com/office/powerpoint/2010/main" val="2192038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 xmlns:a16="http://schemas.microsoft.com/office/drawing/2014/main" id="{4BBD4678-B175-4004-9E0A-465A48D6096D}"/>
              </a:ext>
            </a:extLst>
          </p:cNvPr>
          <p:cNvPicPr>
            <a:picLocks noChangeAspect="1"/>
          </p:cNvPicPr>
          <p:nvPr/>
        </p:nvPicPr>
        <p:blipFill>
          <a:blip r:embed="rId3"/>
          <a:stretch>
            <a:fillRect/>
          </a:stretch>
        </p:blipFill>
        <p:spPr>
          <a:xfrm>
            <a:off x="854595" y="236652"/>
            <a:ext cx="4052392" cy="2256521"/>
          </a:xfrm>
          <a:prstGeom prst="rect">
            <a:avLst/>
          </a:prstGeom>
        </p:spPr>
      </p:pic>
      <p:sp>
        <p:nvSpPr>
          <p:cNvPr id="5" name="Rubrik 1">
            <a:extLst>
              <a:ext uri="{FF2B5EF4-FFF2-40B4-BE49-F238E27FC236}">
                <a16:creationId xmlns="" xmlns:a16="http://schemas.microsoft.com/office/drawing/2014/main" id="{41A63732-F8E5-4AAC-AE4F-1AA2770DD4AD}"/>
              </a:ext>
            </a:extLst>
          </p:cNvPr>
          <p:cNvSpPr>
            <a:spLocks noGrp="1"/>
          </p:cNvSpPr>
          <p:nvPr>
            <p:ph type="title"/>
          </p:nvPr>
        </p:nvSpPr>
        <p:spPr>
          <a:xfrm>
            <a:off x="4180835" y="2372447"/>
            <a:ext cx="3497754" cy="486704"/>
          </a:xfrm>
        </p:spPr>
        <p:txBody>
          <a:bodyPr>
            <a:noAutofit/>
          </a:bodyPr>
          <a:lstStyle/>
          <a:p>
            <a:pPr algn="ctr"/>
            <a:r>
              <a:rPr lang="sv-SE" sz="3200" dirty="0"/>
              <a:t>Varför behövs </a:t>
            </a:r>
            <a:r>
              <a:rPr lang="sv-SE" sz="3200" b="1" dirty="0"/>
              <a:t>omställning</a:t>
            </a:r>
            <a:r>
              <a:rPr lang="sv-SE" sz="3200" dirty="0"/>
              <a:t> </a:t>
            </a:r>
            <a:br>
              <a:rPr lang="sv-SE" sz="3200" dirty="0"/>
            </a:br>
            <a:r>
              <a:rPr lang="sv-SE" sz="3200" dirty="0"/>
              <a:t>av hälso- och sjukvården? </a:t>
            </a:r>
          </a:p>
        </p:txBody>
      </p:sp>
      <p:pic>
        <p:nvPicPr>
          <p:cNvPr id="11" name="Bildobjekt 10" descr="En bild som visar text&#10;&#10;Automatiskt genererad beskrivning">
            <a:extLst>
              <a:ext uri="{FF2B5EF4-FFF2-40B4-BE49-F238E27FC236}">
                <a16:creationId xmlns="" xmlns:a16="http://schemas.microsoft.com/office/drawing/2014/main" id="{FC26D206-B82B-4D4A-9021-EEFA218535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4411" y="2639564"/>
            <a:ext cx="4066158" cy="2353646"/>
          </a:xfrm>
          <a:prstGeom prst="rect">
            <a:avLst/>
          </a:prstGeom>
        </p:spPr>
      </p:pic>
      <p:pic>
        <p:nvPicPr>
          <p:cNvPr id="7" name="Bildobjekt 6" descr="En bild som visar text&#10;&#10;Automatiskt genererad beskrivning">
            <a:extLst>
              <a:ext uri="{FF2B5EF4-FFF2-40B4-BE49-F238E27FC236}">
                <a16:creationId xmlns="" xmlns:a16="http://schemas.microsoft.com/office/drawing/2014/main" id="{12FB98A8-8D69-49BF-BFD3-7C330A99529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11288" y="172260"/>
            <a:ext cx="3980765" cy="3019258"/>
          </a:xfrm>
          <a:prstGeom prst="rect">
            <a:avLst/>
          </a:prstGeom>
        </p:spPr>
      </p:pic>
      <p:sp>
        <p:nvSpPr>
          <p:cNvPr id="2" name="textruta 1">
            <a:extLst>
              <a:ext uri="{FF2B5EF4-FFF2-40B4-BE49-F238E27FC236}">
                <a16:creationId xmlns="" xmlns:a16="http://schemas.microsoft.com/office/drawing/2014/main" id="{26A92727-8621-4217-81F4-E8A2162B89B4}"/>
              </a:ext>
            </a:extLst>
          </p:cNvPr>
          <p:cNvSpPr txBox="1"/>
          <p:nvPr/>
        </p:nvSpPr>
        <p:spPr>
          <a:xfrm>
            <a:off x="6779536" y="358972"/>
            <a:ext cx="2743200" cy="523220"/>
          </a:xfrm>
          <a:prstGeom prst="rect">
            <a:avLst/>
          </a:prstGeom>
          <a:noFill/>
        </p:spPr>
        <p:txBody>
          <a:bodyPr wrap="square" rtlCol="0">
            <a:spAutoFit/>
          </a:bodyPr>
          <a:lstStyle/>
          <a:p>
            <a:r>
              <a:rPr lang="sv-SE" sz="1400" b="1" dirty="0">
                <a:solidFill>
                  <a:srgbClr val="DB0D15"/>
                </a:solidFill>
              </a:rPr>
              <a:t>Förändrade behov och förväntningar </a:t>
            </a:r>
          </a:p>
        </p:txBody>
      </p:sp>
      <p:sp>
        <p:nvSpPr>
          <p:cNvPr id="13" name="textruta 12">
            <a:extLst>
              <a:ext uri="{FF2B5EF4-FFF2-40B4-BE49-F238E27FC236}">
                <a16:creationId xmlns="" xmlns:a16="http://schemas.microsoft.com/office/drawing/2014/main" id="{512EFAA5-72BE-41FF-924D-B5CA3A8FE849}"/>
              </a:ext>
            </a:extLst>
          </p:cNvPr>
          <p:cNvSpPr txBox="1"/>
          <p:nvPr/>
        </p:nvSpPr>
        <p:spPr>
          <a:xfrm>
            <a:off x="344411" y="236652"/>
            <a:ext cx="1274750" cy="523220"/>
          </a:xfrm>
          <a:prstGeom prst="rect">
            <a:avLst/>
          </a:prstGeom>
          <a:noFill/>
        </p:spPr>
        <p:txBody>
          <a:bodyPr wrap="square" rtlCol="0">
            <a:spAutoFit/>
          </a:bodyPr>
          <a:lstStyle/>
          <a:p>
            <a:r>
              <a:rPr lang="sv-SE" sz="1400" b="1" dirty="0">
                <a:solidFill>
                  <a:srgbClr val="DB0D15"/>
                </a:solidFill>
              </a:rPr>
              <a:t>Färre ska försörja fler</a:t>
            </a:r>
          </a:p>
        </p:txBody>
      </p:sp>
      <p:sp>
        <p:nvSpPr>
          <p:cNvPr id="14" name="textruta 13">
            <a:extLst>
              <a:ext uri="{FF2B5EF4-FFF2-40B4-BE49-F238E27FC236}">
                <a16:creationId xmlns="" xmlns:a16="http://schemas.microsoft.com/office/drawing/2014/main" id="{95D9E59B-A167-4E34-911E-626F233D4D70}"/>
              </a:ext>
            </a:extLst>
          </p:cNvPr>
          <p:cNvSpPr txBox="1"/>
          <p:nvPr/>
        </p:nvSpPr>
        <p:spPr>
          <a:xfrm>
            <a:off x="1072843" y="4993680"/>
            <a:ext cx="2743200" cy="307777"/>
          </a:xfrm>
          <a:prstGeom prst="rect">
            <a:avLst/>
          </a:prstGeom>
          <a:noFill/>
        </p:spPr>
        <p:txBody>
          <a:bodyPr wrap="square" rtlCol="0">
            <a:spAutoFit/>
          </a:bodyPr>
          <a:lstStyle/>
          <a:p>
            <a:r>
              <a:rPr lang="sv-SE" sz="1400" b="1" dirty="0">
                <a:solidFill>
                  <a:srgbClr val="DB0D15"/>
                </a:solidFill>
              </a:rPr>
              <a:t>God och jämlik hälsa </a:t>
            </a:r>
          </a:p>
        </p:txBody>
      </p:sp>
      <p:pic>
        <p:nvPicPr>
          <p:cNvPr id="15" name="Bildobjekt 14" descr="En bild som visar text&#10;&#10;Automatiskt genererad beskrivning">
            <a:extLst>
              <a:ext uri="{FF2B5EF4-FFF2-40B4-BE49-F238E27FC236}">
                <a16:creationId xmlns="" xmlns:a16="http://schemas.microsoft.com/office/drawing/2014/main" id="{A871E740-9735-4078-ABEE-389D86F404F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85015" y="3152770"/>
            <a:ext cx="2462542" cy="2353646"/>
          </a:xfrm>
          <a:prstGeom prst="rect">
            <a:avLst/>
          </a:prstGeom>
        </p:spPr>
      </p:pic>
      <p:sp>
        <p:nvSpPr>
          <p:cNvPr id="16" name="textruta 15">
            <a:extLst>
              <a:ext uri="{FF2B5EF4-FFF2-40B4-BE49-F238E27FC236}">
                <a16:creationId xmlns="" xmlns:a16="http://schemas.microsoft.com/office/drawing/2014/main" id="{69FADDFB-CE80-4C1E-A666-B6EFD52DF0C5}"/>
              </a:ext>
            </a:extLst>
          </p:cNvPr>
          <p:cNvSpPr txBox="1"/>
          <p:nvPr/>
        </p:nvSpPr>
        <p:spPr>
          <a:xfrm>
            <a:off x="9448800" y="3666482"/>
            <a:ext cx="2743200" cy="307777"/>
          </a:xfrm>
          <a:prstGeom prst="rect">
            <a:avLst/>
          </a:prstGeom>
          <a:noFill/>
        </p:spPr>
        <p:txBody>
          <a:bodyPr wrap="square" rtlCol="0">
            <a:spAutoFit/>
          </a:bodyPr>
          <a:lstStyle/>
          <a:p>
            <a:r>
              <a:rPr lang="sv-SE" sz="1400" b="1" dirty="0">
                <a:solidFill>
                  <a:srgbClr val="DB0D15"/>
                </a:solidFill>
              </a:rPr>
              <a:t>Attraktiv arbetsplats </a:t>
            </a:r>
          </a:p>
        </p:txBody>
      </p:sp>
    </p:spTree>
    <p:extLst>
      <p:ext uri="{BB962C8B-B14F-4D97-AF65-F5344CB8AC3E}">
        <p14:creationId xmlns:p14="http://schemas.microsoft.com/office/powerpoint/2010/main" val="2938978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 xmlns:a16="http://schemas.microsoft.com/office/drawing/2014/main" id="{AB7F2257-AC69-4125-A19B-D4BE915C7360}"/>
              </a:ext>
            </a:extLst>
          </p:cNvPr>
          <p:cNvPicPr>
            <a:picLocks noChangeAspect="1"/>
          </p:cNvPicPr>
          <p:nvPr/>
        </p:nvPicPr>
        <p:blipFill>
          <a:blip r:embed="rId2"/>
          <a:stretch>
            <a:fillRect/>
          </a:stretch>
        </p:blipFill>
        <p:spPr>
          <a:xfrm>
            <a:off x="1833244" y="1719789"/>
            <a:ext cx="6796405" cy="3418421"/>
          </a:xfrm>
          <a:prstGeom prst="rect">
            <a:avLst/>
          </a:prstGeom>
        </p:spPr>
      </p:pic>
      <p:sp>
        <p:nvSpPr>
          <p:cNvPr id="4" name="textruta 3">
            <a:extLst>
              <a:ext uri="{FF2B5EF4-FFF2-40B4-BE49-F238E27FC236}">
                <a16:creationId xmlns="" xmlns:a16="http://schemas.microsoft.com/office/drawing/2014/main" id="{C5373F86-416D-4BE8-8135-1E7B33F3D576}"/>
              </a:ext>
            </a:extLst>
          </p:cNvPr>
          <p:cNvSpPr txBox="1"/>
          <p:nvPr/>
        </p:nvSpPr>
        <p:spPr>
          <a:xfrm>
            <a:off x="569008" y="618273"/>
            <a:ext cx="9896475" cy="584775"/>
          </a:xfrm>
          <a:prstGeom prst="rect">
            <a:avLst/>
          </a:prstGeom>
          <a:noFill/>
        </p:spPr>
        <p:txBody>
          <a:bodyPr wrap="square">
            <a:spAutoFit/>
          </a:bodyPr>
          <a:lstStyle/>
          <a:p>
            <a:pPr marL="71120" marR="65405">
              <a:spcAft>
                <a:spcPts val="0"/>
              </a:spcAft>
            </a:pPr>
            <a:r>
              <a:rPr lang="sv-SE" sz="3200" b="1" dirty="0">
                <a:solidFill>
                  <a:srgbClr val="772D2A"/>
                </a:solidFill>
                <a:latin typeface="+mj-lt"/>
                <a:ea typeface="Times New Roman" panose="02020603050405020304" pitchFamily="18" charset="0"/>
              </a:rPr>
              <a:t>Varför behövs omställning till nära vård? </a:t>
            </a:r>
            <a:endParaRPr lang="sv-SE" sz="3200" b="1" dirty="0">
              <a:solidFill>
                <a:srgbClr val="772D2A"/>
              </a:solidFill>
              <a:effectLst/>
              <a:latin typeface="+mj-lt"/>
              <a:ea typeface="Times New Roman" panose="02020603050405020304" pitchFamily="18" charset="0"/>
            </a:endParaRPr>
          </a:p>
        </p:txBody>
      </p:sp>
    </p:spTree>
    <p:extLst>
      <p:ext uri="{BB962C8B-B14F-4D97-AF65-F5344CB8AC3E}">
        <p14:creationId xmlns:p14="http://schemas.microsoft.com/office/powerpoint/2010/main" val="14328089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 xmlns:a16="http://schemas.microsoft.com/office/drawing/2014/main" id="{23A0CEC4-E648-44B9-B199-E38CD2B1F39F}"/>
              </a:ext>
            </a:extLst>
          </p:cNvPr>
          <p:cNvSpPr txBox="1"/>
          <p:nvPr/>
        </p:nvSpPr>
        <p:spPr>
          <a:xfrm>
            <a:off x="878161" y="1923772"/>
            <a:ext cx="5374593" cy="1077218"/>
          </a:xfrm>
          <a:prstGeom prst="rect">
            <a:avLst/>
          </a:prstGeom>
          <a:noFill/>
        </p:spPr>
        <p:txBody>
          <a:bodyPr wrap="square">
            <a:spAutoFit/>
          </a:bodyPr>
          <a:lstStyle/>
          <a:p>
            <a:pPr marL="71120" marR="65405" lvl="0" indent="0" algn="l" defTabSz="914400" rtl="0" eaLnBrk="1" fontAlgn="auto" latinLnBrk="0" hangingPunct="1">
              <a:lnSpc>
                <a:spcPct val="100000"/>
              </a:lnSpc>
              <a:spcBef>
                <a:spcPts val="0"/>
              </a:spcBef>
              <a:spcAft>
                <a:spcPts val="0"/>
              </a:spcAft>
              <a:buClrTx/>
              <a:buSzTx/>
              <a:buFontTx/>
              <a:buNone/>
              <a:tabLst/>
              <a:defRPr/>
            </a:pPr>
            <a:r>
              <a:rPr kumimoji="0" lang="sv-SE" sz="3200" b="1" i="0" u="none" strike="noStrike" kern="1200" cap="none" spc="0" normalizeH="0" baseline="0" noProof="0" dirty="0">
                <a:ln>
                  <a:noFill/>
                </a:ln>
                <a:solidFill>
                  <a:srgbClr val="772D2A"/>
                </a:solidFill>
                <a:effectLst/>
                <a:uLnTx/>
                <a:uFillTx/>
                <a:latin typeface="Arial" panose="020B0604020202020204"/>
                <a:ea typeface="Times New Roman" panose="02020603050405020304" pitchFamily="18" charset="0"/>
                <a:cs typeface="+mn-cs"/>
              </a:rPr>
              <a:t>Kalmar läns målbild – symbol </a:t>
            </a:r>
          </a:p>
        </p:txBody>
      </p:sp>
      <p:pic>
        <p:nvPicPr>
          <p:cNvPr id="6" name="Bildobjekt 5">
            <a:extLst>
              <a:ext uri="{FF2B5EF4-FFF2-40B4-BE49-F238E27FC236}">
                <a16:creationId xmlns="" xmlns:a16="http://schemas.microsoft.com/office/drawing/2014/main" id="{532ED117-C16F-43F2-BA7B-8AE77BCF15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106" t="13871" r="14881" b="12569"/>
          <a:stretch/>
        </p:blipFill>
        <p:spPr bwMode="auto">
          <a:xfrm>
            <a:off x="5447212" y="522761"/>
            <a:ext cx="4987009" cy="495645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630389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 xmlns:a16="http://schemas.microsoft.com/office/drawing/2014/main" id="{23A0CEC4-E648-44B9-B199-E38CD2B1F39F}"/>
              </a:ext>
            </a:extLst>
          </p:cNvPr>
          <p:cNvSpPr txBox="1"/>
          <p:nvPr/>
        </p:nvSpPr>
        <p:spPr>
          <a:xfrm>
            <a:off x="569008" y="618273"/>
            <a:ext cx="9896475" cy="1569660"/>
          </a:xfrm>
          <a:prstGeom prst="rect">
            <a:avLst/>
          </a:prstGeom>
          <a:noFill/>
        </p:spPr>
        <p:txBody>
          <a:bodyPr wrap="square">
            <a:spAutoFit/>
          </a:bodyPr>
          <a:lstStyle/>
          <a:p>
            <a:pPr marL="71120" marR="65405"/>
            <a:r>
              <a:rPr kumimoji="0" lang="sv-SE" sz="3200" b="1" i="0" u="none" strike="noStrike" kern="1200" cap="none" spc="0" normalizeH="0" baseline="0" noProof="0" dirty="0">
                <a:ln>
                  <a:noFill/>
                </a:ln>
                <a:solidFill>
                  <a:srgbClr val="772D2A"/>
                </a:solidFill>
                <a:effectLst/>
                <a:uLnTx/>
                <a:uFillTx/>
                <a:latin typeface="Arial" panose="020B0604020202020204"/>
                <a:ea typeface="Times New Roman" panose="02020603050405020304" pitchFamily="18" charset="0"/>
                <a:cs typeface="+mn-cs"/>
              </a:rPr>
              <a:t>Kalmar läns målbild: Tillsammans skapar vi hälsa och </a:t>
            </a:r>
            <a:r>
              <a:rPr lang="sv-SE" sz="3200" b="1" dirty="0">
                <a:solidFill>
                  <a:srgbClr val="772D2A"/>
                </a:solidFill>
                <a:effectLst/>
                <a:ea typeface="Times New Roman" panose="02020603050405020304" pitchFamily="18" charset="0"/>
              </a:rPr>
              <a:t>trygghet för hela livet! </a:t>
            </a:r>
            <a:endParaRPr kumimoji="0" lang="sv-SE" sz="3200" b="1" u="none" strike="noStrike" kern="1200" cap="none" spc="0" normalizeH="0" baseline="0" noProof="0" dirty="0">
              <a:ln>
                <a:noFill/>
              </a:ln>
              <a:solidFill>
                <a:srgbClr val="772D2A"/>
              </a:solidFill>
              <a:effectLst/>
              <a:uLnTx/>
              <a:uFillTx/>
              <a:ea typeface="Times New Roman" panose="02020603050405020304" pitchFamily="18" charset="0"/>
              <a:cs typeface="+mn-cs"/>
            </a:endParaRPr>
          </a:p>
          <a:p>
            <a:pPr marL="71120" marR="65405" lvl="0" indent="0" algn="l" defTabSz="914400" rtl="0" eaLnBrk="1" fontAlgn="auto" latinLnBrk="0" hangingPunct="1">
              <a:lnSpc>
                <a:spcPct val="100000"/>
              </a:lnSpc>
              <a:spcBef>
                <a:spcPts val="0"/>
              </a:spcBef>
              <a:spcAft>
                <a:spcPts val="0"/>
              </a:spcAft>
              <a:buClrTx/>
              <a:buSzTx/>
              <a:buFontTx/>
              <a:buNone/>
              <a:tabLst/>
              <a:defRPr/>
            </a:pPr>
            <a:endParaRPr kumimoji="0" lang="sv-SE" sz="3200" b="1" i="0" u="none" strike="noStrike" kern="1200" cap="none" spc="0" normalizeH="0" baseline="0" noProof="0" dirty="0">
              <a:ln>
                <a:noFill/>
              </a:ln>
              <a:solidFill>
                <a:srgbClr val="772D2A"/>
              </a:solidFill>
              <a:effectLst/>
              <a:uLnTx/>
              <a:uFillTx/>
              <a:latin typeface="Arial" panose="020B0604020202020204"/>
              <a:ea typeface="Times New Roman" panose="02020603050405020304" pitchFamily="18" charset="0"/>
              <a:cs typeface="+mn-cs"/>
            </a:endParaRPr>
          </a:p>
        </p:txBody>
      </p:sp>
      <p:sp>
        <p:nvSpPr>
          <p:cNvPr id="5" name="textruta 4">
            <a:extLst>
              <a:ext uri="{FF2B5EF4-FFF2-40B4-BE49-F238E27FC236}">
                <a16:creationId xmlns="" xmlns:a16="http://schemas.microsoft.com/office/drawing/2014/main" id="{62782EAE-8F28-4BDD-9D13-7996A184B59A}"/>
              </a:ext>
            </a:extLst>
          </p:cNvPr>
          <p:cNvSpPr txBox="1"/>
          <p:nvPr/>
        </p:nvSpPr>
        <p:spPr>
          <a:xfrm>
            <a:off x="758443" y="2083430"/>
            <a:ext cx="8986447" cy="3231654"/>
          </a:xfrm>
          <a:prstGeom prst="rect">
            <a:avLst/>
          </a:prstGeom>
          <a:noFill/>
        </p:spPr>
        <p:txBody>
          <a:bodyPr wrap="square">
            <a:spAutoFit/>
          </a:bodyPr>
          <a:lstStyle/>
          <a:p>
            <a:r>
              <a:rPr lang="sv-SE" dirty="0">
                <a:effectLst/>
                <a:ea typeface="Times New Roman" panose="02020603050405020304" pitchFamily="18" charset="0"/>
              </a:rPr>
              <a:t>När vi har nått målbilden arbetar vi med hälsa, vård och omsorg utifrån vad som är viktigt och skapar värde för invånaren. Vi utgår från personen vi har framför oss och hens behov, resurser och individuella förutsättningar. Hälsa, vård och omsorg är något vi skapar tillsammans med invånaren. Invånaren är alltid delaktig och använder sina egna resurser och drivkrafter.  </a:t>
            </a:r>
          </a:p>
          <a:p>
            <a:r>
              <a:rPr lang="sv-SE" dirty="0">
                <a:effectLst/>
                <a:ea typeface="Times New Roman" panose="02020603050405020304" pitchFamily="18" charset="0"/>
              </a:rPr>
              <a:t> </a:t>
            </a:r>
          </a:p>
          <a:p>
            <a:r>
              <a:rPr lang="sv-SE" dirty="0">
                <a:effectLst/>
                <a:ea typeface="Times New Roman" panose="02020603050405020304" pitchFamily="18" charset="0"/>
              </a:rPr>
              <a:t>Målbilden ska vi uppnå genom att arbeta tillsammans över organisatoriska gränser med tillit till varandra. Alla inblandade aktörer tar ansvar för att invånaren känner sig trygg och upplever att arbetet för hälsa, vård och omsorg är samordnat. I det ingår att kroka i varandra och överbrygga eventuella mellanrum och hinder tillsammans.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panose="020B0604020202020204"/>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panose="020B0604020202020204"/>
              <a:ea typeface="Times New Roman" panose="02020603050405020304" pitchFamily="18" charset="0"/>
              <a:cs typeface="+mn-cs"/>
            </a:endParaRPr>
          </a:p>
        </p:txBody>
      </p:sp>
    </p:spTree>
    <p:extLst>
      <p:ext uri="{BB962C8B-B14F-4D97-AF65-F5344CB8AC3E}">
        <p14:creationId xmlns:p14="http://schemas.microsoft.com/office/powerpoint/2010/main" val="13016626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Region Kalmar län">
      <a:dk1>
        <a:sysClr val="windowText" lastClr="000000"/>
      </a:dk1>
      <a:lt1>
        <a:sysClr val="window" lastClr="FFFFFF"/>
      </a:lt1>
      <a:dk2>
        <a:srgbClr val="757070"/>
      </a:dk2>
      <a:lt2>
        <a:srgbClr val="E7E6E6"/>
      </a:lt2>
      <a:accent1>
        <a:srgbClr val="FFCD00"/>
      </a:accent1>
      <a:accent2>
        <a:srgbClr val="DB0D15"/>
      </a:accent2>
      <a:accent3>
        <a:srgbClr val="B6ADA5"/>
      </a:accent3>
      <a:accent4>
        <a:srgbClr val="000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8A24378-3847-4504-9AC8-75210D6EE2C6}" vid="{B95858A7-A334-4826-8877-DE7814140C93}"/>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PPT_mall_RegionKalmarlän</Template>
  <TotalTime>3441</TotalTime>
  <Words>778</Words>
  <Application>Microsoft Office PowerPoint</Application>
  <PresentationFormat>Bredbild</PresentationFormat>
  <Paragraphs>159</Paragraphs>
  <Slides>18</Slides>
  <Notes>11</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18</vt:i4>
      </vt:variant>
    </vt:vector>
  </HeadingPairs>
  <TitlesOfParts>
    <vt:vector size="23" baseType="lpstr">
      <vt:lpstr>Arial</vt:lpstr>
      <vt:lpstr>Calibri</vt:lpstr>
      <vt:lpstr>Times New Roman</vt:lpstr>
      <vt:lpstr>Wingdings</vt:lpstr>
      <vt:lpstr>Office-tema</vt:lpstr>
      <vt:lpstr>PowerPoint-presentation</vt:lpstr>
      <vt:lpstr>Delaktighet, kontinuitet och tillgänglighet   – inte våra bästa grenar</vt:lpstr>
      <vt:lpstr>Insikter – invånarens perspektiv</vt:lpstr>
      <vt:lpstr>Relationskontinuitetens effekter</vt:lpstr>
      <vt:lpstr>Vad är nära vård? </vt:lpstr>
      <vt:lpstr>Varför behövs omställning  av hälso- och sjukvården? </vt:lpstr>
      <vt:lpstr>PowerPoint-presentation</vt:lpstr>
      <vt:lpstr>PowerPoint-presentation</vt:lpstr>
      <vt:lpstr>PowerPoint-presentation</vt:lpstr>
      <vt:lpstr>PowerPoint-presentation</vt:lpstr>
      <vt:lpstr>Pågående arbeten – särskild satsning inskriven i regionplanen        </vt:lpstr>
      <vt:lpstr>Vad behövs för att göra förflyttning mot nära vård (I kommande regionplanen)</vt:lpstr>
      <vt:lpstr>PowerPoint-presentation</vt:lpstr>
      <vt:lpstr>PowerPoint-presentation</vt:lpstr>
      <vt:lpstr>Nytt uppdrag juli 2023</vt:lpstr>
      <vt:lpstr>Tidplan nytt uppdrag Hälsoval</vt:lpstr>
      <vt:lpstr>Grupp på Navet</vt:lpstr>
      <vt:lpstr>PowerPoint-presentation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Mathias Karlsson</dc:creator>
  <cp:lastModifiedBy>Nathalie Persson</cp:lastModifiedBy>
  <cp:revision>103</cp:revision>
  <dcterms:created xsi:type="dcterms:W3CDTF">2022-05-04T06:39:14Z</dcterms:created>
  <dcterms:modified xsi:type="dcterms:W3CDTF">2022-12-02T14:15:20Z</dcterms:modified>
</cp:coreProperties>
</file>