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4" r:id="rId3"/>
    <p:sldId id="273" r:id="rId4"/>
    <p:sldId id="278" r:id="rId5"/>
    <p:sldId id="276" r:id="rId6"/>
    <p:sldId id="277" r:id="rId7"/>
    <p:sldId id="25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>
      <p:cViewPr varScale="1">
        <p:scale>
          <a:sx n="55" d="100"/>
          <a:sy n="55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B4E1D-5E9E-4640-8034-F91C6D93D3E1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9D3FC-4297-4744-ACEC-9109E138F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11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9D3FC-4297-4744-ACEC-9109E138F3D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84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9D3FC-4297-4744-ACEC-9109E138F3D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29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9D3FC-4297-4744-ACEC-9109E138F3D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99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9D3FC-4297-4744-ACEC-9109E138F3D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26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webbsupport@regionkalmar.s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578137"/>
            <a:ext cx="11822785" cy="1817694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600" dirty="0">
                <a:solidFill>
                  <a:schemeClr val="bg1"/>
                </a:solidFill>
              </a:rPr>
              <a:t>Vårdgivarwebben</a:t>
            </a:r>
            <a:br>
              <a:rPr lang="sv-SE" sz="3200" dirty="0">
                <a:solidFill>
                  <a:schemeClr val="bg1"/>
                </a:solidFill>
              </a:rPr>
            </a:br>
            <a:endParaRPr lang="sv-SE" sz="3200" dirty="0">
              <a:solidFill>
                <a:schemeClr val="bg1"/>
              </a:solidFill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- Ny webbplats för vård och omsorg i Kalmar län</a:t>
            </a:r>
          </a:p>
          <a:p>
            <a:pPr algn="ctr"/>
            <a:endParaRPr lang="sv-SE" sz="2000" dirty="0">
              <a:solidFill>
                <a:schemeClr val="bg1"/>
              </a:solidFill>
            </a:endParaRPr>
          </a:p>
          <a:p>
            <a:pPr algn="ctr"/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Emma Rydh, Regionstab Kommunikation    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047D27C-516C-46EC-A4DE-9E8FE7163436}"/>
              </a:ext>
            </a:extLst>
          </p:cNvPr>
          <p:cNvSpPr/>
          <p:nvPr/>
        </p:nvSpPr>
        <p:spPr>
          <a:xfrm>
            <a:off x="4363095" y="4149623"/>
            <a:ext cx="3111496" cy="123610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8F5258F-4B9C-407F-9086-E63B57EC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95" y="292285"/>
            <a:ext cx="3693122" cy="24770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3AC6428-65A8-4C96-A446-E6094CFD646B}"/>
              </a:ext>
            </a:extLst>
          </p:cNvPr>
          <p:cNvCxnSpPr>
            <a:cxnSpLocks/>
          </p:cNvCxnSpPr>
          <p:nvPr/>
        </p:nvCxnSpPr>
        <p:spPr>
          <a:xfrm>
            <a:off x="9689284" y="2921189"/>
            <a:ext cx="595619" cy="96613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5CFC46C-D8BB-43E8-84F5-3083432DA370}"/>
              </a:ext>
            </a:extLst>
          </p:cNvPr>
          <p:cNvCxnSpPr>
            <a:cxnSpLocks/>
          </p:cNvCxnSpPr>
          <p:nvPr/>
        </p:nvCxnSpPr>
        <p:spPr>
          <a:xfrm flipH="1">
            <a:off x="6585358" y="2951917"/>
            <a:ext cx="1191236" cy="109642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EEB8D1E7-0B3A-4696-A21C-B1CD88CD3976}"/>
              </a:ext>
            </a:extLst>
          </p:cNvPr>
          <p:cNvSpPr/>
          <p:nvPr/>
        </p:nvSpPr>
        <p:spPr>
          <a:xfrm>
            <a:off x="9115135" y="4039215"/>
            <a:ext cx="2415653" cy="81669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0B93229-E927-48C5-BED0-DEDE65749A32}"/>
              </a:ext>
            </a:extLst>
          </p:cNvPr>
          <p:cNvSpPr txBox="1"/>
          <p:nvPr/>
        </p:nvSpPr>
        <p:spPr>
          <a:xfrm>
            <a:off x="4413019" y="4328304"/>
            <a:ext cx="3011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Vårdgivarwebben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Vardgivare.regionkalmar.se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(Öppen webbsida)  </a:t>
            </a:r>
            <a:endParaRPr lang="sv-SE" sz="14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DA722E7-0B88-4FC1-ABFE-B83887C7977C}"/>
              </a:ext>
            </a:extLst>
          </p:cNvPr>
          <p:cNvSpPr txBox="1"/>
          <p:nvPr/>
        </p:nvSpPr>
        <p:spPr>
          <a:xfrm>
            <a:off x="9165059" y="4191568"/>
            <a:ext cx="24156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Regional utveckling  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6A8043C-1DC3-4BBE-94AB-FBE22D08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50" y="292285"/>
            <a:ext cx="3316245" cy="2414878"/>
          </a:xfrm>
          <a:prstGeom prst="rect">
            <a:avLst/>
          </a:prstGeom>
        </p:spPr>
      </p:pic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5CA420C3-0307-401A-8CD8-A94E2B3F445A}"/>
              </a:ext>
            </a:extLst>
          </p:cNvPr>
          <p:cNvCxnSpPr>
            <a:cxnSpLocks/>
          </p:cNvCxnSpPr>
          <p:nvPr/>
        </p:nvCxnSpPr>
        <p:spPr>
          <a:xfrm>
            <a:off x="4326028" y="2888895"/>
            <a:ext cx="1000981" cy="115944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D8E9981-236E-4192-879F-CCFAA63FFBBD}"/>
              </a:ext>
            </a:extLst>
          </p:cNvPr>
          <p:cNvCxnSpPr>
            <a:cxnSpLocks/>
          </p:cNvCxnSpPr>
          <p:nvPr/>
        </p:nvCxnSpPr>
        <p:spPr>
          <a:xfrm flipH="1">
            <a:off x="1613483" y="2757924"/>
            <a:ext cx="1128506" cy="129041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008AA868-41FF-43F7-BA1C-792AE934799A}"/>
              </a:ext>
            </a:extLst>
          </p:cNvPr>
          <p:cNvSpPr/>
          <p:nvPr/>
        </p:nvSpPr>
        <p:spPr>
          <a:xfrm>
            <a:off x="512123" y="4185414"/>
            <a:ext cx="2415653" cy="81669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196BE94-F1D8-4AFC-AF2F-DC3F0B221AE8}"/>
              </a:ext>
            </a:extLst>
          </p:cNvPr>
          <p:cNvSpPr txBox="1"/>
          <p:nvPr/>
        </p:nvSpPr>
        <p:spPr>
          <a:xfrm>
            <a:off x="611287" y="4255207"/>
            <a:ext cx="22910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Nya intranätet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(inom regionens nätverk)   </a:t>
            </a:r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Målgrupper för vårdgivarwebben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Riktar sig till: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Medarbetare inom vård och omsorg i kommun och region, både offentliga och privata verksamheter, i länet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Vårdgivare i andra regioner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Samarbetsaktörer som polis och blåljuspersonal, socialtjänst, länsveterinärer, hälsoinspektörer, företagare/föreningar, skolpersonal och hjälpmedelsförskrivare. </a:t>
            </a:r>
          </a:p>
          <a:p>
            <a:endParaRPr lang="sv-SE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8E35A950-90F6-4F5D-B018-143CF8A73B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14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9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0" y="396348"/>
            <a:ext cx="10975839" cy="1325563"/>
          </a:xfrm>
        </p:spPr>
        <p:txBody>
          <a:bodyPr/>
          <a:lstStyle/>
          <a:p>
            <a:r>
              <a:rPr lang="sv-SE" dirty="0"/>
              <a:t>Detta hittar du på vårdgivarwebben, exempel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4211BA-F613-42C3-A185-DAE40E3BB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520" y="1038630"/>
            <a:ext cx="8865943" cy="4296126"/>
          </a:xfrm>
          <a:prstGeom prst="rect">
            <a:avLst/>
          </a:prstGeom>
        </p:spPr>
      </p:pic>
      <p:sp>
        <p:nvSpPr>
          <p:cNvPr id="6" name="Underrubrik 3">
            <a:extLst>
              <a:ext uri="{FF2B5EF4-FFF2-40B4-BE49-F238E27FC236}">
                <a16:creationId xmlns:a16="http://schemas.microsoft.com/office/drawing/2014/main" id="{224C2691-7AA5-4A3D-B4E3-51889352D25A}"/>
              </a:ext>
            </a:extLst>
          </p:cNvPr>
          <p:cNvSpPr txBox="1">
            <a:spLocks/>
          </p:cNvSpPr>
          <p:nvPr/>
        </p:nvSpPr>
        <p:spPr>
          <a:xfrm>
            <a:off x="192179" y="2109262"/>
            <a:ext cx="3002358" cy="371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Övergripande behandlings- och kunskapsstöd</a:t>
            </a:r>
          </a:p>
        </p:txBody>
      </p:sp>
    </p:spTree>
    <p:extLst>
      <p:ext uri="{BB962C8B-B14F-4D97-AF65-F5344CB8AC3E}">
        <p14:creationId xmlns:p14="http://schemas.microsoft.com/office/powerpoint/2010/main" val="19358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0" y="396348"/>
            <a:ext cx="10975839" cy="1325563"/>
          </a:xfrm>
        </p:spPr>
        <p:txBody>
          <a:bodyPr/>
          <a:lstStyle/>
          <a:p>
            <a:r>
              <a:rPr lang="sv-SE" dirty="0"/>
              <a:t>Detta hittar du på vårdgivarwebben, exempel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Underrubrik 3">
            <a:extLst>
              <a:ext uri="{FF2B5EF4-FFF2-40B4-BE49-F238E27FC236}">
                <a16:creationId xmlns:a16="http://schemas.microsoft.com/office/drawing/2014/main" id="{224C2691-7AA5-4A3D-B4E3-51889352D25A}"/>
              </a:ext>
            </a:extLst>
          </p:cNvPr>
          <p:cNvSpPr txBox="1">
            <a:spLocks/>
          </p:cNvSpPr>
          <p:nvPr/>
        </p:nvSpPr>
        <p:spPr>
          <a:xfrm>
            <a:off x="983487" y="1126241"/>
            <a:ext cx="8311515" cy="371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Överenskommelser och praktiska anvisningar kring samverkan, ex in- och utskrivning från slutenvård, SIP-planer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Utvecklingsområden, ex nära vård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Kompetensutveckling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Vårdval och avtal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Administration, ex patientavgifter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IT-stöd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Nyheter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Kalenderhändelser </a:t>
            </a:r>
          </a:p>
        </p:txBody>
      </p:sp>
    </p:spTree>
    <p:extLst>
      <p:ext uri="{BB962C8B-B14F-4D97-AF65-F5344CB8AC3E}">
        <p14:creationId xmlns:p14="http://schemas.microsoft.com/office/powerpoint/2010/main" val="188203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0" y="369840"/>
            <a:ext cx="10975839" cy="1325563"/>
          </a:xfrm>
        </p:spPr>
        <p:txBody>
          <a:bodyPr/>
          <a:lstStyle/>
          <a:p>
            <a:r>
              <a:rPr lang="sv-SE" dirty="0"/>
              <a:t>På gång under hösten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Underrubrik 3">
            <a:extLst>
              <a:ext uri="{FF2B5EF4-FFF2-40B4-BE49-F238E27FC236}">
                <a16:creationId xmlns:a16="http://schemas.microsoft.com/office/drawing/2014/main" id="{224C2691-7AA5-4A3D-B4E3-51889352D25A}"/>
              </a:ext>
            </a:extLst>
          </p:cNvPr>
          <p:cNvSpPr txBox="1">
            <a:spLocks/>
          </p:cNvSpPr>
          <p:nvPr/>
        </p:nvSpPr>
        <p:spPr>
          <a:xfrm>
            <a:off x="838201" y="1423494"/>
            <a:ext cx="5137680" cy="371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 en sökning på Navet hittar man även sidor från Vårdgivarwebben – kommer inom 2-3 veckor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Kontinuerliga utbildningar och nätverk för redaktörer 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EDE65F11-3582-48C0-984D-C62EBAB8F0F7}"/>
              </a:ext>
            </a:extLst>
          </p:cNvPr>
          <p:cNvSpPr/>
          <p:nvPr/>
        </p:nvSpPr>
        <p:spPr>
          <a:xfrm>
            <a:off x="6702251" y="1256043"/>
            <a:ext cx="4220307" cy="2270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F71AD9A-3B1C-4523-897A-97293C0AD49E}"/>
              </a:ext>
            </a:extLst>
          </p:cNvPr>
          <p:cNvSpPr txBox="1"/>
          <p:nvPr/>
        </p:nvSpPr>
        <p:spPr>
          <a:xfrm>
            <a:off x="7074039" y="1791341"/>
            <a:ext cx="3476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Kontakta oss gärna via</a:t>
            </a:r>
            <a:br>
              <a:rPr lang="sv-SE" dirty="0"/>
            </a:br>
            <a:endParaRPr lang="sv-SE" dirty="0"/>
          </a:p>
          <a:p>
            <a:pPr algn="ctr"/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webbsupport@regionkalmar.se</a:t>
            </a:r>
            <a:r>
              <a:rPr lang="sv-SE" dirty="0"/>
              <a:t>  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91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666</TotalTime>
  <Words>175</Words>
  <Application>Microsoft Office PowerPoint</Application>
  <PresentationFormat>Bredbild</PresentationFormat>
  <Paragraphs>35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Office-tema</vt:lpstr>
      <vt:lpstr>PowerPoint-presentation</vt:lpstr>
      <vt:lpstr>PowerPoint-presentation</vt:lpstr>
      <vt:lpstr>Målgrupper för vårdgivarwebben </vt:lpstr>
      <vt:lpstr>Detta hittar du på vårdgivarwebben, exempel </vt:lpstr>
      <vt:lpstr>Detta hittar du på vårdgivarwebben, exempel </vt:lpstr>
      <vt:lpstr>På gång under hösten 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Emma Rydh</dc:creator>
  <cp:lastModifiedBy>Emma Rydh</cp:lastModifiedBy>
  <cp:revision>11</cp:revision>
  <dcterms:created xsi:type="dcterms:W3CDTF">2022-10-05T07:27:01Z</dcterms:created>
  <dcterms:modified xsi:type="dcterms:W3CDTF">2022-10-12T06:58:29Z</dcterms:modified>
</cp:coreProperties>
</file>