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2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5" autoAdjust="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xmlns="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xmlns="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xmlns="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xmlns="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xmlns="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xmlns="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369215" y="2160614"/>
            <a:ext cx="11822785" cy="1442810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9800" dirty="0" smtClean="0">
                <a:solidFill>
                  <a:schemeClr val="bg1"/>
                </a:solidFill>
              </a:rPr>
              <a:t>Hälsovalsmöte</a:t>
            </a:r>
            <a:endParaRPr lang="sv-SE" sz="3200" dirty="0" smtClean="0">
              <a:solidFill>
                <a:schemeClr val="bg1"/>
              </a:solidFill>
            </a:endParaRPr>
          </a:p>
          <a:p>
            <a:pPr algn="ctr"/>
            <a:r>
              <a:rPr lang="sv-SE" sz="3400" dirty="0" smtClean="0">
                <a:solidFill>
                  <a:schemeClr val="bg1"/>
                </a:solidFill>
              </a:rPr>
              <a:t>2022-10-07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BBF4449-4356-4D40-8E74-C5C23075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Dagordning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60616F2E-5708-4DFA-9812-D4CD36F976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1078660" y="823969"/>
            <a:ext cx="965331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09.00-09.15 Inledning/Nathalie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09.15-09.45 Information om BT-läkare/ Marina Oppenheimer studierektor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09.45-10.30 information/diskussion analyser/ </a:t>
            </a:r>
            <a:r>
              <a:rPr lang="sv-SE" spc="60" dirty="0" smtClean="0"/>
              <a:t>Tom </a:t>
            </a:r>
            <a:r>
              <a:rPr lang="sv-SE" spc="60" dirty="0"/>
              <a:t>Lundahl, kem lab. läkare och Annika Wistedt mikrobiolog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10.30–10.45 Bensträckare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10.45–11.00 Nytt intranät och ny vårdgivarwebb / Emma Rydh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11.00–11.30 Utredningar/Andreas Delphin och Johan Loell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11.30–12.30 Lunch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12.30 - 14.00 Nära vård – Exempel på planerade arbeten vid några enheter i Hälsoval.  Vad det finns för utmaningar.? Marie Ragnarsson och Maria Svensson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14:00-14:15 Förändringar 2023 i hälsovalsuppdraget/Nathalie Person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 smtClean="0"/>
              <a:t>14:15-15:00 </a:t>
            </a:r>
            <a:r>
              <a:rPr lang="sv-SE" spc="60" dirty="0"/>
              <a:t>Fika och övriga frågor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pc="60" dirty="0"/>
              <a:t>Avslutning</a:t>
            </a:r>
            <a:endParaRPr lang="sv-SE" spc="60" dirty="0"/>
          </a:p>
        </p:txBody>
      </p:sp>
    </p:spTree>
    <p:extLst>
      <p:ext uri="{BB962C8B-B14F-4D97-AF65-F5344CB8AC3E}">
        <p14:creationId xmlns:p14="http://schemas.microsoft.com/office/powerpoint/2010/main" val="19400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3672</TotalTime>
  <Words>86</Words>
  <Application>Microsoft Office PowerPoint</Application>
  <PresentationFormat>Bredbild</PresentationFormat>
  <Paragraphs>14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Arial</vt:lpstr>
      <vt:lpstr>Office-tema</vt:lpstr>
      <vt:lpstr>PowerPoint-presentation</vt:lpstr>
      <vt:lpstr>Dagordning</vt:lpstr>
      <vt:lpstr>PowerPoint-presentation</vt:lpstr>
    </vt:vector>
  </TitlesOfParts>
  <Company>Landstinget i Kalmar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Nathalie Persson</dc:creator>
  <cp:lastModifiedBy>Nathalie Persson</cp:lastModifiedBy>
  <cp:revision>2</cp:revision>
  <dcterms:created xsi:type="dcterms:W3CDTF">2022-10-07T06:44:47Z</dcterms:created>
  <dcterms:modified xsi:type="dcterms:W3CDTF">2022-10-09T19:57:37Z</dcterms:modified>
</cp:coreProperties>
</file>