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86" r:id="rId3"/>
    <p:sldId id="289" r:id="rId4"/>
    <p:sldId id="284" r:id="rId5"/>
    <p:sldId id="280" r:id="rId6"/>
    <p:sldId id="29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elie Thunberg" initials="ET" lastIdx="1" clrIdx="0">
    <p:extLst>
      <p:ext uri="{19B8F6BF-5375-455C-9EA6-DF929625EA0E}">
        <p15:presenceInfo xmlns:p15="http://schemas.microsoft.com/office/powerpoint/2012/main" userId="S::SE2321000073-ZM8V@ltkalmar.se::6365ef24-a3db-4bfe-bc69-65675e2af0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661" autoAdjust="0"/>
  </p:normalViewPr>
  <p:slideViewPr>
    <p:cSldViewPr snapToGrid="0">
      <p:cViewPr varScale="1">
        <p:scale>
          <a:sx n="81" d="100"/>
          <a:sy n="81" d="100"/>
        </p:scale>
        <p:origin x="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55BF-469B-49DE-89D7-A06D67775C78}" type="datetimeFigureOut">
              <a:rPr lang="sv-SE" smtClean="0"/>
              <a:t>2022-10-07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28A0-E752-44F8-8AA2-4187CCABFF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83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4607" y="209609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 smtClean="0">
                <a:solidFill>
                  <a:schemeClr val="bg1"/>
                </a:solidFill>
              </a:rPr>
              <a:t>BT lägesrapport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C49B6E77-8986-4925-BE1D-41BB044F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punkter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64467989-8E6F-472F-A213-104A7AA6C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989FC26B-129B-4D77-9F68-B8BF2C32CB89}"/>
              </a:ext>
            </a:extLst>
          </p:cNvPr>
          <p:cNvSpPr txBox="1"/>
          <p:nvPr/>
        </p:nvSpPr>
        <p:spPr>
          <a:xfrm>
            <a:off x="1129553" y="806824"/>
            <a:ext cx="100584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Erfarenheter än så länge från de första BT-läkarna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sv-SE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Hur fortskrider arbetet med att skapa ett kvalitativt innehåll? Såsom utbildning av handledare, har målbeskrivningar/BT-böcker behövts justeras, utbildning av externa granskare, etc.</a:t>
            </a:r>
          </a:p>
          <a:p>
            <a:pPr lvl="0">
              <a:buSzPts val="1000"/>
              <a:tabLst>
                <a:tab pos="457200" algn="l"/>
              </a:tabLst>
            </a:pPr>
            <a:endParaRPr lang="sv-SE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Planen för kommande tillsättning av BT kommande </a:t>
            </a:r>
            <a:r>
              <a:rPr lang="sv-SE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året/åren</a:t>
            </a:r>
            <a:endParaRPr lang="sv-S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sv-SE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C49B6E77-8986-4925-BE1D-41BB044F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punkter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64467989-8E6F-472F-A213-104A7AA6C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989FC26B-129B-4D77-9F68-B8BF2C32CB89}"/>
              </a:ext>
            </a:extLst>
          </p:cNvPr>
          <p:cNvSpPr txBox="1"/>
          <p:nvPr/>
        </p:nvSpPr>
        <p:spPr>
          <a:xfrm>
            <a:off x="1129553" y="806824"/>
            <a:ext cx="100584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sv-S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Erfarenheter än så länge från de första </a:t>
            </a:r>
            <a:r>
              <a:rPr lang="sv-SE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BT-läkarna</a:t>
            </a:r>
          </a:p>
          <a:p>
            <a:pPr lvl="0">
              <a:buSzPts val="1000"/>
              <a:tabLst>
                <a:tab pos="457200" algn="l"/>
              </a:tabLst>
            </a:pPr>
            <a:endParaRPr lang="sv-SE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sv-SE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Startade 1 september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sv-SE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Kirurgi/medicin, psykiatri och allmänmedicin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sv-SE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Utbildningsblock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sv-SE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Extern bedömning</a:t>
            </a:r>
            <a:endParaRPr lang="sv-S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sv-SE" sz="2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sv-SE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3888E36-2B4A-4DA2-9C1D-7AB5FF62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4D4C5B54-66EB-49E3-B575-B80263E559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285AE537-7085-4FBC-8190-DEDD36A2A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054" y="209609"/>
            <a:ext cx="4559957" cy="6137889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9CB5323-0C75-49E2-AE00-7BEC321E3ED4}"/>
              </a:ext>
            </a:extLst>
          </p:cNvPr>
          <p:cNvSpPr txBox="1"/>
          <p:nvPr/>
        </p:nvSpPr>
        <p:spPr>
          <a:xfrm>
            <a:off x="0" y="501603"/>
            <a:ext cx="45599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Hur fortskrider arbetet med att skapa ett kvalitativt innehåll? Såsom utbildning av handledare, har målbeskrivningar/BT-böcker behövts justeras, utbildning av externa granskare, etc.</a:t>
            </a:r>
          </a:p>
        </p:txBody>
      </p:sp>
    </p:spTree>
    <p:extLst>
      <p:ext uri="{BB962C8B-B14F-4D97-AF65-F5344CB8AC3E}">
        <p14:creationId xmlns:p14="http://schemas.microsoft.com/office/powerpoint/2010/main" val="40189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DDE29EA6-AC1A-46DB-864D-EF6D797FE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BT 2023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6A2F3FD2-CD2F-49ED-850F-16CC31C0E1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900" y="889000"/>
            <a:ext cx="10876417" cy="4470400"/>
          </a:xfrm>
        </p:spPr>
        <p:txBody>
          <a:bodyPr/>
          <a:lstStyle/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</a:rPr>
              <a:t>Utrymme för 6 BT-tjänster </a:t>
            </a:r>
            <a:r>
              <a:rPr lang="sv-SE" dirty="0">
                <a:latin typeface="Calibri" panose="020F0502020204030204" pitchFamily="34" charset="0"/>
              </a:rPr>
              <a:t>(varav 3 starter på våren och </a:t>
            </a:r>
            <a:r>
              <a:rPr lang="sv-SE" dirty="0">
                <a:effectLst/>
                <a:latin typeface="Calibri" panose="020F0502020204030204" pitchFamily="34" charset="0"/>
              </a:rPr>
              <a:t>3 starter på hösten)</a:t>
            </a:r>
          </a:p>
          <a:p>
            <a:pPr marL="742950" lvl="1" indent="-285750" font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dirty="0">
              <a:latin typeface="Calibri" panose="020F0502020204030204" pitchFamily="34" charset="0"/>
            </a:endParaRPr>
          </a:p>
          <a:p>
            <a:pPr marL="285750" indent="-285750" font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första hand riktas BT-tjänsterna mot interna sökande</a:t>
            </a:r>
          </a:p>
          <a:p>
            <a:pPr marL="285750" indent="-285750" font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font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Tjänsterna riktas mot södra länet även under 2023</a:t>
            </a:r>
            <a:endParaRPr lang="sv-SE" dirty="0"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sv-SE" dirty="0">
              <a:latin typeface="Calibri" panose="020F0502020204030204" pitchFamily="34" charset="0"/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3EB6FB6E-3930-49DD-949C-191C9FBCC1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183EF67E-AAD9-42F1-B66C-53CA40980119}"/>
              </a:ext>
            </a:extLst>
          </p:cNvPr>
          <p:cNvSpPr txBox="1"/>
          <p:nvPr/>
        </p:nvSpPr>
        <p:spPr>
          <a:xfrm>
            <a:off x="939800" y="1816100"/>
            <a:ext cx="80772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ördelning av de 6 BT-tjänsterna 2023 (utifrån genomförd kartläggning)</a:t>
            </a: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HSF 3 st </a:t>
            </a:r>
            <a:r>
              <a:rPr lang="sv-SE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(varav 2 st med start till våren)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Primärvården 2 st (</a:t>
            </a:r>
            <a:r>
              <a:rPr lang="sv-SE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varav 1 st med start till våren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Psykiatrin 1 st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45D9370B-085F-47B6-9920-F761E306FC5D}"/>
              </a:ext>
            </a:extLst>
          </p:cNvPr>
          <p:cNvSpPr txBox="1"/>
          <p:nvPr/>
        </p:nvSpPr>
        <p:spPr>
          <a:xfrm>
            <a:off x="939800" y="3808151"/>
            <a:ext cx="80772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Respektive förvaltning håller ihop sin egen rekrytering. Samordnas i tid och utformning </a:t>
            </a:r>
          </a:p>
          <a:p>
            <a:endParaRPr lang="sv-SE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4607" y="209609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 smtClean="0">
                <a:solidFill>
                  <a:schemeClr val="bg1"/>
                </a:solidFill>
              </a:rPr>
              <a:t>Frågor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443</TotalTime>
  <Words>184</Words>
  <Application>Microsoft Office PowerPoint</Application>
  <PresentationFormat>Bredbild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Office-tema</vt:lpstr>
      <vt:lpstr>PowerPoint-presentation</vt:lpstr>
      <vt:lpstr>Dagens punkter</vt:lpstr>
      <vt:lpstr>Dagens punkter</vt:lpstr>
      <vt:lpstr>PowerPoint-presentation</vt:lpstr>
      <vt:lpstr>BT 2023</vt:lpstr>
      <vt:lpstr>PowerPoint-presentation</vt:lpstr>
    </vt:vector>
  </TitlesOfParts>
  <Company>Landstinget i Kalmar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Thunberg</dc:creator>
  <cp:lastModifiedBy>Lillemor Elfström Broling</cp:lastModifiedBy>
  <cp:revision>25</cp:revision>
  <dcterms:created xsi:type="dcterms:W3CDTF">2022-03-14T07:49:54Z</dcterms:created>
  <dcterms:modified xsi:type="dcterms:W3CDTF">2022-10-07T08:47:33Z</dcterms:modified>
</cp:coreProperties>
</file>