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6" r:id="rId4"/>
    <p:sldId id="277" r:id="rId5"/>
    <p:sldId id="278" r:id="rId6"/>
    <p:sldId id="279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75" autoAdjust="0"/>
  </p:normalViewPr>
  <p:slideViewPr>
    <p:cSldViewPr snapToGrid="0">
      <p:cViewPr varScale="1">
        <p:scale>
          <a:sx n="115" d="100"/>
          <a:sy n="115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>
                <a:solidFill>
                  <a:schemeClr val="bg1"/>
                </a:solidFill>
              </a:rPr>
              <a:t>Region Kalmar län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Aktuella uppdrag sommaren och hösten 2022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Primärvårdens digitala erbjudanden till invånarna ska stärkas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Modell för listning av patienter på ST-läkare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b="1" dirty="0"/>
              <a:t>Hålldatum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Redovisning och uppdatering av arbetats gång till Hälso- och sjukvårdsberedningen – Löpande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Fackliga möten – Löpande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Överlämnande av slutredovisning till kansliet slutet av juli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Ärendeberedning mitten av augusti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Regionstyrelsen mitten av september 2022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Primärvårdens digitala erbjudanden till invånarna ska stärkas - </a:t>
            </a:r>
            <a:br>
              <a:rPr lang="sv-SE" dirty="0"/>
            </a:br>
            <a:r>
              <a:rPr lang="sv-SE" i="1" dirty="0"/>
              <a:t>Uppdraget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b="1" dirty="0"/>
              <a:t>Tolkning av uppdraget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Fokus på nuvarande digitala erbjudanden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Implementering av egen provhantering</a:t>
            </a:r>
          </a:p>
          <a:p>
            <a:r>
              <a:rPr lang="sv-SE" b="1" dirty="0"/>
              <a:t>Med: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Beaktande av forskning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Beaktande av input från verksamheter och fackliga organisationer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Digitala möjligheter</a:t>
            </a:r>
          </a:p>
          <a:p>
            <a:r>
              <a:rPr lang="sv-SE" b="1" dirty="0"/>
              <a:t>Status på processen</a:t>
            </a:r>
          </a:p>
          <a:p>
            <a:r>
              <a:rPr lang="sv-SE" i="1" dirty="0"/>
              <a:t>Påbörjat genom faktainhämtning, dialoger med fackliga organisationer, input från verksamheter och </a:t>
            </a:r>
            <a:r>
              <a:rPr lang="sv-SE" i="1" dirty="0" err="1"/>
              <a:t>invånarmedverkan</a:t>
            </a:r>
            <a:endParaRPr lang="sv-SE" i="1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596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Primärvårdens digitala erbjudanden till invånarna ska stärkas – </a:t>
            </a:r>
            <a:br>
              <a:rPr lang="sv-SE" dirty="0"/>
            </a:br>
            <a:r>
              <a:rPr lang="sv-SE" dirty="0"/>
              <a:t>Berörda digitala erbjudanden och satsningar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Första linjens digitala 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Webbtidbok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Hjälpmedelsbeställning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Formulärhantering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Digitalt högkostnadsskydd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Egen provhantering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Översyn och korrigering av information på 1177.se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042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Modell för listning av patienter på ST-läkare - </a:t>
            </a:r>
            <a:r>
              <a:rPr lang="sv-SE" i="1" dirty="0"/>
              <a:t>Uppdraget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b="1" dirty="0"/>
              <a:t>Tolkning av uppdraget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Lika listning för ST över länet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Listning som del av utbildningen och träning i kontinuerlig patienthantering</a:t>
            </a:r>
          </a:p>
          <a:p>
            <a:r>
              <a:rPr lang="sv-SE" b="1" dirty="0"/>
              <a:t>Med: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Input och aktivt deltagande från SFAM</a:t>
            </a:r>
          </a:p>
          <a:p>
            <a:r>
              <a:rPr lang="sv-SE" b="1" dirty="0"/>
              <a:t>Status på processen</a:t>
            </a:r>
          </a:p>
          <a:p>
            <a:r>
              <a:rPr lang="sv-SE" i="1" dirty="0"/>
              <a:t>Dialog med SFAM, Distriktsläkarföreningen, Primärvården, Hälsoval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57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Modell för listning av patienter på ST-läkare – Initiala tankar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Listning på ST-läkare bör ske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Listning på ST-läkare ska ske likartat i hela länet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Listning på ST-läkare ska börja ”lågt” och öka succesivt för att vid fullgjort ST-tjänstgöring vara förberedd på listning i linje med färdig specialist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Beaktande av personlig mognad, verksamhetens förutsättningar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i="1" dirty="0"/>
              <a:t>Önskar input från hälsovalsenheterna!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83</TotalTime>
  <Words>258</Words>
  <Application>Microsoft Office PowerPoint</Application>
  <PresentationFormat>Bredbild</PresentationFormat>
  <Paragraphs>44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Office-tema</vt:lpstr>
      <vt:lpstr>PowerPoint-presentation</vt:lpstr>
      <vt:lpstr>Aktuella uppdrag sommaren och hösten 2022</vt:lpstr>
      <vt:lpstr>Primärvårdens digitala erbjudanden till invånarna ska stärkas -  Uppdraget</vt:lpstr>
      <vt:lpstr>Primärvårdens digitala erbjudanden till invånarna ska stärkas –  Berörda digitala erbjudanden och satsningar</vt:lpstr>
      <vt:lpstr>Modell för listning av patienter på ST-läkare - Uppdraget </vt:lpstr>
      <vt:lpstr>Modell för listning av patienter på ST-läkare – Initiala tankar 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Andreas Delphin</dc:creator>
  <cp:lastModifiedBy>Andreas Delphin</cp:lastModifiedBy>
  <cp:revision>13</cp:revision>
  <dcterms:created xsi:type="dcterms:W3CDTF">2022-04-26T08:22:55Z</dcterms:created>
  <dcterms:modified xsi:type="dcterms:W3CDTF">2022-05-25T12:29:50Z</dcterms:modified>
</cp:coreProperties>
</file>