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75" r:id="rId2"/>
    <p:sldId id="2147478843" r:id="rId3"/>
    <p:sldId id="1176" r:id="rId4"/>
    <p:sldId id="2147478811" r:id="rId5"/>
    <p:sldId id="2147478676" r:id="rId6"/>
    <p:sldId id="2147478816" r:id="rId7"/>
    <p:sldId id="2147478671" r:id="rId8"/>
    <p:sldId id="2147478675" r:id="rId9"/>
    <p:sldId id="2147478677" r:id="rId10"/>
    <p:sldId id="2147478791" r:id="rId11"/>
    <p:sldId id="2147478666" r:id="rId12"/>
    <p:sldId id="2147478667" r:id="rId13"/>
    <p:sldId id="2147478668" r:id="rId14"/>
    <p:sldId id="2147478794" r:id="rId15"/>
    <p:sldId id="2147478663" r:id="rId16"/>
    <p:sldId id="2147478664" r:id="rId17"/>
    <p:sldId id="2147478665" r:id="rId18"/>
    <p:sldId id="2147478772" r:id="rId19"/>
    <p:sldId id="2147478845" r:id="rId20"/>
    <p:sldId id="1167" r:id="rId21"/>
    <p:sldId id="1178" r:id="rId22"/>
    <p:sldId id="2147478783" r:id="rId23"/>
    <p:sldId id="1177" r:id="rId24"/>
    <p:sldId id="2147478669" r:id="rId25"/>
    <p:sldId id="2147478670" r:id="rId26"/>
    <p:sldId id="2147478672" r:id="rId27"/>
    <p:sldId id="2147478673" r:id="rId28"/>
    <p:sldId id="1027" r:id="rId29"/>
    <p:sldId id="1181" r:id="rId30"/>
    <p:sldId id="1180" r:id="rId31"/>
    <p:sldId id="1182" r:id="rId32"/>
    <p:sldId id="1183" r:id="rId3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58690E62-C151-4AC6-84A4-92C74E03082A}">
          <p14:sldIdLst>
            <p14:sldId id="275"/>
            <p14:sldId id="2147478843"/>
            <p14:sldId id="1176"/>
            <p14:sldId id="2147478811"/>
            <p14:sldId id="2147478676"/>
            <p14:sldId id="2147478816"/>
            <p14:sldId id="2147478671"/>
            <p14:sldId id="2147478675"/>
            <p14:sldId id="2147478677"/>
            <p14:sldId id="2147478791"/>
            <p14:sldId id="2147478666"/>
            <p14:sldId id="2147478667"/>
            <p14:sldId id="2147478668"/>
            <p14:sldId id="2147478794"/>
            <p14:sldId id="2147478663"/>
            <p14:sldId id="2147478664"/>
            <p14:sldId id="2147478665"/>
            <p14:sldId id="2147478772"/>
            <p14:sldId id="2147478845"/>
            <p14:sldId id="1167"/>
            <p14:sldId id="1178"/>
            <p14:sldId id="2147478783"/>
            <p14:sldId id="1177"/>
            <p14:sldId id="2147478669"/>
            <p14:sldId id="2147478670"/>
            <p14:sldId id="2147478672"/>
            <p14:sldId id="2147478673"/>
            <p14:sldId id="1027"/>
            <p14:sldId id="1181"/>
            <p14:sldId id="1180"/>
            <p14:sldId id="1182"/>
            <p14:sldId id="118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F11F6B2-B1F2-5E62-DE7E-E3379ED82B77}" name="Anna Petersson" initials="AP" userId="S::SE2321000073-48MQ@ltkalmar.se::3734737d-958d-4c82-8214-379456fa50cb" providerId="AD"/>
  <p188:author id="{CB1184E2-062B-C247-27E5-FC42B7C663F0}" name="Åsa Valve" initials="ÅV" userId="S::SE2321000073-Z4WW@ltkalmar.se::19d1bce4-7145-456d-8819-e9205835916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B8BC9"/>
    <a:srgbClr val="EE0000"/>
    <a:srgbClr val="00457B"/>
    <a:srgbClr val="DB0D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511" autoAdjust="0"/>
    <p:restoredTop sz="94675" autoAdjust="0"/>
  </p:normalViewPr>
  <p:slideViewPr>
    <p:cSldViewPr snapToGrid="0">
      <p:cViewPr varScale="1">
        <p:scale>
          <a:sx n="110" d="100"/>
          <a:sy n="110" d="100"/>
        </p:scale>
        <p:origin x="144" y="11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91B6D7-E90B-401E-B07C-1B4483C402C2}" type="datetimeFigureOut">
              <a:rPr lang="sv-SE" smtClean="0"/>
              <a:t>2026-10-20</a:t>
            </a:fld>
            <a:endParaRPr lang="sv-SE" dirty="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2289C9-F3F2-40C3-99A0-F3C5995E2700}" type="slidenum">
              <a:rPr lang="sv-SE" smtClean="0"/>
              <a:t>‹#›</a:t>
            </a:fld>
            <a:endParaRPr lang="sv-SE" dirty="0"/>
          </a:p>
        </p:txBody>
      </p:sp>
    </p:spTree>
    <p:extLst>
      <p:ext uri="{BB962C8B-B14F-4D97-AF65-F5344CB8AC3E}">
        <p14:creationId xmlns:p14="http://schemas.microsoft.com/office/powerpoint/2010/main" val="3805499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5926A-7BB8-75C1-A3C9-257C15D7104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C2D9835-0978-AFA1-A794-14204DAB2767}"/>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7428A907-500B-12EB-305B-E53F22C11E64}"/>
              </a:ext>
            </a:extLst>
          </p:cNvPr>
          <p:cNvSpPr>
            <a:spLocks noGrp="1"/>
          </p:cNvSpPr>
          <p:nvPr>
            <p:ph type="body" idx="1"/>
          </p:nvPr>
        </p:nvSpPr>
        <p:spPr/>
        <p:txBody>
          <a:bodyPr/>
          <a:lstStyle/>
          <a:p>
            <a:endParaRPr lang="en-US" dirty="0"/>
          </a:p>
        </p:txBody>
      </p:sp>
      <p:sp>
        <p:nvSpPr>
          <p:cNvPr id="4" name="Platshållare för bildnummer 3">
            <a:extLst>
              <a:ext uri="{FF2B5EF4-FFF2-40B4-BE49-F238E27FC236}">
                <a16:creationId xmlns:a16="http://schemas.microsoft.com/office/drawing/2014/main" id="{CFC1DB5C-4367-4978-6254-2DE1D93169B9}"/>
              </a:ext>
            </a:extLst>
          </p:cNvPr>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843371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dirty="0"/>
          </a:p>
        </p:txBody>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4</a:t>
            </a:fld>
            <a:endParaRPr lang="en-US" dirty="0"/>
          </a:p>
        </p:txBody>
      </p:sp>
    </p:spTree>
    <p:extLst>
      <p:ext uri="{BB962C8B-B14F-4D97-AF65-F5344CB8AC3E}">
        <p14:creationId xmlns:p14="http://schemas.microsoft.com/office/powerpoint/2010/main" val="3770154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DDF51-FE12-EFE0-CB0A-910EE7C0F94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0C392DA-6408-A821-3130-8AA7F4BF32D3}"/>
              </a:ext>
            </a:extLst>
          </p:cNvPr>
          <p:cNvSpPr>
            <a:spLocks noGrp="1" noRot="1" noChangeAspect="1"/>
          </p:cNvSpPr>
          <p:nvPr>
            <p:ph type="sldImg"/>
          </p:nvPr>
        </p:nvSpPr>
        <p:spPr/>
        <p:txBody>
          <a:bodyPr/>
          <a:lstStyle/>
          <a:p>
            <a:endParaRPr lang="sv-SE" dirty="0"/>
          </a:p>
        </p:txBody>
      </p:sp>
      <p:sp>
        <p:nvSpPr>
          <p:cNvPr id="3" name="Platshållare för anteckningar 2">
            <a:extLst>
              <a:ext uri="{FF2B5EF4-FFF2-40B4-BE49-F238E27FC236}">
                <a16:creationId xmlns:a16="http://schemas.microsoft.com/office/drawing/2014/main" id="{5B48F214-5ACA-DC7D-52BE-07A7A4B0CCA7}"/>
              </a:ext>
            </a:extLst>
          </p:cNvPr>
          <p:cNvSpPr>
            <a:spLocks noGrp="1"/>
          </p:cNvSpPr>
          <p:nvPr>
            <p:ph type="body" idx="1"/>
          </p:nvPr>
        </p:nvSpPr>
        <p:spPr/>
        <p:txBody>
          <a:bodyPr/>
          <a:lstStyle/>
          <a:p>
            <a:endParaRPr lang="en-US" dirty="0"/>
          </a:p>
        </p:txBody>
      </p:sp>
      <p:sp>
        <p:nvSpPr>
          <p:cNvPr id="4" name="Platshållare för bildnummer 3">
            <a:extLst>
              <a:ext uri="{FF2B5EF4-FFF2-40B4-BE49-F238E27FC236}">
                <a16:creationId xmlns:a16="http://schemas.microsoft.com/office/drawing/2014/main" id="{B5ADC975-920F-9465-5767-079E1E7521BD}"/>
              </a:ext>
            </a:extLst>
          </p:cNvPr>
          <p:cNvSpPr>
            <a:spLocks noGrp="1"/>
          </p:cNvSpPr>
          <p:nvPr>
            <p:ph type="sldNum" sz="quarter" idx="5"/>
          </p:nvPr>
        </p:nvSpPr>
        <p:spPr/>
        <p:txBody>
          <a:bodyPr/>
          <a:lstStyle/>
          <a:p>
            <a:fld id="{0241C740-7330-441A-80F0-A683365F9479}" type="slidenum">
              <a:rPr lang="en-US" smtClean="0"/>
              <a:t>6</a:t>
            </a:fld>
            <a:endParaRPr lang="en-US" dirty="0"/>
          </a:p>
        </p:txBody>
      </p:sp>
    </p:spTree>
    <p:extLst>
      <p:ext uri="{BB962C8B-B14F-4D97-AF65-F5344CB8AC3E}">
        <p14:creationId xmlns:p14="http://schemas.microsoft.com/office/powerpoint/2010/main" val="2834232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dirty="0"/>
          </a:p>
        </p:txBody>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10</a:t>
            </a:fld>
            <a:endParaRPr lang="en-US" dirty="0"/>
          </a:p>
        </p:txBody>
      </p:sp>
    </p:spTree>
    <p:extLst>
      <p:ext uri="{BB962C8B-B14F-4D97-AF65-F5344CB8AC3E}">
        <p14:creationId xmlns:p14="http://schemas.microsoft.com/office/powerpoint/2010/main" val="3405846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dirty="0"/>
          </a:p>
        </p:txBody>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14</a:t>
            </a:fld>
            <a:endParaRPr lang="en-US" dirty="0"/>
          </a:p>
        </p:txBody>
      </p:sp>
    </p:spTree>
    <p:extLst>
      <p:ext uri="{BB962C8B-B14F-4D97-AF65-F5344CB8AC3E}">
        <p14:creationId xmlns:p14="http://schemas.microsoft.com/office/powerpoint/2010/main" val="3770154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8014B-46C2-72B4-C7EC-1A0B440521B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7DF7579-7BC2-6953-F2ED-D2FA4243DEDD}"/>
              </a:ext>
            </a:extLst>
          </p:cNvPr>
          <p:cNvSpPr>
            <a:spLocks noGrp="1" noRot="1" noChangeAspect="1"/>
          </p:cNvSpPr>
          <p:nvPr>
            <p:ph type="sldImg"/>
          </p:nvPr>
        </p:nvSpPr>
        <p:spPr/>
        <p:txBody>
          <a:bodyPr/>
          <a:lstStyle/>
          <a:p>
            <a:endParaRPr lang="sv-SE" dirty="0"/>
          </a:p>
        </p:txBody>
      </p:sp>
      <p:sp>
        <p:nvSpPr>
          <p:cNvPr id="3" name="Platshållare för anteckningar 2">
            <a:extLst>
              <a:ext uri="{FF2B5EF4-FFF2-40B4-BE49-F238E27FC236}">
                <a16:creationId xmlns:a16="http://schemas.microsoft.com/office/drawing/2014/main" id="{9361A4AE-BCBD-FE5F-9601-B116C1B0450C}"/>
              </a:ext>
            </a:extLst>
          </p:cNvPr>
          <p:cNvSpPr>
            <a:spLocks noGrp="1"/>
          </p:cNvSpPr>
          <p:nvPr>
            <p:ph type="body" idx="1"/>
          </p:nvPr>
        </p:nvSpPr>
        <p:spPr/>
        <p:txBody>
          <a:bodyPr/>
          <a:lstStyle/>
          <a:p>
            <a:endParaRPr lang="en-US" dirty="0"/>
          </a:p>
        </p:txBody>
      </p:sp>
      <p:sp>
        <p:nvSpPr>
          <p:cNvPr id="4" name="Platshållare för bildnummer 3">
            <a:extLst>
              <a:ext uri="{FF2B5EF4-FFF2-40B4-BE49-F238E27FC236}">
                <a16:creationId xmlns:a16="http://schemas.microsoft.com/office/drawing/2014/main" id="{18B4ECCC-CF5C-05F2-6662-7F8289D1D7BA}"/>
              </a:ext>
            </a:extLst>
          </p:cNvPr>
          <p:cNvSpPr>
            <a:spLocks noGrp="1"/>
          </p:cNvSpPr>
          <p:nvPr>
            <p:ph type="sldNum" sz="quarter" idx="5"/>
          </p:nvPr>
        </p:nvSpPr>
        <p:spPr/>
        <p:txBody>
          <a:bodyPr/>
          <a:lstStyle/>
          <a:p>
            <a:fld id="{0241C740-7330-441A-80F0-A683365F9479}" type="slidenum">
              <a:rPr lang="en-US" smtClean="0"/>
              <a:t>18</a:t>
            </a:fld>
            <a:endParaRPr lang="en-US" dirty="0"/>
          </a:p>
        </p:txBody>
      </p:sp>
    </p:spTree>
    <p:extLst>
      <p:ext uri="{BB962C8B-B14F-4D97-AF65-F5344CB8AC3E}">
        <p14:creationId xmlns:p14="http://schemas.microsoft.com/office/powerpoint/2010/main" val="3376676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4E21B-D6C6-DE37-FA3D-5AE9CE93962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B3A6748-E20C-F6BD-8885-264C10F497F4}"/>
              </a:ext>
            </a:extLst>
          </p:cNvPr>
          <p:cNvSpPr>
            <a:spLocks noGrp="1" noRot="1" noChangeAspect="1"/>
          </p:cNvSpPr>
          <p:nvPr>
            <p:ph type="sldImg"/>
          </p:nvPr>
        </p:nvSpPr>
        <p:spPr/>
        <p:txBody>
          <a:bodyPr/>
          <a:lstStyle/>
          <a:p>
            <a:endParaRPr lang="sv-SE" dirty="0"/>
          </a:p>
        </p:txBody>
      </p:sp>
      <p:sp>
        <p:nvSpPr>
          <p:cNvPr id="3" name="Platshållare för anteckningar 2">
            <a:extLst>
              <a:ext uri="{FF2B5EF4-FFF2-40B4-BE49-F238E27FC236}">
                <a16:creationId xmlns:a16="http://schemas.microsoft.com/office/drawing/2014/main" id="{5FD8C748-93F3-6F86-284E-56B479F57184}"/>
              </a:ext>
            </a:extLst>
          </p:cNvPr>
          <p:cNvSpPr>
            <a:spLocks noGrp="1"/>
          </p:cNvSpPr>
          <p:nvPr>
            <p:ph type="body" idx="1"/>
          </p:nvPr>
        </p:nvSpPr>
        <p:spPr/>
        <p:txBody>
          <a:bodyPr/>
          <a:lstStyle/>
          <a:p>
            <a:endParaRPr lang="en-US" dirty="0"/>
          </a:p>
        </p:txBody>
      </p:sp>
      <p:sp>
        <p:nvSpPr>
          <p:cNvPr id="4" name="Platshållare för bildnummer 3">
            <a:extLst>
              <a:ext uri="{FF2B5EF4-FFF2-40B4-BE49-F238E27FC236}">
                <a16:creationId xmlns:a16="http://schemas.microsoft.com/office/drawing/2014/main" id="{C32FD0C0-B54F-BB95-2483-B5077AE07AAA}"/>
              </a:ext>
            </a:extLst>
          </p:cNvPr>
          <p:cNvSpPr>
            <a:spLocks noGrp="1"/>
          </p:cNvSpPr>
          <p:nvPr>
            <p:ph type="sldNum" sz="quarter" idx="5"/>
          </p:nvPr>
        </p:nvSpPr>
        <p:spPr/>
        <p:txBody>
          <a:bodyPr/>
          <a:lstStyle/>
          <a:p>
            <a:fld id="{0241C740-7330-441A-80F0-A683365F9479}" type="slidenum">
              <a:rPr lang="en-US" smtClean="0"/>
              <a:t>20</a:t>
            </a:fld>
            <a:endParaRPr lang="en-US" dirty="0"/>
          </a:p>
        </p:txBody>
      </p:sp>
    </p:spTree>
    <p:extLst>
      <p:ext uri="{BB962C8B-B14F-4D97-AF65-F5344CB8AC3E}">
        <p14:creationId xmlns:p14="http://schemas.microsoft.com/office/powerpoint/2010/main" val="3911549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263E3-4C6C-6367-B074-18E27D0FD1E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94CDF04-DAB5-FFB4-6276-D2D887410233}"/>
              </a:ext>
            </a:extLst>
          </p:cNvPr>
          <p:cNvSpPr>
            <a:spLocks noGrp="1" noRot="1" noChangeAspect="1"/>
          </p:cNvSpPr>
          <p:nvPr>
            <p:ph type="sldImg"/>
          </p:nvPr>
        </p:nvSpPr>
        <p:spPr/>
        <p:txBody>
          <a:bodyPr/>
          <a:lstStyle/>
          <a:p>
            <a:endParaRPr lang="sv-SE" dirty="0"/>
          </a:p>
        </p:txBody>
      </p:sp>
      <p:sp>
        <p:nvSpPr>
          <p:cNvPr id="3" name="Platshållare för anteckningar 2">
            <a:extLst>
              <a:ext uri="{FF2B5EF4-FFF2-40B4-BE49-F238E27FC236}">
                <a16:creationId xmlns:a16="http://schemas.microsoft.com/office/drawing/2014/main" id="{F09ECBD7-9411-286D-D5D0-E1CFE595FA3D}"/>
              </a:ext>
            </a:extLst>
          </p:cNvPr>
          <p:cNvSpPr>
            <a:spLocks noGrp="1"/>
          </p:cNvSpPr>
          <p:nvPr>
            <p:ph type="body" idx="1"/>
          </p:nvPr>
        </p:nvSpPr>
        <p:spPr/>
        <p:txBody>
          <a:bodyPr/>
          <a:lstStyle/>
          <a:p>
            <a:endParaRPr lang="en-US" dirty="0"/>
          </a:p>
        </p:txBody>
      </p:sp>
      <p:sp>
        <p:nvSpPr>
          <p:cNvPr id="4" name="Platshållare för bildnummer 3">
            <a:extLst>
              <a:ext uri="{FF2B5EF4-FFF2-40B4-BE49-F238E27FC236}">
                <a16:creationId xmlns:a16="http://schemas.microsoft.com/office/drawing/2014/main" id="{120FE075-D349-CB94-3F04-0B7637345276}"/>
              </a:ext>
            </a:extLst>
          </p:cNvPr>
          <p:cNvSpPr>
            <a:spLocks noGrp="1"/>
          </p:cNvSpPr>
          <p:nvPr>
            <p:ph type="sldNum" sz="quarter" idx="5"/>
          </p:nvPr>
        </p:nvSpPr>
        <p:spPr/>
        <p:txBody>
          <a:bodyPr/>
          <a:lstStyle/>
          <a:p>
            <a:fld id="{0241C740-7330-441A-80F0-A683365F9479}" type="slidenum">
              <a:rPr lang="en-US" smtClean="0"/>
              <a:t>22</a:t>
            </a:fld>
            <a:endParaRPr lang="en-US" dirty="0"/>
          </a:p>
        </p:txBody>
      </p:sp>
    </p:spTree>
    <p:extLst>
      <p:ext uri="{BB962C8B-B14F-4D97-AF65-F5344CB8AC3E}">
        <p14:creationId xmlns:p14="http://schemas.microsoft.com/office/powerpoint/2010/main" val="1574470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dirty="0"/>
          </a:p>
        </p:txBody>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28</a:t>
            </a:fld>
            <a:endParaRPr lang="en-US" dirty="0"/>
          </a:p>
        </p:txBody>
      </p:sp>
    </p:spTree>
    <p:extLst>
      <p:ext uri="{BB962C8B-B14F-4D97-AF65-F5344CB8AC3E}">
        <p14:creationId xmlns:p14="http://schemas.microsoft.com/office/powerpoint/2010/main" val="3770154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dirty="0"/>
          </a:p>
        </p:txBody>
      </p:sp>
      <p:sp>
        <p:nvSpPr>
          <p:cNvPr id="3" name="Platshållare för anteckningar 2"/>
          <p:cNvSpPr>
            <a:spLocks noGrp="1"/>
          </p:cNvSpPr>
          <p:nvPr>
            <p:ph type="body" idx="1"/>
          </p:nvPr>
        </p:nvSpPr>
        <p:spPr/>
        <p:txBody>
          <a:bodyPr/>
          <a:lstStyle/>
          <a:p>
            <a:endParaRPr lang="en-US" b="1" dirty="0">
              <a:cs typeface="Arial"/>
            </a:endParaRPr>
          </a:p>
        </p:txBody>
      </p:sp>
      <p:sp>
        <p:nvSpPr>
          <p:cNvPr id="4" name="Platshållare för bildnummer 3"/>
          <p:cNvSpPr>
            <a:spLocks noGrp="1"/>
          </p:cNvSpPr>
          <p:nvPr>
            <p:ph type="sldNum" sz="quarter" idx="5"/>
          </p:nvPr>
        </p:nvSpPr>
        <p:spPr/>
        <p:txBody>
          <a:bodyPr/>
          <a:lstStyle/>
          <a:p>
            <a:fld id="{0241C740-7330-441A-80F0-A683365F9479}" type="slidenum">
              <a:rPr lang="en-GB" smtClean="0"/>
              <a:t>29</a:t>
            </a:fld>
            <a:endParaRPr lang="en-GB" dirty="0"/>
          </a:p>
        </p:txBody>
      </p:sp>
    </p:spTree>
    <p:extLst>
      <p:ext uri="{BB962C8B-B14F-4D97-AF65-F5344CB8AC3E}">
        <p14:creationId xmlns:p14="http://schemas.microsoft.com/office/powerpoint/2010/main" val="2347421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dirty="0"/>
          </a:p>
        </p:txBody>
      </p:sp>
      <p:sp>
        <p:nvSpPr>
          <p:cNvPr id="3" name="Platshållare för anteckningar 2"/>
          <p:cNvSpPr>
            <a:spLocks noGrp="1"/>
          </p:cNvSpPr>
          <p:nvPr>
            <p:ph type="body" idx="1"/>
          </p:nvPr>
        </p:nvSpPr>
        <p:spPr/>
        <p:txBody>
          <a:bodyPr/>
          <a:lstStyle/>
          <a:p>
            <a:endParaRPr lang="en-US" b="1" dirty="0">
              <a:cs typeface="Arial"/>
            </a:endParaRPr>
          </a:p>
        </p:txBody>
      </p:sp>
      <p:sp>
        <p:nvSpPr>
          <p:cNvPr id="4" name="Platshållare för bildnummer 3"/>
          <p:cNvSpPr>
            <a:spLocks noGrp="1"/>
          </p:cNvSpPr>
          <p:nvPr>
            <p:ph type="sldNum" sz="quarter" idx="5"/>
          </p:nvPr>
        </p:nvSpPr>
        <p:spPr/>
        <p:txBody>
          <a:bodyPr/>
          <a:lstStyle/>
          <a:p>
            <a:fld id="{0241C740-7330-441A-80F0-A683365F9479}" type="slidenum">
              <a:rPr lang="en-GB" smtClean="0"/>
              <a:t>30</a:t>
            </a:fld>
            <a:endParaRPr lang="en-GB" dirty="0"/>
          </a:p>
        </p:txBody>
      </p:sp>
    </p:spTree>
    <p:extLst>
      <p:ext uri="{BB962C8B-B14F-4D97-AF65-F5344CB8AC3E}">
        <p14:creationId xmlns:p14="http://schemas.microsoft.com/office/powerpoint/2010/main" val="2370386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anlig textsida">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377217" y="374277"/>
            <a:ext cx="11223100" cy="1130331"/>
          </a:xfrm>
          <a:prstGeom prst="rect">
            <a:avLst/>
          </a:prstGeom>
        </p:spPr>
        <p:txBody>
          <a:bodyPr anchor="t">
            <a:normAutofit/>
          </a:bodyPr>
          <a:lstStyle>
            <a:lvl1pPr algn="l">
              <a:defRPr sz="2400">
                <a:solidFill>
                  <a:srgbClr val="DB0D15"/>
                </a:solidFill>
                <a:latin typeface="Arial" panose="020B0604020202020204" pitchFamily="34" charset="0"/>
                <a:cs typeface="Arial" panose="020B0604020202020204" pitchFamily="34" charset="0"/>
              </a:defRPr>
            </a:lvl1pPr>
          </a:lstStyle>
          <a:p>
            <a:r>
              <a:rPr lang="sv-SE" dirty="0"/>
              <a:t>Rubrik i överkant</a:t>
            </a:r>
          </a:p>
        </p:txBody>
      </p:sp>
      <p:sp>
        <p:nvSpPr>
          <p:cNvPr id="7" name="Platshållare för text 6">
            <a:extLst>
              <a:ext uri="{FF2B5EF4-FFF2-40B4-BE49-F238E27FC236}">
                <a16:creationId xmlns:a16="http://schemas.microsoft.com/office/drawing/2014/main" id="{5B3E5ED0-B940-429B-B70C-B1B3B7A7C79C}"/>
              </a:ext>
            </a:extLst>
          </p:cNvPr>
          <p:cNvSpPr>
            <a:spLocks noGrp="1"/>
          </p:cNvSpPr>
          <p:nvPr>
            <p:ph type="body" sz="quarter" idx="10" hasCustomPrompt="1"/>
          </p:nvPr>
        </p:nvSpPr>
        <p:spPr>
          <a:xfrm>
            <a:off x="1768157" y="1631850"/>
            <a:ext cx="8402637" cy="3341406"/>
          </a:xfrm>
          <a:prstGeom prst="rect">
            <a:avLst/>
          </a:prstGeom>
        </p:spPr>
        <p:txBody>
          <a:bodyPr/>
          <a:lstStyle>
            <a:lvl1pPr marL="0" indent="0">
              <a:lnSpc>
                <a:spcPct val="100000"/>
              </a:lnSpc>
              <a:buFontTx/>
              <a:buNone/>
              <a:defRPr sz="1800"/>
            </a:lvl1pPr>
            <a:lvl2pPr marL="457200" indent="0">
              <a:lnSpc>
                <a:spcPct val="100000"/>
              </a:lnSpc>
              <a:buFontTx/>
              <a:buNone/>
              <a:defRPr sz="1600"/>
            </a:lvl2pPr>
            <a:lvl3pPr marL="914400" indent="0">
              <a:lnSpc>
                <a:spcPct val="100000"/>
              </a:lnSpc>
              <a:buFontTx/>
              <a:buNone/>
              <a:defRPr sz="1400"/>
            </a:lvl3pPr>
            <a:lvl4pPr marL="1371600" indent="0">
              <a:lnSpc>
                <a:spcPct val="100000"/>
              </a:lnSpc>
              <a:buFontTx/>
              <a:buNone/>
              <a:defRPr sz="1200"/>
            </a:lvl4pPr>
            <a:lvl5pPr marL="1828800" indent="0">
              <a:lnSpc>
                <a:spcPct val="100000"/>
              </a:lnSpc>
              <a:buFontTx/>
              <a:buNone/>
              <a:defRPr sz="1100"/>
            </a:lvl5pPr>
          </a:lstStyle>
          <a:p>
            <a:pPr lvl="0"/>
            <a:r>
              <a:rPr lang="sv-SE" dirty="0"/>
              <a:t>Klicka här för att lägga in text</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text 8">
            <a:extLst>
              <a:ext uri="{FF2B5EF4-FFF2-40B4-BE49-F238E27FC236}">
                <a16:creationId xmlns:a16="http://schemas.microsoft.com/office/drawing/2014/main" id="{2C92496B-EEA1-4395-81D1-FF36C8DEBFAE}"/>
              </a:ext>
            </a:extLst>
          </p:cNvPr>
          <p:cNvSpPr>
            <a:spLocks noGrp="1"/>
          </p:cNvSpPr>
          <p:nvPr>
            <p:ph type="body" sz="quarter" idx="11" hasCustomPrompt="1"/>
          </p:nvPr>
        </p:nvSpPr>
        <p:spPr>
          <a:xfrm>
            <a:off x="1410537" y="6371498"/>
            <a:ext cx="6713034" cy="276893"/>
          </a:xfrm>
          <a:prstGeom prst="rect">
            <a:avLst/>
          </a:prstGeom>
        </p:spPr>
        <p:txBody>
          <a:bodyPr/>
          <a:lstStyle>
            <a:lvl1pPr marL="0" indent="0">
              <a:buNone/>
              <a:defRPr sz="1000">
                <a:solidFill>
                  <a:schemeClr val="bg1">
                    <a:lumMod val="50000"/>
                  </a:schemeClr>
                </a:solidFill>
              </a:defRPr>
            </a:lvl1pPr>
            <a:lvl2pPr>
              <a:defRPr sz="1000">
                <a:solidFill>
                  <a:schemeClr val="bg1">
                    <a:lumMod val="50000"/>
                  </a:schemeClr>
                </a:solidFill>
              </a:defRPr>
            </a:lvl2pPr>
            <a:lvl3pPr>
              <a:defRPr sz="1000">
                <a:solidFill>
                  <a:schemeClr val="bg1">
                    <a:lumMod val="50000"/>
                  </a:schemeClr>
                </a:solidFill>
              </a:defRPr>
            </a:lvl3pPr>
            <a:lvl4pPr>
              <a:defRPr sz="1000">
                <a:solidFill>
                  <a:schemeClr val="bg1">
                    <a:lumMod val="50000"/>
                  </a:schemeClr>
                </a:solidFill>
              </a:defRPr>
            </a:lvl4pPr>
            <a:lvl5pPr>
              <a:defRPr sz="1000">
                <a:solidFill>
                  <a:schemeClr val="bg1">
                    <a:lumMod val="50000"/>
                  </a:schemeClr>
                </a:solidFill>
              </a:defRPr>
            </a:lvl5pPr>
          </a:lstStyle>
          <a:p>
            <a:pPr lvl="0"/>
            <a:r>
              <a:rPr lang="sv-SE" dirty="0"/>
              <a:t>Klicka här för att lägga in datum, författare och </a:t>
            </a:r>
            <a:r>
              <a:rPr lang="sv-SE" dirty="0" err="1"/>
              <a:t>ev</a:t>
            </a:r>
            <a:r>
              <a:rPr lang="sv-SE" dirty="0"/>
              <a:t> projektbeskrivning</a:t>
            </a:r>
          </a:p>
        </p:txBody>
      </p:sp>
    </p:spTree>
    <p:extLst>
      <p:ext uri="{BB962C8B-B14F-4D97-AF65-F5344CB8AC3E}">
        <p14:creationId xmlns:p14="http://schemas.microsoft.com/office/powerpoint/2010/main" val="1970236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sida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293196" y="5869693"/>
            <a:ext cx="9554189" cy="486704"/>
          </a:xfrm>
          <a:prstGeom prst="rect">
            <a:avLst/>
          </a:prstGeom>
        </p:spPr>
        <p:txBody>
          <a:bodyPr anchor="t">
            <a:normAutofit/>
          </a:bodyPr>
          <a:lstStyle>
            <a:lvl1pPr>
              <a:defRPr sz="2400">
                <a:solidFill>
                  <a:srgbClr val="DB0D15"/>
                </a:solidFill>
                <a:latin typeface="Arial" panose="020B0604020202020204" pitchFamily="34" charset="0"/>
                <a:cs typeface="Arial" panose="020B0604020202020204" pitchFamily="34" charset="0"/>
              </a:defRPr>
            </a:lvl1pPr>
          </a:lstStyle>
          <a:p>
            <a:r>
              <a:rPr lang="sv-SE" dirty="0"/>
              <a:t>Detta rubrikfält används när du behöver hela satsytan</a:t>
            </a:r>
          </a:p>
        </p:txBody>
      </p:sp>
      <p:sp>
        <p:nvSpPr>
          <p:cNvPr id="6" name="Platshållare för text 8">
            <a:extLst>
              <a:ext uri="{FF2B5EF4-FFF2-40B4-BE49-F238E27FC236}">
                <a16:creationId xmlns:a16="http://schemas.microsoft.com/office/drawing/2014/main" id="{E4990DEF-B8AA-49A6-8D03-6D3B9291E512}"/>
              </a:ext>
            </a:extLst>
          </p:cNvPr>
          <p:cNvSpPr>
            <a:spLocks noGrp="1"/>
          </p:cNvSpPr>
          <p:nvPr>
            <p:ph type="body" sz="quarter" idx="11" hasCustomPrompt="1"/>
          </p:nvPr>
        </p:nvSpPr>
        <p:spPr>
          <a:xfrm>
            <a:off x="1410537" y="6371498"/>
            <a:ext cx="6713034" cy="276893"/>
          </a:xfrm>
          <a:prstGeom prst="rect">
            <a:avLst/>
          </a:prstGeom>
        </p:spPr>
        <p:txBody>
          <a:bodyPr/>
          <a:lstStyle>
            <a:lvl1pPr marL="0" indent="0">
              <a:buNone/>
              <a:defRPr sz="1000">
                <a:solidFill>
                  <a:schemeClr val="bg1">
                    <a:lumMod val="50000"/>
                  </a:schemeClr>
                </a:solidFill>
              </a:defRPr>
            </a:lvl1pPr>
            <a:lvl2pPr>
              <a:defRPr sz="1000">
                <a:solidFill>
                  <a:schemeClr val="bg1">
                    <a:lumMod val="50000"/>
                  </a:schemeClr>
                </a:solidFill>
              </a:defRPr>
            </a:lvl2pPr>
            <a:lvl3pPr>
              <a:defRPr sz="1000">
                <a:solidFill>
                  <a:schemeClr val="bg1">
                    <a:lumMod val="50000"/>
                  </a:schemeClr>
                </a:solidFill>
              </a:defRPr>
            </a:lvl3pPr>
            <a:lvl4pPr>
              <a:defRPr sz="1000">
                <a:solidFill>
                  <a:schemeClr val="bg1">
                    <a:lumMod val="50000"/>
                  </a:schemeClr>
                </a:solidFill>
              </a:defRPr>
            </a:lvl4pPr>
            <a:lvl5pPr>
              <a:defRPr sz="1000">
                <a:solidFill>
                  <a:schemeClr val="bg1">
                    <a:lumMod val="50000"/>
                  </a:schemeClr>
                </a:solidFill>
              </a:defRPr>
            </a:lvl5pPr>
          </a:lstStyle>
          <a:p>
            <a:pPr lvl="0"/>
            <a:r>
              <a:rPr lang="sv-SE" dirty="0"/>
              <a:t>Klicka här för att lägga in datum, författare och </a:t>
            </a:r>
            <a:r>
              <a:rPr lang="sv-SE" dirty="0" err="1"/>
              <a:t>ev</a:t>
            </a:r>
            <a:r>
              <a:rPr lang="sv-SE" dirty="0"/>
              <a:t> projektbeskrivning</a:t>
            </a:r>
          </a:p>
        </p:txBody>
      </p:sp>
    </p:spTree>
    <p:extLst>
      <p:ext uri="{BB962C8B-B14F-4D97-AF65-F5344CB8AC3E}">
        <p14:creationId xmlns:p14="http://schemas.microsoft.com/office/powerpoint/2010/main" val="2008382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lbild med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293196" y="5869694"/>
            <a:ext cx="9554189" cy="486704"/>
          </a:xfrm>
          <a:prstGeom prst="rect">
            <a:avLst/>
          </a:prstGeom>
        </p:spPr>
        <p:txBody>
          <a:bodyPr anchor="t">
            <a:normAutofit/>
          </a:bodyPr>
          <a:lstStyle>
            <a:lvl1pPr>
              <a:defRPr sz="2400">
                <a:solidFill>
                  <a:srgbClr val="DB0D15"/>
                </a:solidFill>
                <a:latin typeface="Arial" panose="020B0604020202020204" pitchFamily="34" charset="0"/>
                <a:cs typeface="Arial" panose="020B0604020202020204" pitchFamily="34" charset="0"/>
              </a:defRPr>
            </a:lvl1pPr>
          </a:lstStyle>
          <a:p>
            <a:r>
              <a:rPr lang="sv-SE" dirty="0"/>
              <a:t>Detta rubrikfält används vid helbild</a:t>
            </a:r>
          </a:p>
        </p:txBody>
      </p:sp>
      <p:sp>
        <p:nvSpPr>
          <p:cNvPr id="9" name="Platshållare för bild 9">
            <a:extLst>
              <a:ext uri="{FF2B5EF4-FFF2-40B4-BE49-F238E27FC236}">
                <a16:creationId xmlns:a16="http://schemas.microsoft.com/office/drawing/2014/main" id="{347E835F-CBD4-4961-833E-DF753E0BB00E}"/>
              </a:ext>
            </a:extLst>
          </p:cNvPr>
          <p:cNvSpPr>
            <a:spLocks noGrp="1"/>
          </p:cNvSpPr>
          <p:nvPr>
            <p:ph type="pic" sz="quarter" idx="10" hasCustomPrompt="1"/>
          </p:nvPr>
        </p:nvSpPr>
        <p:spPr>
          <a:xfrm>
            <a:off x="187326" y="177657"/>
            <a:ext cx="11822785" cy="5418298"/>
          </a:xfrm>
          <a:custGeom>
            <a:avLst/>
            <a:gdLst>
              <a:gd name="connsiteX0" fmla="*/ 0 w 5468938"/>
              <a:gd name="connsiteY0" fmla="*/ 0 h 6858000"/>
              <a:gd name="connsiteX1" fmla="*/ 2734469 w 5468938"/>
              <a:gd name="connsiteY1" fmla="*/ 0 h 6858000"/>
              <a:gd name="connsiteX2" fmla="*/ 5468938 w 5468938"/>
              <a:gd name="connsiteY2" fmla="*/ 3429000 h 6858000"/>
              <a:gd name="connsiteX3" fmla="*/ 2734469 w 5468938"/>
              <a:gd name="connsiteY3" fmla="*/ 6858000 h 6858000"/>
              <a:gd name="connsiteX4" fmla="*/ 0 w 5468938"/>
              <a:gd name="connsiteY4" fmla="*/ 6858000 h 6858000"/>
              <a:gd name="connsiteX5" fmla="*/ 0 w 5468938"/>
              <a:gd name="connsiteY5" fmla="*/ 0 h 6858000"/>
              <a:gd name="connsiteX0" fmla="*/ 0 w 5792556"/>
              <a:gd name="connsiteY0" fmla="*/ 0 h 6858000"/>
              <a:gd name="connsiteX1" fmla="*/ 4724633 w 5792556"/>
              <a:gd name="connsiteY1" fmla="*/ 0 h 6858000"/>
              <a:gd name="connsiteX2" fmla="*/ 5468938 w 5792556"/>
              <a:gd name="connsiteY2" fmla="*/ 3429000 h 6858000"/>
              <a:gd name="connsiteX3" fmla="*/ 2734469 w 5792556"/>
              <a:gd name="connsiteY3" fmla="*/ 6858000 h 6858000"/>
              <a:gd name="connsiteX4" fmla="*/ 0 w 5792556"/>
              <a:gd name="connsiteY4" fmla="*/ 6858000 h 6858000"/>
              <a:gd name="connsiteX5" fmla="*/ 0 w 5792556"/>
              <a:gd name="connsiteY5" fmla="*/ 0 h 6858000"/>
              <a:gd name="connsiteX0" fmla="*/ 0 w 5715582"/>
              <a:gd name="connsiteY0" fmla="*/ 0 h 6858000"/>
              <a:gd name="connsiteX1" fmla="*/ 4724633 w 5715582"/>
              <a:gd name="connsiteY1" fmla="*/ 0 h 6858000"/>
              <a:gd name="connsiteX2" fmla="*/ 5468938 w 5715582"/>
              <a:gd name="connsiteY2" fmla="*/ 3429000 h 6858000"/>
              <a:gd name="connsiteX3" fmla="*/ 4814281 w 5715582"/>
              <a:gd name="connsiteY3" fmla="*/ 6858000 h 6858000"/>
              <a:gd name="connsiteX4" fmla="*/ 0 w 5715582"/>
              <a:gd name="connsiteY4" fmla="*/ 6858000 h 6858000"/>
              <a:gd name="connsiteX5" fmla="*/ 0 w 5715582"/>
              <a:gd name="connsiteY5" fmla="*/ 0 h 6858000"/>
              <a:gd name="connsiteX0" fmla="*/ 0 w 5657592"/>
              <a:gd name="connsiteY0" fmla="*/ 0 h 6858000"/>
              <a:gd name="connsiteX1" fmla="*/ 4724633 w 5657592"/>
              <a:gd name="connsiteY1" fmla="*/ 0 h 6858000"/>
              <a:gd name="connsiteX2" fmla="*/ 5468938 w 5657592"/>
              <a:gd name="connsiteY2" fmla="*/ 3429000 h 6858000"/>
              <a:gd name="connsiteX3" fmla="*/ 4814281 w 5657592"/>
              <a:gd name="connsiteY3" fmla="*/ 6858000 h 6858000"/>
              <a:gd name="connsiteX4" fmla="*/ 0 w 5657592"/>
              <a:gd name="connsiteY4" fmla="*/ 6858000 h 6858000"/>
              <a:gd name="connsiteX5" fmla="*/ 0 w 5657592"/>
              <a:gd name="connsiteY5" fmla="*/ 0 h 6858000"/>
              <a:gd name="connsiteX0" fmla="*/ 0 w 5540797"/>
              <a:gd name="connsiteY0" fmla="*/ 0 h 6858000"/>
              <a:gd name="connsiteX1" fmla="*/ 4724633 w 5540797"/>
              <a:gd name="connsiteY1" fmla="*/ 0 h 6858000"/>
              <a:gd name="connsiteX2" fmla="*/ 5468938 w 5540797"/>
              <a:gd name="connsiteY2" fmla="*/ 3429000 h 6858000"/>
              <a:gd name="connsiteX3" fmla="*/ 4814281 w 5540797"/>
              <a:gd name="connsiteY3" fmla="*/ 6858000 h 6858000"/>
              <a:gd name="connsiteX4" fmla="*/ 0 w 5540797"/>
              <a:gd name="connsiteY4" fmla="*/ 6858000 h 6858000"/>
              <a:gd name="connsiteX5" fmla="*/ 0 w 5540797"/>
              <a:gd name="connsiteY5" fmla="*/ 0 h 6858000"/>
              <a:gd name="connsiteX0" fmla="*/ 0 w 5367229"/>
              <a:gd name="connsiteY0" fmla="*/ 0 h 6858000"/>
              <a:gd name="connsiteX1" fmla="*/ 4724633 w 5367229"/>
              <a:gd name="connsiteY1" fmla="*/ 0 h 6858000"/>
              <a:gd name="connsiteX2" fmla="*/ 4814281 w 5367229"/>
              <a:gd name="connsiteY2" fmla="*/ 6858000 h 6858000"/>
              <a:gd name="connsiteX3" fmla="*/ 0 w 5367229"/>
              <a:gd name="connsiteY3" fmla="*/ 6858000 h 6858000"/>
              <a:gd name="connsiteX4" fmla="*/ 0 w 5367229"/>
              <a:gd name="connsiteY4" fmla="*/ 0 h 6858000"/>
              <a:gd name="connsiteX0" fmla="*/ 0 w 5373612"/>
              <a:gd name="connsiteY0" fmla="*/ 0 h 6858000"/>
              <a:gd name="connsiteX1" fmla="*/ 4724633 w 5373612"/>
              <a:gd name="connsiteY1" fmla="*/ 0 h 6858000"/>
              <a:gd name="connsiteX2" fmla="*/ 4814281 w 5373612"/>
              <a:gd name="connsiteY2" fmla="*/ 6858000 h 6858000"/>
              <a:gd name="connsiteX3" fmla="*/ 0 w 5373612"/>
              <a:gd name="connsiteY3" fmla="*/ 6858000 h 6858000"/>
              <a:gd name="connsiteX4" fmla="*/ 0 w 5373612"/>
              <a:gd name="connsiteY4" fmla="*/ 0 h 6858000"/>
              <a:gd name="connsiteX0" fmla="*/ 0 w 5409044"/>
              <a:gd name="connsiteY0" fmla="*/ 0 h 6858000"/>
              <a:gd name="connsiteX1" fmla="*/ 4724633 w 5409044"/>
              <a:gd name="connsiteY1" fmla="*/ 0 h 6858000"/>
              <a:gd name="connsiteX2" fmla="*/ 4814281 w 5409044"/>
              <a:gd name="connsiteY2" fmla="*/ 6858000 h 6858000"/>
              <a:gd name="connsiteX3" fmla="*/ 0 w 5409044"/>
              <a:gd name="connsiteY3" fmla="*/ 6858000 h 6858000"/>
              <a:gd name="connsiteX4" fmla="*/ 0 w 5409044"/>
              <a:gd name="connsiteY4" fmla="*/ 0 h 6858000"/>
              <a:gd name="connsiteX0" fmla="*/ 0 w 5409044"/>
              <a:gd name="connsiteY0" fmla="*/ 0 h 6858000"/>
              <a:gd name="connsiteX1" fmla="*/ 4724633 w 5409044"/>
              <a:gd name="connsiteY1" fmla="*/ 0 h 6858000"/>
              <a:gd name="connsiteX2" fmla="*/ 4814281 w 5409044"/>
              <a:gd name="connsiteY2" fmla="*/ 6858000 h 6858000"/>
              <a:gd name="connsiteX3" fmla="*/ 0 w 5409044"/>
              <a:gd name="connsiteY3" fmla="*/ 6858000 h 6858000"/>
              <a:gd name="connsiteX4" fmla="*/ 0 w 5409044"/>
              <a:gd name="connsiteY4" fmla="*/ 0 h 6858000"/>
              <a:gd name="connsiteX0" fmla="*/ 0 w 5409044"/>
              <a:gd name="connsiteY0" fmla="*/ 0 h 7446632"/>
              <a:gd name="connsiteX1" fmla="*/ 4724633 w 5409044"/>
              <a:gd name="connsiteY1" fmla="*/ 0 h 7446632"/>
              <a:gd name="connsiteX2" fmla="*/ 4814281 w 5409044"/>
              <a:gd name="connsiteY2" fmla="*/ 6858000 h 7446632"/>
              <a:gd name="connsiteX3" fmla="*/ 2262026 w 5409044"/>
              <a:gd name="connsiteY3" fmla="*/ 7446629 h 7446632"/>
              <a:gd name="connsiteX4" fmla="*/ 0 w 5409044"/>
              <a:gd name="connsiteY4" fmla="*/ 6858000 h 7446632"/>
              <a:gd name="connsiteX5" fmla="*/ 0 w 5409044"/>
              <a:gd name="connsiteY5" fmla="*/ 0 h 7446632"/>
              <a:gd name="connsiteX0" fmla="*/ 0 w 5409044"/>
              <a:gd name="connsiteY0" fmla="*/ 334 h 7446966"/>
              <a:gd name="connsiteX1" fmla="*/ 357026 w 5409044"/>
              <a:gd name="connsiteY1" fmla="*/ 2352 h 7446966"/>
              <a:gd name="connsiteX2" fmla="*/ 4724633 w 5409044"/>
              <a:gd name="connsiteY2" fmla="*/ 334 h 7446966"/>
              <a:gd name="connsiteX3" fmla="*/ 4814281 w 5409044"/>
              <a:gd name="connsiteY3" fmla="*/ 6858334 h 7446966"/>
              <a:gd name="connsiteX4" fmla="*/ 2262026 w 5409044"/>
              <a:gd name="connsiteY4" fmla="*/ 7446963 h 7446966"/>
              <a:gd name="connsiteX5" fmla="*/ 0 w 5409044"/>
              <a:gd name="connsiteY5" fmla="*/ 6858334 h 7446966"/>
              <a:gd name="connsiteX6" fmla="*/ 0 w 5409044"/>
              <a:gd name="connsiteY6" fmla="*/ 334 h 7446966"/>
              <a:gd name="connsiteX0" fmla="*/ 3175 w 5409044"/>
              <a:gd name="connsiteY0" fmla="*/ 199091 h 7446632"/>
              <a:gd name="connsiteX1" fmla="*/ 357026 w 5409044"/>
              <a:gd name="connsiteY1" fmla="*/ 2018 h 7446632"/>
              <a:gd name="connsiteX2" fmla="*/ 4724633 w 5409044"/>
              <a:gd name="connsiteY2" fmla="*/ 0 h 7446632"/>
              <a:gd name="connsiteX3" fmla="*/ 4814281 w 5409044"/>
              <a:gd name="connsiteY3" fmla="*/ 6858000 h 7446632"/>
              <a:gd name="connsiteX4" fmla="*/ 2262026 w 5409044"/>
              <a:gd name="connsiteY4" fmla="*/ 7446629 h 7446632"/>
              <a:gd name="connsiteX5" fmla="*/ 0 w 5409044"/>
              <a:gd name="connsiteY5" fmla="*/ 6858000 h 7446632"/>
              <a:gd name="connsiteX6" fmla="*/ 3175 w 5409044"/>
              <a:gd name="connsiteY6" fmla="*/ 199091 h 7446632"/>
              <a:gd name="connsiteX0" fmla="*/ 3175 w 5409044"/>
              <a:gd name="connsiteY0" fmla="*/ 199867 h 7447408"/>
              <a:gd name="connsiteX1" fmla="*/ 357026 w 5409044"/>
              <a:gd name="connsiteY1" fmla="*/ 2794 h 7447408"/>
              <a:gd name="connsiteX2" fmla="*/ 4724633 w 5409044"/>
              <a:gd name="connsiteY2" fmla="*/ 776 h 7447408"/>
              <a:gd name="connsiteX3" fmla="*/ 4814281 w 5409044"/>
              <a:gd name="connsiteY3" fmla="*/ 6858776 h 7447408"/>
              <a:gd name="connsiteX4" fmla="*/ 2262026 w 5409044"/>
              <a:gd name="connsiteY4" fmla="*/ 7447405 h 7447408"/>
              <a:gd name="connsiteX5" fmla="*/ 0 w 5409044"/>
              <a:gd name="connsiteY5" fmla="*/ 6858776 h 7447408"/>
              <a:gd name="connsiteX6" fmla="*/ 3175 w 5409044"/>
              <a:gd name="connsiteY6" fmla="*/ 199867 h 7447408"/>
              <a:gd name="connsiteX0" fmla="*/ 3175 w 5409044"/>
              <a:gd name="connsiteY0" fmla="*/ 202804 h 7450345"/>
              <a:gd name="connsiteX1" fmla="*/ 103026 w 5409044"/>
              <a:gd name="connsiteY1" fmla="*/ 2176 h 7450345"/>
              <a:gd name="connsiteX2" fmla="*/ 4724633 w 5409044"/>
              <a:gd name="connsiteY2" fmla="*/ 3713 h 7450345"/>
              <a:gd name="connsiteX3" fmla="*/ 4814281 w 5409044"/>
              <a:gd name="connsiteY3" fmla="*/ 6861713 h 7450345"/>
              <a:gd name="connsiteX4" fmla="*/ 2262026 w 5409044"/>
              <a:gd name="connsiteY4" fmla="*/ 7450342 h 7450345"/>
              <a:gd name="connsiteX5" fmla="*/ 0 w 5409044"/>
              <a:gd name="connsiteY5" fmla="*/ 6861713 h 7450345"/>
              <a:gd name="connsiteX6" fmla="*/ 3175 w 5409044"/>
              <a:gd name="connsiteY6" fmla="*/ 202804 h 7450345"/>
              <a:gd name="connsiteX0" fmla="*/ 3175 w 5409044"/>
              <a:gd name="connsiteY0" fmla="*/ 205811 h 7449797"/>
              <a:gd name="connsiteX1" fmla="*/ 103026 w 5409044"/>
              <a:gd name="connsiteY1" fmla="*/ 1628 h 7449797"/>
              <a:gd name="connsiteX2" fmla="*/ 4724633 w 5409044"/>
              <a:gd name="connsiteY2" fmla="*/ 3165 h 7449797"/>
              <a:gd name="connsiteX3" fmla="*/ 4814281 w 5409044"/>
              <a:gd name="connsiteY3" fmla="*/ 6861165 h 7449797"/>
              <a:gd name="connsiteX4" fmla="*/ 2262026 w 5409044"/>
              <a:gd name="connsiteY4" fmla="*/ 7449794 h 7449797"/>
              <a:gd name="connsiteX5" fmla="*/ 0 w 5409044"/>
              <a:gd name="connsiteY5" fmla="*/ 6861165 h 7449797"/>
              <a:gd name="connsiteX6" fmla="*/ 3175 w 5409044"/>
              <a:gd name="connsiteY6" fmla="*/ 205811 h 7449797"/>
              <a:gd name="connsiteX0" fmla="*/ 3175 w 5409044"/>
              <a:gd name="connsiteY0" fmla="*/ 205811 h 7449797"/>
              <a:gd name="connsiteX1" fmla="*/ 141126 w 5409044"/>
              <a:gd name="connsiteY1" fmla="*/ 1628 h 7449797"/>
              <a:gd name="connsiteX2" fmla="*/ 4724633 w 5409044"/>
              <a:gd name="connsiteY2" fmla="*/ 3165 h 7449797"/>
              <a:gd name="connsiteX3" fmla="*/ 4814281 w 5409044"/>
              <a:gd name="connsiteY3" fmla="*/ 6861165 h 7449797"/>
              <a:gd name="connsiteX4" fmla="*/ 2262026 w 5409044"/>
              <a:gd name="connsiteY4" fmla="*/ 7449794 h 7449797"/>
              <a:gd name="connsiteX5" fmla="*/ 0 w 5409044"/>
              <a:gd name="connsiteY5" fmla="*/ 6861165 h 7449797"/>
              <a:gd name="connsiteX6" fmla="*/ 3175 w 5409044"/>
              <a:gd name="connsiteY6" fmla="*/ 205811 h 7449797"/>
              <a:gd name="connsiteX0" fmla="*/ 9525 w 5415394"/>
              <a:gd name="connsiteY0" fmla="*/ 205811 h 7449797"/>
              <a:gd name="connsiteX1" fmla="*/ 147476 w 5415394"/>
              <a:gd name="connsiteY1" fmla="*/ 1628 h 7449797"/>
              <a:gd name="connsiteX2" fmla="*/ 4730983 w 5415394"/>
              <a:gd name="connsiteY2" fmla="*/ 3165 h 7449797"/>
              <a:gd name="connsiteX3" fmla="*/ 4820631 w 5415394"/>
              <a:gd name="connsiteY3" fmla="*/ 6861165 h 7449797"/>
              <a:gd name="connsiteX4" fmla="*/ 2268376 w 5415394"/>
              <a:gd name="connsiteY4" fmla="*/ 7449794 h 7449797"/>
              <a:gd name="connsiteX5" fmla="*/ 0 w 5415394"/>
              <a:gd name="connsiteY5" fmla="*/ 5211548 h 7449797"/>
              <a:gd name="connsiteX6" fmla="*/ 9525 w 5415394"/>
              <a:gd name="connsiteY6" fmla="*/ 205811 h 7449797"/>
              <a:gd name="connsiteX0" fmla="*/ 9525 w 5415394"/>
              <a:gd name="connsiteY0" fmla="*/ 205811 h 6861165"/>
              <a:gd name="connsiteX1" fmla="*/ 147476 w 5415394"/>
              <a:gd name="connsiteY1" fmla="*/ 1628 h 6861165"/>
              <a:gd name="connsiteX2" fmla="*/ 4730983 w 5415394"/>
              <a:gd name="connsiteY2" fmla="*/ 3165 h 6861165"/>
              <a:gd name="connsiteX3" fmla="*/ 4820631 w 5415394"/>
              <a:gd name="connsiteY3" fmla="*/ 6861165 h 6861165"/>
              <a:gd name="connsiteX4" fmla="*/ 2042951 w 5415394"/>
              <a:gd name="connsiteY4" fmla="*/ 5558423 h 6861165"/>
              <a:gd name="connsiteX5" fmla="*/ 0 w 5415394"/>
              <a:gd name="connsiteY5" fmla="*/ 5211548 h 6861165"/>
              <a:gd name="connsiteX6" fmla="*/ 9525 w 5415394"/>
              <a:gd name="connsiteY6" fmla="*/ 205811 h 6861165"/>
              <a:gd name="connsiteX0" fmla="*/ 3175 w 5409044"/>
              <a:gd name="connsiteY0" fmla="*/ 205811 h 6861165"/>
              <a:gd name="connsiteX1" fmla="*/ 141126 w 5409044"/>
              <a:gd name="connsiteY1" fmla="*/ 1628 h 6861165"/>
              <a:gd name="connsiteX2" fmla="*/ 4724633 w 5409044"/>
              <a:gd name="connsiteY2" fmla="*/ 3165 h 6861165"/>
              <a:gd name="connsiteX3" fmla="*/ 4814281 w 5409044"/>
              <a:gd name="connsiteY3" fmla="*/ 6861165 h 6861165"/>
              <a:gd name="connsiteX4" fmla="*/ 2036601 w 5409044"/>
              <a:gd name="connsiteY4" fmla="*/ 5558423 h 6861165"/>
              <a:gd name="connsiteX5" fmla="*/ 0 w 5409044"/>
              <a:gd name="connsiteY5" fmla="*/ 5222214 h 6861165"/>
              <a:gd name="connsiteX6" fmla="*/ 3175 w 5409044"/>
              <a:gd name="connsiteY6" fmla="*/ 205811 h 6861165"/>
              <a:gd name="connsiteX0" fmla="*/ 3175 w 5409044"/>
              <a:gd name="connsiteY0" fmla="*/ 205811 h 6861165"/>
              <a:gd name="connsiteX1" fmla="*/ 141126 w 5409044"/>
              <a:gd name="connsiteY1" fmla="*/ 1628 h 6861165"/>
              <a:gd name="connsiteX2" fmla="*/ 4724633 w 5409044"/>
              <a:gd name="connsiteY2" fmla="*/ 3165 h 6861165"/>
              <a:gd name="connsiteX3" fmla="*/ 4814281 w 5409044"/>
              <a:gd name="connsiteY3" fmla="*/ 6861165 h 6861165"/>
              <a:gd name="connsiteX4" fmla="*/ 1906426 w 5409044"/>
              <a:gd name="connsiteY4" fmla="*/ 6066818 h 6861165"/>
              <a:gd name="connsiteX5" fmla="*/ 0 w 5409044"/>
              <a:gd name="connsiteY5" fmla="*/ 5222214 h 6861165"/>
              <a:gd name="connsiteX6" fmla="*/ 3175 w 5409044"/>
              <a:gd name="connsiteY6" fmla="*/ 205811 h 6861165"/>
              <a:gd name="connsiteX0" fmla="*/ 3175 w 6997717"/>
              <a:gd name="connsiteY0" fmla="*/ 205811 h 6068353"/>
              <a:gd name="connsiteX1" fmla="*/ 141126 w 6997717"/>
              <a:gd name="connsiteY1" fmla="*/ 1628 h 6068353"/>
              <a:gd name="connsiteX2" fmla="*/ 4724633 w 6997717"/>
              <a:gd name="connsiteY2" fmla="*/ 3165 h 6068353"/>
              <a:gd name="connsiteX3" fmla="*/ 6789131 w 6997717"/>
              <a:gd name="connsiteY3" fmla="*/ 6068353 h 6068353"/>
              <a:gd name="connsiteX4" fmla="*/ 1906426 w 6997717"/>
              <a:gd name="connsiteY4" fmla="*/ 6066818 h 6068353"/>
              <a:gd name="connsiteX5" fmla="*/ 0 w 6997717"/>
              <a:gd name="connsiteY5" fmla="*/ 5222214 h 6068353"/>
              <a:gd name="connsiteX6" fmla="*/ 3175 w 6997717"/>
              <a:gd name="connsiteY6" fmla="*/ 205811 h 6068353"/>
              <a:gd name="connsiteX0" fmla="*/ 3175 w 6997717"/>
              <a:gd name="connsiteY0" fmla="*/ 205811 h 6068353"/>
              <a:gd name="connsiteX1" fmla="*/ 141126 w 6997717"/>
              <a:gd name="connsiteY1" fmla="*/ 1628 h 6068353"/>
              <a:gd name="connsiteX2" fmla="*/ 4724633 w 6997717"/>
              <a:gd name="connsiteY2" fmla="*/ 3165 h 6068353"/>
              <a:gd name="connsiteX3" fmla="*/ 6789131 w 6997717"/>
              <a:gd name="connsiteY3" fmla="*/ 6068353 h 6068353"/>
              <a:gd name="connsiteX4" fmla="*/ 1906426 w 6997717"/>
              <a:gd name="connsiteY4" fmla="*/ 6066818 h 6068353"/>
              <a:gd name="connsiteX5" fmla="*/ 0 w 6997717"/>
              <a:gd name="connsiteY5" fmla="*/ 5222214 h 6068353"/>
              <a:gd name="connsiteX6" fmla="*/ 3175 w 6997717"/>
              <a:gd name="connsiteY6" fmla="*/ 205811 h 6068353"/>
              <a:gd name="connsiteX0" fmla="*/ 3175 w 6997717"/>
              <a:gd name="connsiteY0" fmla="*/ 205811 h 6068353"/>
              <a:gd name="connsiteX1" fmla="*/ 141126 w 6997717"/>
              <a:gd name="connsiteY1" fmla="*/ 1628 h 6068353"/>
              <a:gd name="connsiteX2" fmla="*/ 4724633 w 6997717"/>
              <a:gd name="connsiteY2" fmla="*/ 3165 h 6068353"/>
              <a:gd name="connsiteX3" fmla="*/ 6789131 w 6997717"/>
              <a:gd name="connsiteY3" fmla="*/ 6068353 h 6068353"/>
              <a:gd name="connsiteX4" fmla="*/ 1906426 w 6997717"/>
              <a:gd name="connsiteY4" fmla="*/ 6066818 h 6068353"/>
              <a:gd name="connsiteX5" fmla="*/ 0 w 6997717"/>
              <a:gd name="connsiteY5" fmla="*/ 5222214 h 6068353"/>
              <a:gd name="connsiteX6" fmla="*/ 3175 w 6997717"/>
              <a:gd name="connsiteY6" fmla="*/ 205811 h 6068353"/>
              <a:gd name="connsiteX0" fmla="*/ 775 w 6995317"/>
              <a:gd name="connsiteY0" fmla="*/ 205811 h 6068353"/>
              <a:gd name="connsiteX1" fmla="*/ 138726 w 6995317"/>
              <a:gd name="connsiteY1" fmla="*/ 1628 h 6068353"/>
              <a:gd name="connsiteX2" fmla="*/ 4722233 w 6995317"/>
              <a:gd name="connsiteY2" fmla="*/ 3165 h 6068353"/>
              <a:gd name="connsiteX3" fmla="*/ 6786731 w 6995317"/>
              <a:gd name="connsiteY3" fmla="*/ 6068353 h 6068353"/>
              <a:gd name="connsiteX4" fmla="*/ 1904026 w 6995317"/>
              <a:gd name="connsiteY4" fmla="*/ 6066818 h 6068353"/>
              <a:gd name="connsiteX5" fmla="*/ 7125 w 6995317"/>
              <a:gd name="connsiteY5" fmla="*/ 5495965 h 6068353"/>
              <a:gd name="connsiteX6" fmla="*/ 775 w 6995317"/>
              <a:gd name="connsiteY6" fmla="*/ 205811 h 6068353"/>
              <a:gd name="connsiteX0" fmla="*/ 775 w 6995317"/>
              <a:gd name="connsiteY0" fmla="*/ 205811 h 6068572"/>
              <a:gd name="connsiteX1" fmla="*/ 138726 w 6995317"/>
              <a:gd name="connsiteY1" fmla="*/ 1628 h 6068572"/>
              <a:gd name="connsiteX2" fmla="*/ 4722233 w 6995317"/>
              <a:gd name="connsiteY2" fmla="*/ 3165 h 6068572"/>
              <a:gd name="connsiteX3" fmla="*/ 6786731 w 6995317"/>
              <a:gd name="connsiteY3" fmla="*/ 6068353 h 6068572"/>
              <a:gd name="connsiteX4" fmla="*/ 1904026 w 6995317"/>
              <a:gd name="connsiteY4" fmla="*/ 6066818 h 6068572"/>
              <a:gd name="connsiteX5" fmla="*/ 7125 w 6995317"/>
              <a:gd name="connsiteY5" fmla="*/ 5495965 h 6068572"/>
              <a:gd name="connsiteX6" fmla="*/ 775 w 6995317"/>
              <a:gd name="connsiteY6" fmla="*/ 205811 h 6068572"/>
              <a:gd name="connsiteX0" fmla="*/ 775 w 6995317"/>
              <a:gd name="connsiteY0" fmla="*/ 205811 h 6070189"/>
              <a:gd name="connsiteX1" fmla="*/ 138726 w 6995317"/>
              <a:gd name="connsiteY1" fmla="*/ 1628 h 6070189"/>
              <a:gd name="connsiteX2" fmla="*/ 4722233 w 6995317"/>
              <a:gd name="connsiteY2" fmla="*/ 3165 h 6070189"/>
              <a:gd name="connsiteX3" fmla="*/ 6786731 w 6995317"/>
              <a:gd name="connsiteY3" fmla="*/ 6068353 h 6070189"/>
              <a:gd name="connsiteX4" fmla="*/ 1904026 w 6995317"/>
              <a:gd name="connsiteY4" fmla="*/ 6066818 h 6070189"/>
              <a:gd name="connsiteX5" fmla="*/ 7125 w 6995317"/>
              <a:gd name="connsiteY5" fmla="*/ 5495965 h 6070189"/>
              <a:gd name="connsiteX6" fmla="*/ 775 w 6995317"/>
              <a:gd name="connsiteY6" fmla="*/ 205811 h 6070189"/>
              <a:gd name="connsiteX0" fmla="*/ 775 w 6995317"/>
              <a:gd name="connsiteY0" fmla="*/ 205811 h 6069883"/>
              <a:gd name="connsiteX1" fmla="*/ 138726 w 6995317"/>
              <a:gd name="connsiteY1" fmla="*/ 1628 h 6069883"/>
              <a:gd name="connsiteX2" fmla="*/ 4722233 w 6995317"/>
              <a:gd name="connsiteY2" fmla="*/ 3165 h 6069883"/>
              <a:gd name="connsiteX3" fmla="*/ 6786731 w 6995317"/>
              <a:gd name="connsiteY3" fmla="*/ 6068353 h 6069883"/>
              <a:gd name="connsiteX4" fmla="*/ 1904026 w 6995317"/>
              <a:gd name="connsiteY4" fmla="*/ 6066818 h 6069883"/>
              <a:gd name="connsiteX5" fmla="*/ 7125 w 6995317"/>
              <a:gd name="connsiteY5" fmla="*/ 5495965 h 6069883"/>
              <a:gd name="connsiteX6" fmla="*/ 775 w 6995317"/>
              <a:gd name="connsiteY6" fmla="*/ 205811 h 6069883"/>
              <a:gd name="connsiteX0" fmla="*/ 775 w 8098398"/>
              <a:gd name="connsiteY0" fmla="*/ 205811 h 6069883"/>
              <a:gd name="connsiteX1" fmla="*/ 138726 w 8098398"/>
              <a:gd name="connsiteY1" fmla="*/ 1628 h 6069883"/>
              <a:gd name="connsiteX2" fmla="*/ 7782933 w 8098398"/>
              <a:gd name="connsiteY2" fmla="*/ 6721 h 6069883"/>
              <a:gd name="connsiteX3" fmla="*/ 6786731 w 8098398"/>
              <a:gd name="connsiteY3" fmla="*/ 6068353 h 6069883"/>
              <a:gd name="connsiteX4" fmla="*/ 1904026 w 8098398"/>
              <a:gd name="connsiteY4" fmla="*/ 6066818 h 6069883"/>
              <a:gd name="connsiteX5" fmla="*/ 7125 w 8098398"/>
              <a:gd name="connsiteY5" fmla="*/ 5495965 h 6069883"/>
              <a:gd name="connsiteX6" fmla="*/ 775 w 8098398"/>
              <a:gd name="connsiteY6" fmla="*/ 205811 h 6069883"/>
              <a:gd name="connsiteX0" fmla="*/ 775 w 11796917"/>
              <a:gd name="connsiteY0" fmla="*/ 205811 h 6069883"/>
              <a:gd name="connsiteX1" fmla="*/ 138726 w 11796917"/>
              <a:gd name="connsiteY1" fmla="*/ 1628 h 6069883"/>
              <a:gd name="connsiteX2" fmla="*/ 11704058 w 11796917"/>
              <a:gd name="connsiteY2" fmla="*/ 10276 h 6069883"/>
              <a:gd name="connsiteX3" fmla="*/ 6786731 w 11796917"/>
              <a:gd name="connsiteY3" fmla="*/ 6068353 h 6069883"/>
              <a:gd name="connsiteX4" fmla="*/ 1904026 w 11796917"/>
              <a:gd name="connsiteY4" fmla="*/ 6066818 h 6069883"/>
              <a:gd name="connsiteX5" fmla="*/ 7125 w 11796917"/>
              <a:gd name="connsiteY5" fmla="*/ 5495965 h 6069883"/>
              <a:gd name="connsiteX6" fmla="*/ 775 w 11796917"/>
              <a:gd name="connsiteY6" fmla="*/ 205811 h 6069883"/>
              <a:gd name="connsiteX0" fmla="*/ 775 w 12397281"/>
              <a:gd name="connsiteY0" fmla="*/ 205811 h 6069883"/>
              <a:gd name="connsiteX1" fmla="*/ 138726 w 12397281"/>
              <a:gd name="connsiteY1" fmla="*/ 1628 h 6069883"/>
              <a:gd name="connsiteX2" fmla="*/ 11704058 w 12397281"/>
              <a:gd name="connsiteY2" fmla="*/ 10276 h 6069883"/>
              <a:gd name="connsiteX3" fmla="*/ 11809581 w 12397281"/>
              <a:gd name="connsiteY3" fmla="*/ 6064798 h 6069883"/>
              <a:gd name="connsiteX4" fmla="*/ 1904026 w 12397281"/>
              <a:gd name="connsiteY4" fmla="*/ 6066818 h 6069883"/>
              <a:gd name="connsiteX5" fmla="*/ 7125 w 12397281"/>
              <a:gd name="connsiteY5" fmla="*/ 5495965 h 6069883"/>
              <a:gd name="connsiteX6" fmla="*/ 775 w 12397281"/>
              <a:gd name="connsiteY6" fmla="*/ 205811 h 6069883"/>
              <a:gd name="connsiteX0" fmla="*/ 775 w 12104055"/>
              <a:gd name="connsiteY0" fmla="*/ 205811 h 6069883"/>
              <a:gd name="connsiteX1" fmla="*/ 138726 w 12104055"/>
              <a:gd name="connsiteY1" fmla="*/ 1628 h 6069883"/>
              <a:gd name="connsiteX2" fmla="*/ 11704058 w 12104055"/>
              <a:gd name="connsiteY2" fmla="*/ 10276 h 6069883"/>
              <a:gd name="connsiteX3" fmla="*/ 11809581 w 12104055"/>
              <a:gd name="connsiteY3" fmla="*/ 6064798 h 6069883"/>
              <a:gd name="connsiteX4" fmla="*/ 1904026 w 12104055"/>
              <a:gd name="connsiteY4" fmla="*/ 6066818 h 6069883"/>
              <a:gd name="connsiteX5" fmla="*/ 7125 w 12104055"/>
              <a:gd name="connsiteY5" fmla="*/ 5495965 h 6069883"/>
              <a:gd name="connsiteX6" fmla="*/ 775 w 12104055"/>
              <a:gd name="connsiteY6" fmla="*/ 205811 h 6069883"/>
              <a:gd name="connsiteX0" fmla="*/ 775 w 12100788"/>
              <a:gd name="connsiteY0" fmla="*/ 205811 h 6069883"/>
              <a:gd name="connsiteX1" fmla="*/ 138726 w 12100788"/>
              <a:gd name="connsiteY1" fmla="*/ 1628 h 6069883"/>
              <a:gd name="connsiteX2" fmla="*/ 11704058 w 12100788"/>
              <a:gd name="connsiteY2" fmla="*/ 10276 h 6069883"/>
              <a:gd name="connsiteX3" fmla="*/ 11809581 w 12100788"/>
              <a:gd name="connsiteY3" fmla="*/ 6064798 h 6069883"/>
              <a:gd name="connsiteX4" fmla="*/ 1904026 w 12100788"/>
              <a:gd name="connsiteY4" fmla="*/ 6066818 h 6069883"/>
              <a:gd name="connsiteX5" fmla="*/ 7125 w 12100788"/>
              <a:gd name="connsiteY5" fmla="*/ 5495965 h 6069883"/>
              <a:gd name="connsiteX6" fmla="*/ 775 w 12100788"/>
              <a:gd name="connsiteY6" fmla="*/ 205811 h 6069883"/>
              <a:gd name="connsiteX0" fmla="*/ 775 w 11811571"/>
              <a:gd name="connsiteY0" fmla="*/ 205811 h 6069883"/>
              <a:gd name="connsiteX1" fmla="*/ 138726 w 11811571"/>
              <a:gd name="connsiteY1" fmla="*/ 1628 h 6069883"/>
              <a:gd name="connsiteX2" fmla="*/ 11704058 w 11811571"/>
              <a:gd name="connsiteY2" fmla="*/ 10276 h 6069883"/>
              <a:gd name="connsiteX3" fmla="*/ 11809581 w 11811571"/>
              <a:gd name="connsiteY3" fmla="*/ 6064798 h 6069883"/>
              <a:gd name="connsiteX4" fmla="*/ 1904026 w 11811571"/>
              <a:gd name="connsiteY4" fmla="*/ 6066818 h 6069883"/>
              <a:gd name="connsiteX5" fmla="*/ 7125 w 11811571"/>
              <a:gd name="connsiteY5" fmla="*/ 5495965 h 6069883"/>
              <a:gd name="connsiteX6" fmla="*/ 775 w 11811571"/>
              <a:gd name="connsiteY6" fmla="*/ 205811 h 6069883"/>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986"/>
              <a:gd name="connsiteY0" fmla="*/ 205812 h 6069884"/>
              <a:gd name="connsiteX1" fmla="*/ 138726 w 12594986"/>
              <a:gd name="connsiteY1" fmla="*/ 1629 h 6069884"/>
              <a:gd name="connsiteX2" fmla="*/ 11704058 w 12594986"/>
              <a:gd name="connsiteY2" fmla="*/ 10277 h 6069884"/>
              <a:gd name="connsiteX3" fmla="*/ 11819551 w 12594986"/>
              <a:gd name="connsiteY3" fmla="*/ 1121522 h 6069884"/>
              <a:gd name="connsiteX4" fmla="*/ 11809581 w 12594986"/>
              <a:gd name="connsiteY4" fmla="*/ 6064799 h 6069884"/>
              <a:gd name="connsiteX5" fmla="*/ 1904026 w 12594986"/>
              <a:gd name="connsiteY5" fmla="*/ 6066819 h 6069884"/>
              <a:gd name="connsiteX6" fmla="*/ 7125 w 12594986"/>
              <a:gd name="connsiteY6" fmla="*/ 5495966 h 6069884"/>
              <a:gd name="connsiteX7" fmla="*/ 775 w 12594986"/>
              <a:gd name="connsiteY7" fmla="*/ 205812 h 6069884"/>
              <a:gd name="connsiteX0" fmla="*/ 775 w 11821813"/>
              <a:gd name="connsiteY0" fmla="*/ 205812 h 6069884"/>
              <a:gd name="connsiteX1" fmla="*/ 138726 w 11821813"/>
              <a:gd name="connsiteY1" fmla="*/ 1629 h 6069884"/>
              <a:gd name="connsiteX2" fmla="*/ 9735558 w 11821813"/>
              <a:gd name="connsiteY2" fmla="*/ 6722 h 6069884"/>
              <a:gd name="connsiteX3" fmla="*/ 11819551 w 11821813"/>
              <a:gd name="connsiteY3" fmla="*/ 1121522 h 6069884"/>
              <a:gd name="connsiteX4" fmla="*/ 11809581 w 11821813"/>
              <a:gd name="connsiteY4" fmla="*/ 6064799 h 6069884"/>
              <a:gd name="connsiteX5" fmla="*/ 1904026 w 11821813"/>
              <a:gd name="connsiteY5" fmla="*/ 6066819 h 6069884"/>
              <a:gd name="connsiteX6" fmla="*/ 7125 w 11821813"/>
              <a:gd name="connsiteY6" fmla="*/ 5495966 h 6069884"/>
              <a:gd name="connsiteX7" fmla="*/ 775 w 11821813"/>
              <a:gd name="connsiteY7" fmla="*/ 205812 h 6069884"/>
              <a:gd name="connsiteX0" fmla="*/ 775 w 11821813"/>
              <a:gd name="connsiteY0" fmla="*/ 205812 h 6069884"/>
              <a:gd name="connsiteX1" fmla="*/ 138726 w 11821813"/>
              <a:gd name="connsiteY1" fmla="*/ 1629 h 6069884"/>
              <a:gd name="connsiteX2" fmla="*/ 9735558 w 11821813"/>
              <a:gd name="connsiteY2" fmla="*/ 6722 h 6069884"/>
              <a:gd name="connsiteX3" fmla="*/ 11819551 w 11821813"/>
              <a:gd name="connsiteY3" fmla="*/ 1121522 h 6069884"/>
              <a:gd name="connsiteX4" fmla="*/ 11809581 w 11821813"/>
              <a:gd name="connsiteY4" fmla="*/ 6064799 h 6069884"/>
              <a:gd name="connsiteX5" fmla="*/ 1904026 w 11821813"/>
              <a:gd name="connsiteY5" fmla="*/ 6066819 h 6069884"/>
              <a:gd name="connsiteX6" fmla="*/ 7125 w 11821813"/>
              <a:gd name="connsiteY6" fmla="*/ 5495966 h 6069884"/>
              <a:gd name="connsiteX7" fmla="*/ 775 w 11821813"/>
              <a:gd name="connsiteY7" fmla="*/ 205812 h 6069884"/>
              <a:gd name="connsiteX0" fmla="*/ 775 w 11837957"/>
              <a:gd name="connsiteY0" fmla="*/ 205812 h 6069884"/>
              <a:gd name="connsiteX1" fmla="*/ 138726 w 11837957"/>
              <a:gd name="connsiteY1" fmla="*/ 1629 h 6069884"/>
              <a:gd name="connsiteX2" fmla="*/ 11192883 w 11837957"/>
              <a:gd name="connsiteY2" fmla="*/ 6722 h 6069884"/>
              <a:gd name="connsiteX3" fmla="*/ 11819551 w 11837957"/>
              <a:gd name="connsiteY3" fmla="*/ 1121522 h 6069884"/>
              <a:gd name="connsiteX4" fmla="*/ 11809581 w 11837957"/>
              <a:gd name="connsiteY4" fmla="*/ 6064799 h 6069884"/>
              <a:gd name="connsiteX5" fmla="*/ 1904026 w 11837957"/>
              <a:gd name="connsiteY5" fmla="*/ 6066819 h 6069884"/>
              <a:gd name="connsiteX6" fmla="*/ 7125 w 11837957"/>
              <a:gd name="connsiteY6" fmla="*/ 5495966 h 6069884"/>
              <a:gd name="connsiteX7" fmla="*/ 775 w 11837957"/>
              <a:gd name="connsiteY7" fmla="*/ 205812 h 6069884"/>
              <a:gd name="connsiteX0" fmla="*/ 775 w 11825545"/>
              <a:gd name="connsiteY0" fmla="*/ 205812 h 6069884"/>
              <a:gd name="connsiteX1" fmla="*/ 138726 w 11825545"/>
              <a:gd name="connsiteY1" fmla="*/ 1629 h 6069884"/>
              <a:gd name="connsiteX2" fmla="*/ 11192883 w 11825545"/>
              <a:gd name="connsiteY2" fmla="*/ 6722 h 6069884"/>
              <a:gd name="connsiteX3" fmla="*/ 11819551 w 11825545"/>
              <a:gd name="connsiteY3" fmla="*/ 1121522 h 6069884"/>
              <a:gd name="connsiteX4" fmla="*/ 11809581 w 11825545"/>
              <a:gd name="connsiteY4" fmla="*/ 6064799 h 6069884"/>
              <a:gd name="connsiteX5" fmla="*/ 1904026 w 11825545"/>
              <a:gd name="connsiteY5" fmla="*/ 6066819 h 6069884"/>
              <a:gd name="connsiteX6" fmla="*/ 7125 w 11825545"/>
              <a:gd name="connsiteY6" fmla="*/ 5495966 h 6069884"/>
              <a:gd name="connsiteX7" fmla="*/ 775 w 11825545"/>
              <a:gd name="connsiteY7" fmla="*/ 205812 h 6069884"/>
              <a:gd name="connsiteX0" fmla="*/ 775 w 11821813"/>
              <a:gd name="connsiteY0" fmla="*/ 205812 h 6069884"/>
              <a:gd name="connsiteX1" fmla="*/ 138726 w 11821813"/>
              <a:gd name="connsiteY1" fmla="*/ 1629 h 6069884"/>
              <a:gd name="connsiteX2" fmla="*/ 11192883 w 11821813"/>
              <a:gd name="connsiteY2" fmla="*/ 6722 h 6069884"/>
              <a:gd name="connsiteX3" fmla="*/ 11819551 w 11821813"/>
              <a:gd name="connsiteY3" fmla="*/ 1121522 h 6069884"/>
              <a:gd name="connsiteX4" fmla="*/ 11809581 w 11821813"/>
              <a:gd name="connsiteY4" fmla="*/ 6064799 h 6069884"/>
              <a:gd name="connsiteX5" fmla="*/ 1904026 w 11821813"/>
              <a:gd name="connsiteY5" fmla="*/ 6066819 h 6069884"/>
              <a:gd name="connsiteX6" fmla="*/ 7125 w 11821813"/>
              <a:gd name="connsiteY6" fmla="*/ 5495966 h 6069884"/>
              <a:gd name="connsiteX7" fmla="*/ 775 w 11821813"/>
              <a:gd name="connsiteY7" fmla="*/ 205812 h 6069884"/>
              <a:gd name="connsiteX0" fmla="*/ 775 w 11866535"/>
              <a:gd name="connsiteY0" fmla="*/ 205812 h 6069884"/>
              <a:gd name="connsiteX1" fmla="*/ 138726 w 11866535"/>
              <a:gd name="connsiteY1" fmla="*/ 1629 h 6069884"/>
              <a:gd name="connsiteX2" fmla="*/ 11700883 w 11866535"/>
              <a:gd name="connsiteY2" fmla="*/ 13832 h 6069884"/>
              <a:gd name="connsiteX3" fmla="*/ 11819551 w 11866535"/>
              <a:gd name="connsiteY3" fmla="*/ 1121522 h 6069884"/>
              <a:gd name="connsiteX4" fmla="*/ 11809581 w 11866535"/>
              <a:gd name="connsiteY4" fmla="*/ 6064799 h 6069884"/>
              <a:gd name="connsiteX5" fmla="*/ 1904026 w 11866535"/>
              <a:gd name="connsiteY5" fmla="*/ 6066819 h 6069884"/>
              <a:gd name="connsiteX6" fmla="*/ 7125 w 11866535"/>
              <a:gd name="connsiteY6" fmla="*/ 5495966 h 6069884"/>
              <a:gd name="connsiteX7" fmla="*/ 775 w 11866535"/>
              <a:gd name="connsiteY7" fmla="*/ 205812 h 6069884"/>
              <a:gd name="connsiteX0" fmla="*/ 775 w 11871795"/>
              <a:gd name="connsiteY0" fmla="*/ 205812 h 6069884"/>
              <a:gd name="connsiteX1" fmla="*/ 138726 w 11871795"/>
              <a:gd name="connsiteY1" fmla="*/ 1629 h 6069884"/>
              <a:gd name="connsiteX2" fmla="*/ 11700883 w 11871795"/>
              <a:gd name="connsiteY2" fmla="*/ 13832 h 6069884"/>
              <a:gd name="connsiteX3" fmla="*/ 11819551 w 11871795"/>
              <a:gd name="connsiteY3" fmla="*/ 1121522 h 6069884"/>
              <a:gd name="connsiteX4" fmla="*/ 11809581 w 11871795"/>
              <a:gd name="connsiteY4" fmla="*/ 6064799 h 6069884"/>
              <a:gd name="connsiteX5" fmla="*/ 1904026 w 11871795"/>
              <a:gd name="connsiteY5" fmla="*/ 6066819 h 6069884"/>
              <a:gd name="connsiteX6" fmla="*/ 7125 w 11871795"/>
              <a:gd name="connsiteY6" fmla="*/ 5495966 h 6069884"/>
              <a:gd name="connsiteX7" fmla="*/ 775 w 11871795"/>
              <a:gd name="connsiteY7" fmla="*/ 205812 h 6069884"/>
              <a:gd name="connsiteX0" fmla="*/ 775 w 11850218"/>
              <a:gd name="connsiteY0" fmla="*/ 205812 h 6069884"/>
              <a:gd name="connsiteX1" fmla="*/ 138726 w 11850218"/>
              <a:gd name="connsiteY1" fmla="*/ 1629 h 6069884"/>
              <a:gd name="connsiteX2" fmla="*/ 11659608 w 11850218"/>
              <a:gd name="connsiteY2" fmla="*/ 10277 h 6069884"/>
              <a:gd name="connsiteX3" fmla="*/ 11819551 w 11850218"/>
              <a:gd name="connsiteY3" fmla="*/ 1121522 h 6069884"/>
              <a:gd name="connsiteX4" fmla="*/ 11809581 w 11850218"/>
              <a:gd name="connsiteY4" fmla="*/ 6064799 h 6069884"/>
              <a:gd name="connsiteX5" fmla="*/ 1904026 w 11850218"/>
              <a:gd name="connsiteY5" fmla="*/ 6066819 h 6069884"/>
              <a:gd name="connsiteX6" fmla="*/ 7125 w 11850218"/>
              <a:gd name="connsiteY6" fmla="*/ 5495966 h 6069884"/>
              <a:gd name="connsiteX7" fmla="*/ 775 w 11850218"/>
              <a:gd name="connsiteY7" fmla="*/ 205812 h 6069884"/>
              <a:gd name="connsiteX0" fmla="*/ 775 w 11831396"/>
              <a:gd name="connsiteY0" fmla="*/ 205812 h 6069884"/>
              <a:gd name="connsiteX1" fmla="*/ 138726 w 11831396"/>
              <a:gd name="connsiteY1" fmla="*/ 1629 h 6069884"/>
              <a:gd name="connsiteX2" fmla="*/ 11659608 w 11831396"/>
              <a:gd name="connsiteY2" fmla="*/ 10277 h 6069884"/>
              <a:gd name="connsiteX3" fmla="*/ 11819551 w 11831396"/>
              <a:gd name="connsiteY3" fmla="*/ 1121522 h 6069884"/>
              <a:gd name="connsiteX4" fmla="*/ 11809581 w 11831396"/>
              <a:gd name="connsiteY4" fmla="*/ 6064799 h 6069884"/>
              <a:gd name="connsiteX5" fmla="*/ 1904026 w 11831396"/>
              <a:gd name="connsiteY5" fmla="*/ 6066819 h 6069884"/>
              <a:gd name="connsiteX6" fmla="*/ 7125 w 11831396"/>
              <a:gd name="connsiteY6" fmla="*/ 5495966 h 6069884"/>
              <a:gd name="connsiteX7" fmla="*/ 775 w 11831396"/>
              <a:gd name="connsiteY7" fmla="*/ 205812 h 6069884"/>
              <a:gd name="connsiteX0" fmla="*/ 775 w 11826314"/>
              <a:gd name="connsiteY0" fmla="*/ 205812 h 6069884"/>
              <a:gd name="connsiteX1" fmla="*/ 138726 w 11826314"/>
              <a:gd name="connsiteY1" fmla="*/ 1629 h 6069884"/>
              <a:gd name="connsiteX2" fmla="*/ 11659608 w 11826314"/>
              <a:gd name="connsiteY2" fmla="*/ 10277 h 6069884"/>
              <a:gd name="connsiteX3" fmla="*/ 11819551 w 11826314"/>
              <a:gd name="connsiteY3" fmla="*/ 1121522 h 6069884"/>
              <a:gd name="connsiteX4" fmla="*/ 11809581 w 11826314"/>
              <a:gd name="connsiteY4" fmla="*/ 6064799 h 6069884"/>
              <a:gd name="connsiteX5" fmla="*/ 1904026 w 11826314"/>
              <a:gd name="connsiteY5" fmla="*/ 6066819 h 6069884"/>
              <a:gd name="connsiteX6" fmla="*/ 7125 w 11826314"/>
              <a:gd name="connsiteY6" fmla="*/ 5495966 h 6069884"/>
              <a:gd name="connsiteX7" fmla="*/ 775 w 11826314"/>
              <a:gd name="connsiteY7" fmla="*/ 205812 h 6069884"/>
              <a:gd name="connsiteX0" fmla="*/ 775 w 11823476"/>
              <a:gd name="connsiteY0" fmla="*/ 205812 h 6069884"/>
              <a:gd name="connsiteX1" fmla="*/ 138726 w 11823476"/>
              <a:gd name="connsiteY1" fmla="*/ 1629 h 6069884"/>
              <a:gd name="connsiteX2" fmla="*/ 11659608 w 11823476"/>
              <a:gd name="connsiteY2" fmla="*/ 10277 h 6069884"/>
              <a:gd name="connsiteX3" fmla="*/ 11819551 w 11823476"/>
              <a:gd name="connsiteY3" fmla="*/ 1121522 h 6069884"/>
              <a:gd name="connsiteX4" fmla="*/ 11809581 w 11823476"/>
              <a:gd name="connsiteY4" fmla="*/ 6064799 h 6069884"/>
              <a:gd name="connsiteX5" fmla="*/ 1904026 w 11823476"/>
              <a:gd name="connsiteY5" fmla="*/ 6066819 h 6069884"/>
              <a:gd name="connsiteX6" fmla="*/ 7125 w 11823476"/>
              <a:gd name="connsiteY6" fmla="*/ 5495966 h 6069884"/>
              <a:gd name="connsiteX7" fmla="*/ 775 w 11823476"/>
              <a:gd name="connsiteY7" fmla="*/ 205812 h 6069884"/>
              <a:gd name="connsiteX0" fmla="*/ 775 w 12559042"/>
              <a:gd name="connsiteY0" fmla="*/ 205812 h 6069884"/>
              <a:gd name="connsiteX1" fmla="*/ 138726 w 12559042"/>
              <a:gd name="connsiteY1" fmla="*/ 1629 h 6069884"/>
              <a:gd name="connsiteX2" fmla="*/ 11659608 w 12559042"/>
              <a:gd name="connsiteY2" fmla="*/ 10277 h 6069884"/>
              <a:gd name="connsiteX3" fmla="*/ 11810026 w 12559042"/>
              <a:gd name="connsiteY3" fmla="*/ 122510 h 6069884"/>
              <a:gd name="connsiteX4" fmla="*/ 11819551 w 12559042"/>
              <a:gd name="connsiteY4" fmla="*/ 1121522 h 6069884"/>
              <a:gd name="connsiteX5" fmla="*/ 11809581 w 12559042"/>
              <a:gd name="connsiteY5" fmla="*/ 6064799 h 6069884"/>
              <a:gd name="connsiteX6" fmla="*/ 1904026 w 12559042"/>
              <a:gd name="connsiteY6" fmla="*/ 6066819 h 6069884"/>
              <a:gd name="connsiteX7" fmla="*/ 7125 w 12559042"/>
              <a:gd name="connsiteY7" fmla="*/ 5495966 h 6069884"/>
              <a:gd name="connsiteX8" fmla="*/ 775 w 12559042"/>
              <a:gd name="connsiteY8" fmla="*/ 205812 h 6069884"/>
              <a:gd name="connsiteX0" fmla="*/ 775 w 11825341"/>
              <a:gd name="connsiteY0" fmla="*/ 211183 h 6075255"/>
              <a:gd name="connsiteX1" fmla="*/ 138726 w 11825341"/>
              <a:gd name="connsiteY1" fmla="*/ 7000 h 6075255"/>
              <a:gd name="connsiteX2" fmla="*/ 11659608 w 11825341"/>
              <a:gd name="connsiteY2" fmla="*/ 15648 h 6075255"/>
              <a:gd name="connsiteX3" fmla="*/ 11810026 w 11825341"/>
              <a:gd name="connsiteY3" fmla="*/ 127881 h 6075255"/>
              <a:gd name="connsiteX4" fmla="*/ 11819551 w 11825341"/>
              <a:gd name="connsiteY4" fmla="*/ 1126893 h 6075255"/>
              <a:gd name="connsiteX5" fmla="*/ 11809581 w 11825341"/>
              <a:gd name="connsiteY5" fmla="*/ 6070170 h 6075255"/>
              <a:gd name="connsiteX6" fmla="*/ 1904026 w 11825341"/>
              <a:gd name="connsiteY6" fmla="*/ 6072190 h 6075255"/>
              <a:gd name="connsiteX7" fmla="*/ 7125 w 11825341"/>
              <a:gd name="connsiteY7" fmla="*/ 5501337 h 6075255"/>
              <a:gd name="connsiteX8" fmla="*/ 775 w 11825341"/>
              <a:gd name="connsiteY8" fmla="*/ 211183 h 6075255"/>
              <a:gd name="connsiteX0" fmla="*/ 775 w 11821813"/>
              <a:gd name="connsiteY0" fmla="*/ 211183 h 6075255"/>
              <a:gd name="connsiteX1" fmla="*/ 138726 w 11821813"/>
              <a:gd name="connsiteY1" fmla="*/ 7000 h 6075255"/>
              <a:gd name="connsiteX2" fmla="*/ 11659608 w 11821813"/>
              <a:gd name="connsiteY2" fmla="*/ 15648 h 6075255"/>
              <a:gd name="connsiteX3" fmla="*/ 11810026 w 11821813"/>
              <a:gd name="connsiteY3" fmla="*/ 127881 h 6075255"/>
              <a:gd name="connsiteX4" fmla="*/ 11819551 w 11821813"/>
              <a:gd name="connsiteY4" fmla="*/ 1126893 h 6075255"/>
              <a:gd name="connsiteX5" fmla="*/ 11809581 w 11821813"/>
              <a:gd name="connsiteY5" fmla="*/ 6070170 h 6075255"/>
              <a:gd name="connsiteX6" fmla="*/ 1904026 w 11821813"/>
              <a:gd name="connsiteY6" fmla="*/ 6072190 h 6075255"/>
              <a:gd name="connsiteX7" fmla="*/ 7125 w 11821813"/>
              <a:gd name="connsiteY7" fmla="*/ 5501337 h 6075255"/>
              <a:gd name="connsiteX8" fmla="*/ 775 w 11821813"/>
              <a:gd name="connsiteY8" fmla="*/ 211183 h 6075255"/>
              <a:gd name="connsiteX0" fmla="*/ 775 w 11821813"/>
              <a:gd name="connsiteY0" fmla="*/ 205812 h 6069884"/>
              <a:gd name="connsiteX1" fmla="*/ 138726 w 11821813"/>
              <a:gd name="connsiteY1" fmla="*/ 1629 h 6069884"/>
              <a:gd name="connsiteX2" fmla="*/ 11659608 w 11821813"/>
              <a:gd name="connsiteY2" fmla="*/ 10277 h 6069884"/>
              <a:gd name="connsiteX3" fmla="*/ 11816376 w 11821813"/>
              <a:gd name="connsiteY3" fmla="*/ 193614 h 6069884"/>
              <a:gd name="connsiteX4" fmla="*/ 11819551 w 11821813"/>
              <a:gd name="connsiteY4" fmla="*/ 1121522 h 6069884"/>
              <a:gd name="connsiteX5" fmla="*/ 11809581 w 11821813"/>
              <a:gd name="connsiteY5" fmla="*/ 6064799 h 6069884"/>
              <a:gd name="connsiteX6" fmla="*/ 1904026 w 11821813"/>
              <a:gd name="connsiteY6" fmla="*/ 6066819 h 6069884"/>
              <a:gd name="connsiteX7" fmla="*/ 7125 w 11821813"/>
              <a:gd name="connsiteY7" fmla="*/ 5495966 h 6069884"/>
              <a:gd name="connsiteX8" fmla="*/ 775 w 11821813"/>
              <a:gd name="connsiteY8" fmla="*/ 205812 h 6069884"/>
              <a:gd name="connsiteX0" fmla="*/ 775 w 11821813"/>
              <a:gd name="connsiteY0" fmla="*/ 205812 h 6069884"/>
              <a:gd name="connsiteX1" fmla="*/ 138726 w 11821813"/>
              <a:gd name="connsiteY1" fmla="*/ 1629 h 6069884"/>
              <a:gd name="connsiteX2" fmla="*/ 11659608 w 11821813"/>
              <a:gd name="connsiteY2" fmla="*/ 10277 h 6069884"/>
              <a:gd name="connsiteX3" fmla="*/ 11816376 w 11821813"/>
              <a:gd name="connsiteY3" fmla="*/ 193614 h 6069884"/>
              <a:gd name="connsiteX4" fmla="*/ 11819551 w 11821813"/>
              <a:gd name="connsiteY4" fmla="*/ 1121522 h 6069884"/>
              <a:gd name="connsiteX5" fmla="*/ 11809581 w 11821813"/>
              <a:gd name="connsiteY5" fmla="*/ 6064799 h 6069884"/>
              <a:gd name="connsiteX6" fmla="*/ 1904026 w 11821813"/>
              <a:gd name="connsiteY6" fmla="*/ 6066819 h 6069884"/>
              <a:gd name="connsiteX7" fmla="*/ 7125 w 11821813"/>
              <a:gd name="connsiteY7" fmla="*/ 5495966 h 6069884"/>
              <a:gd name="connsiteX8" fmla="*/ 775 w 11821813"/>
              <a:gd name="connsiteY8" fmla="*/ 205812 h 6069884"/>
              <a:gd name="connsiteX0" fmla="*/ 775 w 11821813"/>
              <a:gd name="connsiteY0" fmla="*/ 174049 h 6080783"/>
              <a:gd name="connsiteX1" fmla="*/ 138726 w 11821813"/>
              <a:gd name="connsiteY1" fmla="*/ 12528 h 6080783"/>
              <a:gd name="connsiteX2" fmla="*/ 11659608 w 11821813"/>
              <a:gd name="connsiteY2" fmla="*/ 21176 h 6080783"/>
              <a:gd name="connsiteX3" fmla="*/ 11816376 w 11821813"/>
              <a:gd name="connsiteY3" fmla="*/ 204513 h 6080783"/>
              <a:gd name="connsiteX4" fmla="*/ 11819551 w 11821813"/>
              <a:gd name="connsiteY4" fmla="*/ 1132421 h 6080783"/>
              <a:gd name="connsiteX5" fmla="*/ 11809581 w 11821813"/>
              <a:gd name="connsiteY5" fmla="*/ 6075698 h 6080783"/>
              <a:gd name="connsiteX6" fmla="*/ 1904026 w 11821813"/>
              <a:gd name="connsiteY6" fmla="*/ 6077718 h 6080783"/>
              <a:gd name="connsiteX7" fmla="*/ 7125 w 11821813"/>
              <a:gd name="connsiteY7" fmla="*/ 5506865 h 6080783"/>
              <a:gd name="connsiteX8" fmla="*/ 775 w 11821813"/>
              <a:gd name="connsiteY8" fmla="*/ 174049 h 6080783"/>
              <a:gd name="connsiteX0" fmla="*/ 2536 w 11823574"/>
              <a:gd name="connsiteY0" fmla="*/ 174049 h 6080783"/>
              <a:gd name="connsiteX1" fmla="*/ 140487 w 11823574"/>
              <a:gd name="connsiteY1" fmla="*/ 12528 h 6080783"/>
              <a:gd name="connsiteX2" fmla="*/ 11661369 w 11823574"/>
              <a:gd name="connsiteY2" fmla="*/ 21176 h 6080783"/>
              <a:gd name="connsiteX3" fmla="*/ 11818137 w 11823574"/>
              <a:gd name="connsiteY3" fmla="*/ 204513 h 6080783"/>
              <a:gd name="connsiteX4" fmla="*/ 11821312 w 11823574"/>
              <a:gd name="connsiteY4" fmla="*/ 1132421 h 6080783"/>
              <a:gd name="connsiteX5" fmla="*/ 11811342 w 11823574"/>
              <a:gd name="connsiteY5" fmla="*/ 6075698 h 6080783"/>
              <a:gd name="connsiteX6" fmla="*/ 1905787 w 11823574"/>
              <a:gd name="connsiteY6" fmla="*/ 6077718 h 6080783"/>
              <a:gd name="connsiteX7" fmla="*/ 8886 w 11823574"/>
              <a:gd name="connsiteY7" fmla="*/ 5506865 h 6080783"/>
              <a:gd name="connsiteX8" fmla="*/ 2536 w 11823574"/>
              <a:gd name="connsiteY8" fmla="*/ 174049 h 6080783"/>
              <a:gd name="connsiteX0" fmla="*/ 2536 w 11823574"/>
              <a:gd name="connsiteY0" fmla="*/ 163317 h 6070051"/>
              <a:gd name="connsiteX1" fmla="*/ 140487 w 11823574"/>
              <a:gd name="connsiteY1" fmla="*/ 1796 h 6070051"/>
              <a:gd name="connsiteX2" fmla="*/ 11661369 w 11823574"/>
              <a:gd name="connsiteY2" fmla="*/ 10444 h 6070051"/>
              <a:gd name="connsiteX3" fmla="*/ 11818137 w 11823574"/>
              <a:gd name="connsiteY3" fmla="*/ 193781 h 6070051"/>
              <a:gd name="connsiteX4" fmla="*/ 11821312 w 11823574"/>
              <a:gd name="connsiteY4" fmla="*/ 1121689 h 6070051"/>
              <a:gd name="connsiteX5" fmla="*/ 11811342 w 11823574"/>
              <a:gd name="connsiteY5" fmla="*/ 6064966 h 6070051"/>
              <a:gd name="connsiteX6" fmla="*/ 1905787 w 11823574"/>
              <a:gd name="connsiteY6" fmla="*/ 6066986 h 6070051"/>
              <a:gd name="connsiteX7" fmla="*/ 8886 w 11823574"/>
              <a:gd name="connsiteY7" fmla="*/ 5496133 h 6070051"/>
              <a:gd name="connsiteX8" fmla="*/ 2536 w 11823574"/>
              <a:gd name="connsiteY8" fmla="*/ 163317 h 6070051"/>
              <a:gd name="connsiteX0" fmla="*/ 1747 w 11822785"/>
              <a:gd name="connsiteY0" fmla="*/ 163317 h 6070051"/>
              <a:gd name="connsiteX1" fmla="*/ 158748 w 11822785"/>
              <a:gd name="connsiteY1" fmla="*/ 1796 h 6070051"/>
              <a:gd name="connsiteX2" fmla="*/ 11660580 w 11822785"/>
              <a:gd name="connsiteY2" fmla="*/ 10444 h 6070051"/>
              <a:gd name="connsiteX3" fmla="*/ 11817348 w 11822785"/>
              <a:gd name="connsiteY3" fmla="*/ 193781 h 6070051"/>
              <a:gd name="connsiteX4" fmla="*/ 11820523 w 11822785"/>
              <a:gd name="connsiteY4" fmla="*/ 1121689 h 6070051"/>
              <a:gd name="connsiteX5" fmla="*/ 11810553 w 11822785"/>
              <a:gd name="connsiteY5" fmla="*/ 6064966 h 6070051"/>
              <a:gd name="connsiteX6" fmla="*/ 1904998 w 11822785"/>
              <a:gd name="connsiteY6" fmla="*/ 6066986 h 6070051"/>
              <a:gd name="connsiteX7" fmla="*/ 8097 w 11822785"/>
              <a:gd name="connsiteY7" fmla="*/ 5496133 h 6070051"/>
              <a:gd name="connsiteX8" fmla="*/ 1747 w 11822785"/>
              <a:gd name="connsiteY8" fmla="*/ 163317 h 6070051"/>
              <a:gd name="connsiteX0" fmla="*/ 1747 w 11822785"/>
              <a:gd name="connsiteY0" fmla="*/ 163317 h 6069854"/>
              <a:gd name="connsiteX1" fmla="*/ 158748 w 11822785"/>
              <a:gd name="connsiteY1" fmla="*/ 1796 h 6069854"/>
              <a:gd name="connsiteX2" fmla="*/ 11660580 w 11822785"/>
              <a:gd name="connsiteY2" fmla="*/ 10444 h 6069854"/>
              <a:gd name="connsiteX3" fmla="*/ 11817348 w 11822785"/>
              <a:gd name="connsiteY3" fmla="*/ 193781 h 6069854"/>
              <a:gd name="connsiteX4" fmla="*/ 11820523 w 11822785"/>
              <a:gd name="connsiteY4" fmla="*/ 1121689 h 6069854"/>
              <a:gd name="connsiteX5" fmla="*/ 11810553 w 11822785"/>
              <a:gd name="connsiteY5" fmla="*/ 6064966 h 6069854"/>
              <a:gd name="connsiteX6" fmla="*/ 1904998 w 11822785"/>
              <a:gd name="connsiteY6" fmla="*/ 6066986 h 6069854"/>
              <a:gd name="connsiteX7" fmla="*/ 8097 w 11822785"/>
              <a:gd name="connsiteY7" fmla="*/ 5496133 h 6069854"/>
              <a:gd name="connsiteX8" fmla="*/ 1747 w 11822785"/>
              <a:gd name="connsiteY8" fmla="*/ 163317 h 6069854"/>
              <a:gd name="connsiteX0" fmla="*/ 1747 w 11822785"/>
              <a:gd name="connsiteY0" fmla="*/ 163317 h 6071616"/>
              <a:gd name="connsiteX1" fmla="*/ 158748 w 11822785"/>
              <a:gd name="connsiteY1" fmla="*/ 1796 h 6071616"/>
              <a:gd name="connsiteX2" fmla="*/ 11660580 w 11822785"/>
              <a:gd name="connsiteY2" fmla="*/ 10444 h 6071616"/>
              <a:gd name="connsiteX3" fmla="*/ 11817348 w 11822785"/>
              <a:gd name="connsiteY3" fmla="*/ 193781 h 6071616"/>
              <a:gd name="connsiteX4" fmla="*/ 11820523 w 11822785"/>
              <a:gd name="connsiteY4" fmla="*/ 1121689 h 6071616"/>
              <a:gd name="connsiteX5" fmla="*/ 11810553 w 11822785"/>
              <a:gd name="connsiteY5" fmla="*/ 6064966 h 6071616"/>
              <a:gd name="connsiteX6" fmla="*/ 1527173 w 11822785"/>
              <a:gd name="connsiteY6" fmla="*/ 6068764 h 6071616"/>
              <a:gd name="connsiteX7" fmla="*/ 8097 w 11822785"/>
              <a:gd name="connsiteY7" fmla="*/ 5496133 h 6071616"/>
              <a:gd name="connsiteX8" fmla="*/ 1747 w 11822785"/>
              <a:gd name="connsiteY8" fmla="*/ 163317 h 6071616"/>
              <a:gd name="connsiteX0" fmla="*/ 1747 w 11822785"/>
              <a:gd name="connsiteY0" fmla="*/ 163317 h 6072159"/>
              <a:gd name="connsiteX1" fmla="*/ 158748 w 11822785"/>
              <a:gd name="connsiteY1" fmla="*/ 1796 h 6072159"/>
              <a:gd name="connsiteX2" fmla="*/ 11660580 w 11822785"/>
              <a:gd name="connsiteY2" fmla="*/ 10444 h 6072159"/>
              <a:gd name="connsiteX3" fmla="*/ 11817348 w 11822785"/>
              <a:gd name="connsiteY3" fmla="*/ 193781 h 6072159"/>
              <a:gd name="connsiteX4" fmla="*/ 11820523 w 11822785"/>
              <a:gd name="connsiteY4" fmla="*/ 1121689 h 6072159"/>
              <a:gd name="connsiteX5" fmla="*/ 11810553 w 11822785"/>
              <a:gd name="connsiteY5" fmla="*/ 6064966 h 6072159"/>
              <a:gd name="connsiteX6" fmla="*/ 1527173 w 11822785"/>
              <a:gd name="connsiteY6" fmla="*/ 6068764 h 6072159"/>
              <a:gd name="connsiteX7" fmla="*/ 8097 w 11822785"/>
              <a:gd name="connsiteY7" fmla="*/ 5496133 h 6072159"/>
              <a:gd name="connsiteX8" fmla="*/ 1747 w 11822785"/>
              <a:gd name="connsiteY8" fmla="*/ 163317 h 6072159"/>
              <a:gd name="connsiteX0" fmla="*/ 1747 w 11822785"/>
              <a:gd name="connsiteY0" fmla="*/ 163317 h 6072036"/>
              <a:gd name="connsiteX1" fmla="*/ 158748 w 11822785"/>
              <a:gd name="connsiteY1" fmla="*/ 1796 h 6072036"/>
              <a:gd name="connsiteX2" fmla="*/ 11660580 w 11822785"/>
              <a:gd name="connsiteY2" fmla="*/ 10444 h 6072036"/>
              <a:gd name="connsiteX3" fmla="*/ 11817348 w 11822785"/>
              <a:gd name="connsiteY3" fmla="*/ 193781 h 6072036"/>
              <a:gd name="connsiteX4" fmla="*/ 11820523 w 11822785"/>
              <a:gd name="connsiteY4" fmla="*/ 1121689 h 6072036"/>
              <a:gd name="connsiteX5" fmla="*/ 11810553 w 11822785"/>
              <a:gd name="connsiteY5" fmla="*/ 6064966 h 6072036"/>
              <a:gd name="connsiteX6" fmla="*/ 1527173 w 11822785"/>
              <a:gd name="connsiteY6" fmla="*/ 6068764 h 6072036"/>
              <a:gd name="connsiteX7" fmla="*/ 8097 w 11822785"/>
              <a:gd name="connsiteY7" fmla="*/ 5483690 h 6072036"/>
              <a:gd name="connsiteX8" fmla="*/ 1747 w 11822785"/>
              <a:gd name="connsiteY8" fmla="*/ 163317 h 6072036"/>
              <a:gd name="connsiteX0" fmla="*/ 1747 w 11822785"/>
              <a:gd name="connsiteY0" fmla="*/ 163317 h 6071507"/>
              <a:gd name="connsiteX1" fmla="*/ 158748 w 11822785"/>
              <a:gd name="connsiteY1" fmla="*/ 1796 h 6071507"/>
              <a:gd name="connsiteX2" fmla="*/ 11660580 w 11822785"/>
              <a:gd name="connsiteY2" fmla="*/ 10444 h 6071507"/>
              <a:gd name="connsiteX3" fmla="*/ 11817348 w 11822785"/>
              <a:gd name="connsiteY3" fmla="*/ 193781 h 6071507"/>
              <a:gd name="connsiteX4" fmla="*/ 11820523 w 11822785"/>
              <a:gd name="connsiteY4" fmla="*/ 1121689 h 6071507"/>
              <a:gd name="connsiteX5" fmla="*/ 11810553 w 11822785"/>
              <a:gd name="connsiteY5" fmla="*/ 6064966 h 6071507"/>
              <a:gd name="connsiteX6" fmla="*/ 1527173 w 11822785"/>
              <a:gd name="connsiteY6" fmla="*/ 6068764 h 6071507"/>
              <a:gd name="connsiteX7" fmla="*/ 8097 w 11822785"/>
              <a:gd name="connsiteY7" fmla="*/ 5483690 h 6071507"/>
              <a:gd name="connsiteX8" fmla="*/ 1747 w 11822785"/>
              <a:gd name="connsiteY8" fmla="*/ 163317 h 6071507"/>
              <a:gd name="connsiteX0" fmla="*/ 1747 w 11822785"/>
              <a:gd name="connsiteY0" fmla="*/ 163317 h 6071988"/>
              <a:gd name="connsiteX1" fmla="*/ 158748 w 11822785"/>
              <a:gd name="connsiteY1" fmla="*/ 1796 h 6071988"/>
              <a:gd name="connsiteX2" fmla="*/ 11660580 w 11822785"/>
              <a:gd name="connsiteY2" fmla="*/ 10444 h 6071988"/>
              <a:gd name="connsiteX3" fmla="*/ 11817348 w 11822785"/>
              <a:gd name="connsiteY3" fmla="*/ 193781 h 6071988"/>
              <a:gd name="connsiteX4" fmla="*/ 11820523 w 11822785"/>
              <a:gd name="connsiteY4" fmla="*/ 1121689 h 6071988"/>
              <a:gd name="connsiteX5" fmla="*/ 11810553 w 11822785"/>
              <a:gd name="connsiteY5" fmla="*/ 6064966 h 6071988"/>
              <a:gd name="connsiteX6" fmla="*/ 1527173 w 11822785"/>
              <a:gd name="connsiteY6" fmla="*/ 6068764 h 6071988"/>
              <a:gd name="connsiteX7" fmla="*/ 8097 w 11822785"/>
              <a:gd name="connsiteY7" fmla="*/ 5483690 h 6071988"/>
              <a:gd name="connsiteX8" fmla="*/ 1747 w 11822785"/>
              <a:gd name="connsiteY8" fmla="*/ 163317 h 6071988"/>
              <a:gd name="connsiteX0" fmla="*/ 1747 w 11822785"/>
              <a:gd name="connsiteY0" fmla="*/ 163317 h 6071988"/>
              <a:gd name="connsiteX1" fmla="*/ 158748 w 11822785"/>
              <a:gd name="connsiteY1" fmla="*/ 1796 h 6071988"/>
              <a:gd name="connsiteX2" fmla="*/ 11660580 w 11822785"/>
              <a:gd name="connsiteY2" fmla="*/ 10444 h 6071988"/>
              <a:gd name="connsiteX3" fmla="*/ 11817348 w 11822785"/>
              <a:gd name="connsiteY3" fmla="*/ 193781 h 6071988"/>
              <a:gd name="connsiteX4" fmla="*/ 11820523 w 11822785"/>
              <a:gd name="connsiteY4" fmla="*/ 1121689 h 6071988"/>
              <a:gd name="connsiteX5" fmla="*/ 11810553 w 11822785"/>
              <a:gd name="connsiteY5" fmla="*/ 6064966 h 6071988"/>
              <a:gd name="connsiteX6" fmla="*/ 1417636 w 11822785"/>
              <a:gd name="connsiteY6" fmla="*/ 6068764 h 6071988"/>
              <a:gd name="connsiteX7" fmla="*/ 8097 w 11822785"/>
              <a:gd name="connsiteY7" fmla="*/ 5483690 h 6071988"/>
              <a:gd name="connsiteX8" fmla="*/ 1747 w 11822785"/>
              <a:gd name="connsiteY8" fmla="*/ 163317 h 6071988"/>
              <a:gd name="connsiteX0" fmla="*/ 1747 w 11822785"/>
              <a:gd name="connsiteY0" fmla="*/ 163317 h 6068782"/>
              <a:gd name="connsiteX1" fmla="*/ 158748 w 11822785"/>
              <a:gd name="connsiteY1" fmla="*/ 1796 h 6068782"/>
              <a:gd name="connsiteX2" fmla="*/ 11660580 w 11822785"/>
              <a:gd name="connsiteY2" fmla="*/ 10444 h 6068782"/>
              <a:gd name="connsiteX3" fmla="*/ 11817348 w 11822785"/>
              <a:gd name="connsiteY3" fmla="*/ 193781 h 6068782"/>
              <a:gd name="connsiteX4" fmla="*/ 11820523 w 11822785"/>
              <a:gd name="connsiteY4" fmla="*/ 1121689 h 6068782"/>
              <a:gd name="connsiteX5" fmla="*/ 11810553 w 11822785"/>
              <a:gd name="connsiteY5" fmla="*/ 6064966 h 6068782"/>
              <a:gd name="connsiteX6" fmla="*/ 1417636 w 11822785"/>
              <a:gd name="connsiteY6" fmla="*/ 6068764 h 6068782"/>
              <a:gd name="connsiteX7" fmla="*/ 8097 w 11822785"/>
              <a:gd name="connsiteY7" fmla="*/ 5483690 h 6068782"/>
              <a:gd name="connsiteX8" fmla="*/ 1747 w 11822785"/>
              <a:gd name="connsiteY8" fmla="*/ 163317 h 6068782"/>
              <a:gd name="connsiteX0" fmla="*/ 1747 w 11822785"/>
              <a:gd name="connsiteY0" fmla="*/ 161678 h 6067143"/>
              <a:gd name="connsiteX1" fmla="*/ 158748 w 11822785"/>
              <a:gd name="connsiteY1" fmla="*/ 157 h 6067143"/>
              <a:gd name="connsiteX2" fmla="*/ 11660580 w 11822785"/>
              <a:gd name="connsiteY2" fmla="*/ 8805 h 6067143"/>
              <a:gd name="connsiteX3" fmla="*/ 11817348 w 11822785"/>
              <a:gd name="connsiteY3" fmla="*/ 192142 h 6067143"/>
              <a:gd name="connsiteX4" fmla="*/ 11820523 w 11822785"/>
              <a:gd name="connsiteY4" fmla="*/ 1120050 h 6067143"/>
              <a:gd name="connsiteX5" fmla="*/ 11810553 w 11822785"/>
              <a:gd name="connsiteY5" fmla="*/ 6063327 h 6067143"/>
              <a:gd name="connsiteX6" fmla="*/ 1417636 w 11822785"/>
              <a:gd name="connsiteY6" fmla="*/ 6067125 h 6067143"/>
              <a:gd name="connsiteX7" fmla="*/ 8097 w 11822785"/>
              <a:gd name="connsiteY7" fmla="*/ 5482051 h 6067143"/>
              <a:gd name="connsiteX8" fmla="*/ 1747 w 11822785"/>
              <a:gd name="connsiteY8" fmla="*/ 161678 h 6067143"/>
              <a:gd name="connsiteX0" fmla="*/ 1747 w 11824170"/>
              <a:gd name="connsiteY0" fmla="*/ 161678 h 6067143"/>
              <a:gd name="connsiteX1" fmla="*/ 158748 w 11824170"/>
              <a:gd name="connsiteY1" fmla="*/ 157 h 6067143"/>
              <a:gd name="connsiteX2" fmla="*/ 11660580 w 11824170"/>
              <a:gd name="connsiteY2" fmla="*/ 8805 h 6067143"/>
              <a:gd name="connsiteX3" fmla="*/ 11820523 w 11824170"/>
              <a:gd name="connsiteY3" fmla="*/ 192143 h 6067143"/>
              <a:gd name="connsiteX4" fmla="*/ 11820523 w 11824170"/>
              <a:gd name="connsiteY4" fmla="*/ 1120050 h 6067143"/>
              <a:gd name="connsiteX5" fmla="*/ 11810553 w 11824170"/>
              <a:gd name="connsiteY5" fmla="*/ 6063327 h 6067143"/>
              <a:gd name="connsiteX6" fmla="*/ 1417636 w 11824170"/>
              <a:gd name="connsiteY6" fmla="*/ 6067125 h 6067143"/>
              <a:gd name="connsiteX7" fmla="*/ 8097 w 11824170"/>
              <a:gd name="connsiteY7" fmla="*/ 5482051 h 6067143"/>
              <a:gd name="connsiteX8" fmla="*/ 1747 w 11824170"/>
              <a:gd name="connsiteY8" fmla="*/ 161678 h 6067143"/>
              <a:gd name="connsiteX0" fmla="*/ 1747 w 11824170"/>
              <a:gd name="connsiteY0" fmla="*/ 161678 h 6067143"/>
              <a:gd name="connsiteX1" fmla="*/ 158748 w 11824170"/>
              <a:gd name="connsiteY1" fmla="*/ 157 h 6067143"/>
              <a:gd name="connsiteX2" fmla="*/ 11660580 w 11824170"/>
              <a:gd name="connsiteY2" fmla="*/ 8805 h 6067143"/>
              <a:gd name="connsiteX3" fmla="*/ 11820523 w 11824170"/>
              <a:gd name="connsiteY3" fmla="*/ 192143 h 6067143"/>
              <a:gd name="connsiteX4" fmla="*/ 11820523 w 11824170"/>
              <a:gd name="connsiteY4" fmla="*/ 1120050 h 6067143"/>
              <a:gd name="connsiteX5" fmla="*/ 11810553 w 11824170"/>
              <a:gd name="connsiteY5" fmla="*/ 6063327 h 6067143"/>
              <a:gd name="connsiteX6" fmla="*/ 1417636 w 11824170"/>
              <a:gd name="connsiteY6" fmla="*/ 6067125 h 6067143"/>
              <a:gd name="connsiteX7" fmla="*/ 8097 w 11824170"/>
              <a:gd name="connsiteY7" fmla="*/ 5482051 h 6067143"/>
              <a:gd name="connsiteX8" fmla="*/ 1747 w 11824170"/>
              <a:gd name="connsiteY8" fmla="*/ 161678 h 6067143"/>
              <a:gd name="connsiteX0" fmla="*/ 1747 w 11822785"/>
              <a:gd name="connsiteY0" fmla="*/ 161678 h 6067143"/>
              <a:gd name="connsiteX1" fmla="*/ 158748 w 11822785"/>
              <a:gd name="connsiteY1" fmla="*/ 157 h 6067143"/>
              <a:gd name="connsiteX2" fmla="*/ 11660580 w 11822785"/>
              <a:gd name="connsiteY2" fmla="*/ 8805 h 6067143"/>
              <a:gd name="connsiteX3" fmla="*/ 11820523 w 11822785"/>
              <a:gd name="connsiteY3" fmla="*/ 192143 h 6067143"/>
              <a:gd name="connsiteX4" fmla="*/ 11820523 w 11822785"/>
              <a:gd name="connsiteY4" fmla="*/ 1120050 h 6067143"/>
              <a:gd name="connsiteX5" fmla="*/ 11810553 w 11822785"/>
              <a:gd name="connsiteY5" fmla="*/ 6063327 h 6067143"/>
              <a:gd name="connsiteX6" fmla="*/ 1417636 w 11822785"/>
              <a:gd name="connsiteY6" fmla="*/ 6067125 h 6067143"/>
              <a:gd name="connsiteX7" fmla="*/ 8097 w 11822785"/>
              <a:gd name="connsiteY7" fmla="*/ 5482051 h 6067143"/>
              <a:gd name="connsiteX8" fmla="*/ 1747 w 11822785"/>
              <a:gd name="connsiteY8" fmla="*/ 161678 h 606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22785" h="6067143">
                <a:moveTo>
                  <a:pt x="1747" y="161678"/>
                </a:moveTo>
                <a:cubicBezTo>
                  <a:pt x="-9419" y="-21337"/>
                  <a:pt x="31802" y="1855"/>
                  <a:pt x="158748" y="157"/>
                </a:cubicBezTo>
                <a:lnTo>
                  <a:pt x="11660580" y="8805"/>
                </a:lnTo>
                <a:cubicBezTo>
                  <a:pt x="11839967" y="5251"/>
                  <a:pt x="11816091" y="10491"/>
                  <a:pt x="11820523" y="192143"/>
                </a:cubicBezTo>
                <a:cubicBezTo>
                  <a:pt x="11821780" y="388017"/>
                  <a:pt x="11821656" y="162850"/>
                  <a:pt x="11820523" y="1120050"/>
                </a:cubicBezTo>
                <a:cubicBezTo>
                  <a:pt x="11828585" y="1709622"/>
                  <a:pt x="11812670" y="4906106"/>
                  <a:pt x="11810553" y="6063327"/>
                </a:cubicBezTo>
                <a:lnTo>
                  <a:pt x="1417636" y="6067125"/>
                </a:lnTo>
                <a:cubicBezTo>
                  <a:pt x="644049" y="6070006"/>
                  <a:pt x="243522" y="5731592"/>
                  <a:pt x="8097" y="5482051"/>
                </a:cubicBezTo>
                <a:cubicBezTo>
                  <a:pt x="9155" y="3262415"/>
                  <a:pt x="689" y="2381314"/>
                  <a:pt x="1747" y="161678"/>
                </a:cubicBezTo>
                <a:close/>
              </a:path>
            </a:pathLst>
          </a:custGeom>
          <a:solidFill>
            <a:schemeClr val="bg2"/>
          </a:solidFill>
        </p:spPr>
        <p:txBody>
          <a:bodyPr/>
          <a:lstStyle>
            <a:lvl1pPr marL="0" marR="0" indent="0" algn="ctr" defTabSz="914400" rtl="0" eaLnBrk="1" fontAlgn="auto" latinLnBrk="0" hangingPunct="1">
              <a:lnSpc>
                <a:spcPct val="300000"/>
              </a:lnSpc>
              <a:spcBef>
                <a:spcPts val="4200"/>
              </a:spcBef>
              <a:spcAft>
                <a:spcPts val="0"/>
              </a:spcAft>
              <a:buClrTx/>
              <a:buSzTx/>
              <a:buFontTx/>
              <a:buNone/>
              <a:tabLst/>
              <a:defRPr sz="1400">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300000"/>
              </a:lnSpc>
              <a:spcBef>
                <a:spcPts val="4200"/>
              </a:spcBef>
              <a:spcAft>
                <a:spcPts val="0"/>
              </a:spcAft>
              <a:buClrTx/>
              <a:buSzTx/>
              <a:buFontTx/>
              <a:buNone/>
              <a:tabLst/>
              <a:defRPr/>
            </a:pPr>
            <a:r>
              <a:rPr lang="sv-SE" dirty="0"/>
              <a:t>Klicka på ikonen för att lägga in bild   </a:t>
            </a:r>
          </a:p>
          <a:p>
            <a:pPr marL="0" marR="0" lvl="0" indent="0" algn="ctr" defTabSz="914400" rtl="0" eaLnBrk="1" fontAlgn="auto" latinLnBrk="0" hangingPunct="1">
              <a:lnSpc>
                <a:spcPct val="300000"/>
              </a:lnSpc>
              <a:spcBef>
                <a:spcPts val="4200"/>
              </a:spcBef>
              <a:spcAft>
                <a:spcPts val="0"/>
              </a:spcAft>
              <a:buClrTx/>
              <a:buSzTx/>
              <a:buFontTx/>
              <a:buNone/>
              <a:tabLst/>
              <a:defRPr/>
            </a:pPr>
            <a:r>
              <a:rPr lang="sv-SE" dirty="0"/>
              <a:t>   </a:t>
            </a:r>
          </a:p>
          <a:p>
            <a:endParaRPr lang="sv-SE" dirty="0"/>
          </a:p>
        </p:txBody>
      </p:sp>
      <p:sp>
        <p:nvSpPr>
          <p:cNvPr id="6" name="Platshållare för text 8">
            <a:extLst>
              <a:ext uri="{FF2B5EF4-FFF2-40B4-BE49-F238E27FC236}">
                <a16:creationId xmlns:a16="http://schemas.microsoft.com/office/drawing/2014/main" id="{E622E4C8-152B-42E0-8E3F-85BC4C913B8B}"/>
              </a:ext>
            </a:extLst>
          </p:cNvPr>
          <p:cNvSpPr>
            <a:spLocks noGrp="1"/>
          </p:cNvSpPr>
          <p:nvPr>
            <p:ph type="body" sz="quarter" idx="11" hasCustomPrompt="1"/>
          </p:nvPr>
        </p:nvSpPr>
        <p:spPr>
          <a:xfrm>
            <a:off x="1410537" y="6371498"/>
            <a:ext cx="6713034" cy="276893"/>
          </a:xfrm>
          <a:prstGeom prst="rect">
            <a:avLst/>
          </a:prstGeom>
        </p:spPr>
        <p:txBody>
          <a:bodyPr/>
          <a:lstStyle>
            <a:lvl1pPr marL="0" indent="0">
              <a:buNone/>
              <a:defRPr sz="1000">
                <a:solidFill>
                  <a:schemeClr val="bg1">
                    <a:lumMod val="50000"/>
                  </a:schemeClr>
                </a:solidFill>
              </a:defRPr>
            </a:lvl1pPr>
            <a:lvl2pPr>
              <a:defRPr sz="1000">
                <a:solidFill>
                  <a:schemeClr val="bg1">
                    <a:lumMod val="50000"/>
                  </a:schemeClr>
                </a:solidFill>
              </a:defRPr>
            </a:lvl2pPr>
            <a:lvl3pPr>
              <a:defRPr sz="1000">
                <a:solidFill>
                  <a:schemeClr val="bg1">
                    <a:lumMod val="50000"/>
                  </a:schemeClr>
                </a:solidFill>
              </a:defRPr>
            </a:lvl3pPr>
            <a:lvl4pPr>
              <a:defRPr sz="1000">
                <a:solidFill>
                  <a:schemeClr val="bg1">
                    <a:lumMod val="50000"/>
                  </a:schemeClr>
                </a:solidFill>
              </a:defRPr>
            </a:lvl4pPr>
            <a:lvl5pPr>
              <a:defRPr sz="1000">
                <a:solidFill>
                  <a:schemeClr val="bg1">
                    <a:lumMod val="50000"/>
                  </a:schemeClr>
                </a:solidFill>
              </a:defRPr>
            </a:lvl5pPr>
          </a:lstStyle>
          <a:p>
            <a:pPr lvl="0"/>
            <a:r>
              <a:rPr lang="sv-SE" dirty="0"/>
              <a:t>Klicka här för att lägga in datum, författare och </a:t>
            </a:r>
            <a:r>
              <a:rPr lang="sv-SE" dirty="0" err="1"/>
              <a:t>ev</a:t>
            </a:r>
            <a:r>
              <a:rPr lang="sv-SE" dirty="0"/>
              <a:t> projektbeskrivning</a:t>
            </a:r>
          </a:p>
        </p:txBody>
      </p:sp>
    </p:spTree>
    <p:extLst>
      <p:ext uri="{BB962C8B-B14F-4D97-AF65-F5344CB8AC3E}">
        <p14:creationId xmlns:p14="http://schemas.microsoft.com/office/powerpoint/2010/main" val="2216663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alvbild med text och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293196" y="5869693"/>
            <a:ext cx="9554189" cy="486704"/>
          </a:xfrm>
          <a:prstGeom prst="rect">
            <a:avLst/>
          </a:prstGeom>
        </p:spPr>
        <p:txBody>
          <a:bodyPr anchor="t">
            <a:normAutofit/>
          </a:bodyPr>
          <a:lstStyle>
            <a:lvl1pPr>
              <a:defRPr sz="2400">
                <a:solidFill>
                  <a:srgbClr val="DB0D15"/>
                </a:solidFill>
                <a:latin typeface="Arial" panose="020B0604020202020204" pitchFamily="34" charset="0"/>
                <a:cs typeface="Arial" panose="020B0604020202020204" pitchFamily="34" charset="0"/>
              </a:defRPr>
            </a:lvl1pPr>
          </a:lstStyle>
          <a:p>
            <a:r>
              <a:rPr lang="sv-SE" dirty="0"/>
              <a:t>Detta rubrikfält används vid </a:t>
            </a:r>
            <a:r>
              <a:rPr lang="sv-SE" dirty="0" err="1"/>
              <a:t>halvbild</a:t>
            </a:r>
            <a:endParaRPr lang="sv-SE" dirty="0"/>
          </a:p>
        </p:txBody>
      </p:sp>
      <p:sp>
        <p:nvSpPr>
          <p:cNvPr id="9" name="Platshållare för bild 9">
            <a:extLst>
              <a:ext uri="{FF2B5EF4-FFF2-40B4-BE49-F238E27FC236}">
                <a16:creationId xmlns:a16="http://schemas.microsoft.com/office/drawing/2014/main" id="{347E835F-CBD4-4961-833E-DF753E0BB00E}"/>
              </a:ext>
            </a:extLst>
          </p:cNvPr>
          <p:cNvSpPr>
            <a:spLocks noGrp="1"/>
          </p:cNvSpPr>
          <p:nvPr>
            <p:ph type="pic" sz="quarter" idx="10" hasCustomPrompt="1"/>
          </p:nvPr>
        </p:nvSpPr>
        <p:spPr>
          <a:xfrm>
            <a:off x="188644" y="177224"/>
            <a:ext cx="5813861" cy="5420085"/>
          </a:xfrm>
          <a:custGeom>
            <a:avLst/>
            <a:gdLst>
              <a:gd name="connsiteX0" fmla="*/ 0 w 5468938"/>
              <a:gd name="connsiteY0" fmla="*/ 0 h 6858000"/>
              <a:gd name="connsiteX1" fmla="*/ 2734469 w 5468938"/>
              <a:gd name="connsiteY1" fmla="*/ 0 h 6858000"/>
              <a:gd name="connsiteX2" fmla="*/ 5468938 w 5468938"/>
              <a:gd name="connsiteY2" fmla="*/ 3429000 h 6858000"/>
              <a:gd name="connsiteX3" fmla="*/ 2734469 w 5468938"/>
              <a:gd name="connsiteY3" fmla="*/ 6858000 h 6858000"/>
              <a:gd name="connsiteX4" fmla="*/ 0 w 5468938"/>
              <a:gd name="connsiteY4" fmla="*/ 6858000 h 6858000"/>
              <a:gd name="connsiteX5" fmla="*/ 0 w 5468938"/>
              <a:gd name="connsiteY5" fmla="*/ 0 h 6858000"/>
              <a:gd name="connsiteX0" fmla="*/ 0 w 5792556"/>
              <a:gd name="connsiteY0" fmla="*/ 0 h 6858000"/>
              <a:gd name="connsiteX1" fmla="*/ 4724633 w 5792556"/>
              <a:gd name="connsiteY1" fmla="*/ 0 h 6858000"/>
              <a:gd name="connsiteX2" fmla="*/ 5468938 w 5792556"/>
              <a:gd name="connsiteY2" fmla="*/ 3429000 h 6858000"/>
              <a:gd name="connsiteX3" fmla="*/ 2734469 w 5792556"/>
              <a:gd name="connsiteY3" fmla="*/ 6858000 h 6858000"/>
              <a:gd name="connsiteX4" fmla="*/ 0 w 5792556"/>
              <a:gd name="connsiteY4" fmla="*/ 6858000 h 6858000"/>
              <a:gd name="connsiteX5" fmla="*/ 0 w 5792556"/>
              <a:gd name="connsiteY5" fmla="*/ 0 h 6858000"/>
              <a:gd name="connsiteX0" fmla="*/ 0 w 5715582"/>
              <a:gd name="connsiteY0" fmla="*/ 0 h 6858000"/>
              <a:gd name="connsiteX1" fmla="*/ 4724633 w 5715582"/>
              <a:gd name="connsiteY1" fmla="*/ 0 h 6858000"/>
              <a:gd name="connsiteX2" fmla="*/ 5468938 w 5715582"/>
              <a:gd name="connsiteY2" fmla="*/ 3429000 h 6858000"/>
              <a:gd name="connsiteX3" fmla="*/ 4814281 w 5715582"/>
              <a:gd name="connsiteY3" fmla="*/ 6858000 h 6858000"/>
              <a:gd name="connsiteX4" fmla="*/ 0 w 5715582"/>
              <a:gd name="connsiteY4" fmla="*/ 6858000 h 6858000"/>
              <a:gd name="connsiteX5" fmla="*/ 0 w 5715582"/>
              <a:gd name="connsiteY5" fmla="*/ 0 h 6858000"/>
              <a:gd name="connsiteX0" fmla="*/ 0 w 5657592"/>
              <a:gd name="connsiteY0" fmla="*/ 0 h 6858000"/>
              <a:gd name="connsiteX1" fmla="*/ 4724633 w 5657592"/>
              <a:gd name="connsiteY1" fmla="*/ 0 h 6858000"/>
              <a:gd name="connsiteX2" fmla="*/ 5468938 w 5657592"/>
              <a:gd name="connsiteY2" fmla="*/ 3429000 h 6858000"/>
              <a:gd name="connsiteX3" fmla="*/ 4814281 w 5657592"/>
              <a:gd name="connsiteY3" fmla="*/ 6858000 h 6858000"/>
              <a:gd name="connsiteX4" fmla="*/ 0 w 5657592"/>
              <a:gd name="connsiteY4" fmla="*/ 6858000 h 6858000"/>
              <a:gd name="connsiteX5" fmla="*/ 0 w 5657592"/>
              <a:gd name="connsiteY5" fmla="*/ 0 h 6858000"/>
              <a:gd name="connsiteX0" fmla="*/ 0 w 5540797"/>
              <a:gd name="connsiteY0" fmla="*/ 0 h 6858000"/>
              <a:gd name="connsiteX1" fmla="*/ 4724633 w 5540797"/>
              <a:gd name="connsiteY1" fmla="*/ 0 h 6858000"/>
              <a:gd name="connsiteX2" fmla="*/ 5468938 w 5540797"/>
              <a:gd name="connsiteY2" fmla="*/ 3429000 h 6858000"/>
              <a:gd name="connsiteX3" fmla="*/ 4814281 w 5540797"/>
              <a:gd name="connsiteY3" fmla="*/ 6858000 h 6858000"/>
              <a:gd name="connsiteX4" fmla="*/ 0 w 5540797"/>
              <a:gd name="connsiteY4" fmla="*/ 6858000 h 6858000"/>
              <a:gd name="connsiteX5" fmla="*/ 0 w 5540797"/>
              <a:gd name="connsiteY5" fmla="*/ 0 h 6858000"/>
              <a:gd name="connsiteX0" fmla="*/ 0 w 5367229"/>
              <a:gd name="connsiteY0" fmla="*/ 0 h 6858000"/>
              <a:gd name="connsiteX1" fmla="*/ 4724633 w 5367229"/>
              <a:gd name="connsiteY1" fmla="*/ 0 h 6858000"/>
              <a:gd name="connsiteX2" fmla="*/ 4814281 w 5367229"/>
              <a:gd name="connsiteY2" fmla="*/ 6858000 h 6858000"/>
              <a:gd name="connsiteX3" fmla="*/ 0 w 5367229"/>
              <a:gd name="connsiteY3" fmla="*/ 6858000 h 6858000"/>
              <a:gd name="connsiteX4" fmla="*/ 0 w 5367229"/>
              <a:gd name="connsiteY4" fmla="*/ 0 h 6858000"/>
              <a:gd name="connsiteX0" fmla="*/ 0 w 5373612"/>
              <a:gd name="connsiteY0" fmla="*/ 0 h 6858000"/>
              <a:gd name="connsiteX1" fmla="*/ 4724633 w 5373612"/>
              <a:gd name="connsiteY1" fmla="*/ 0 h 6858000"/>
              <a:gd name="connsiteX2" fmla="*/ 4814281 w 5373612"/>
              <a:gd name="connsiteY2" fmla="*/ 6858000 h 6858000"/>
              <a:gd name="connsiteX3" fmla="*/ 0 w 5373612"/>
              <a:gd name="connsiteY3" fmla="*/ 6858000 h 6858000"/>
              <a:gd name="connsiteX4" fmla="*/ 0 w 5373612"/>
              <a:gd name="connsiteY4" fmla="*/ 0 h 6858000"/>
              <a:gd name="connsiteX0" fmla="*/ 0 w 5409044"/>
              <a:gd name="connsiteY0" fmla="*/ 0 h 6858000"/>
              <a:gd name="connsiteX1" fmla="*/ 4724633 w 5409044"/>
              <a:gd name="connsiteY1" fmla="*/ 0 h 6858000"/>
              <a:gd name="connsiteX2" fmla="*/ 4814281 w 5409044"/>
              <a:gd name="connsiteY2" fmla="*/ 6858000 h 6858000"/>
              <a:gd name="connsiteX3" fmla="*/ 0 w 5409044"/>
              <a:gd name="connsiteY3" fmla="*/ 6858000 h 6858000"/>
              <a:gd name="connsiteX4" fmla="*/ 0 w 5409044"/>
              <a:gd name="connsiteY4" fmla="*/ 0 h 6858000"/>
              <a:gd name="connsiteX0" fmla="*/ 0 w 5409044"/>
              <a:gd name="connsiteY0" fmla="*/ 0 h 6858000"/>
              <a:gd name="connsiteX1" fmla="*/ 4724633 w 5409044"/>
              <a:gd name="connsiteY1" fmla="*/ 0 h 6858000"/>
              <a:gd name="connsiteX2" fmla="*/ 4814281 w 5409044"/>
              <a:gd name="connsiteY2" fmla="*/ 6858000 h 6858000"/>
              <a:gd name="connsiteX3" fmla="*/ 0 w 5409044"/>
              <a:gd name="connsiteY3" fmla="*/ 6858000 h 6858000"/>
              <a:gd name="connsiteX4" fmla="*/ 0 w 5409044"/>
              <a:gd name="connsiteY4" fmla="*/ 0 h 6858000"/>
              <a:gd name="connsiteX0" fmla="*/ 0 w 5409044"/>
              <a:gd name="connsiteY0" fmla="*/ 0 h 7446632"/>
              <a:gd name="connsiteX1" fmla="*/ 4724633 w 5409044"/>
              <a:gd name="connsiteY1" fmla="*/ 0 h 7446632"/>
              <a:gd name="connsiteX2" fmla="*/ 4814281 w 5409044"/>
              <a:gd name="connsiteY2" fmla="*/ 6858000 h 7446632"/>
              <a:gd name="connsiteX3" fmla="*/ 2262026 w 5409044"/>
              <a:gd name="connsiteY3" fmla="*/ 7446629 h 7446632"/>
              <a:gd name="connsiteX4" fmla="*/ 0 w 5409044"/>
              <a:gd name="connsiteY4" fmla="*/ 6858000 h 7446632"/>
              <a:gd name="connsiteX5" fmla="*/ 0 w 5409044"/>
              <a:gd name="connsiteY5" fmla="*/ 0 h 7446632"/>
              <a:gd name="connsiteX0" fmla="*/ 0 w 5409044"/>
              <a:gd name="connsiteY0" fmla="*/ 334 h 7446966"/>
              <a:gd name="connsiteX1" fmla="*/ 357026 w 5409044"/>
              <a:gd name="connsiteY1" fmla="*/ 2352 h 7446966"/>
              <a:gd name="connsiteX2" fmla="*/ 4724633 w 5409044"/>
              <a:gd name="connsiteY2" fmla="*/ 334 h 7446966"/>
              <a:gd name="connsiteX3" fmla="*/ 4814281 w 5409044"/>
              <a:gd name="connsiteY3" fmla="*/ 6858334 h 7446966"/>
              <a:gd name="connsiteX4" fmla="*/ 2262026 w 5409044"/>
              <a:gd name="connsiteY4" fmla="*/ 7446963 h 7446966"/>
              <a:gd name="connsiteX5" fmla="*/ 0 w 5409044"/>
              <a:gd name="connsiteY5" fmla="*/ 6858334 h 7446966"/>
              <a:gd name="connsiteX6" fmla="*/ 0 w 5409044"/>
              <a:gd name="connsiteY6" fmla="*/ 334 h 7446966"/>
              <a:gd name="connsiteX0" fmla="*/ 3175 w 5409044"/>
              <a:gd name="connsiteY0" fmla="*/ 199091 h 7446632"/>
              <a:gd name="connsiteX1" fmla="*/ 357026 w 5409044"/>
              <a:gd name="connsiteY1" fmla="*/ 2018 h 7446632"/>
              <a:gd name="connsiteX2" fmla="*/ 4724633 w 5409044"/>
              <a:gd name="connsiteY2" fmla="*/ 0 h 7446632"/>
              <a:gd name="connsiteX3" fmla="*/ 4814281 w 5409044"/>
              <a:gd name="connsiteY3" fmla="*/ 6858000 h 7446632"/>
              <a:gd name="connsiteX4" fmla="*/ 2262026 w 5409044"/>
              <a:gd name="connsiteY4" fmla="*/ 7446629 h 7446632"/>
              <a:gd name="connsiteX5" fmla="*/ 0 w 5409044"/>
              <a:gd name="connsiteY5" fmla="*/ 6858000 h 7446632"/>
              <a:gd name="connsiteX6" fmla="*/ 3175 w 5409044"/>
              <a:gd name="connsiteY6" fmla="*/ 199091 h 7446632"/>
              <a:gd name="connsiteX0" fmla="*/ 3175 w 5409044"/>
              <a:gd name="connsiteY0" fmla="*/ 199867 h 7447408"/>
              <a:gd name="connsiteX1" fmla="*/ 357026 w 5409044"/>
              <a:gd name="connsiteY1" fmla="*/ 2794 h 7447408"/>
              <a:gd name="connsiteX2" fmla="*/ 4724633 w 5409044"/>
              <a:gd name="connsiteY2" fmla="*/ 776 h 7447408"/>
              <a:gd name="connsiteX3" fmla="*/ 4814281 w 5409044"/>
              <a:gd name="connsiteY3" fmla="*/ 6858776 h 7447408"/>
              <a:gd name="connsiteX4" fmla="*/ 2262026 w 5409044"/>
              <a:gd name="connsiteY4" fmla="*/ 7447405 h 7447408"/>
              <a:gd name="connsiteX5" fmla="*/ 0 w 5409044"/>
              <a:gd name="connsiteY5" fmla="*/ 6858776 h 7447408"/>
              <a:gd name="connsiteX6" fmla="*/ 3175 w 5409044"/>
              <a:gd name="connsiteY6" fmla="*/ 199867 h 7447408"/>
              <a:gd name="connsiteX0" fmla="*/ 3175 w 5409044"/>
              <a:gd name="connsiteY0" fmla="*/ 202804 h 7450345"/>
              <a:gd name="connsiteX1" fmla="*/ 103026 w 5409044"/>
              <a:gd name="connsiteY1" fmla="*/ 2176 h 7450345"/>
              <a:gd name="connsiteX2" fmla="*/ 4724633 w 5409044"/>
              <a:gd name="connsiteY2" fmla="*/ 3713 h 7450345"/>
              <a:gd name="connsiteX3" fmla="*/ 4814281 w 5409044"/>
              <a:gd name="connsiteY3" fmla="*/ 6861713 h 7450345"/>
              <a:gd name="connsiteX4" fmla="*/ 2262026 w 5409044"/>
              <a:gd name="connsiteY4" fmla="*/ 7450342 h 7450345"/>
              <a:gd name="connsiteX5" fmla="*/ 0 w 5409044"/>
              <a:gd name="connsiteY5" fmla="*/ 6861713 h 7450345"/>
              <a:gd name="connsiteX6" fmla="*/ 3175 w 5409044"/>
              <a:gd name="connsiteY6" fmla="*/ 202804 h 7450345"/>
              <a:gd name="connsiteX0" fmla="*/ 3175 w 5409044"/>
              <a:gd name="connsiteY0" fmla="*/ 205811 h 7449797"/>
              <a:gd name="connsiteX1" fmla="*/ 103026 w 5409044"/>
              <a:gd name="connsiteY1" fmla="*/ 1628 h 7449797"/>
              <a:gd name="connsiteX2" fmla="*/ 4724633 w 5409044"/>
              <a:gd name="connsiteY2" fmla="*/ 3165 h 7449797"/>
              <a:gd name="connsiteX3" fmla="*/ 4814281 w 5409044"/>
              <a:gd name="connsiteY3" fmla="*/ 6861165 h 7449797"/>
              <a:gd name="connsiteX4" fmla="*/ 2262026 w 5409044"/>
              <a:gd name="connsiteY4" fmla="*/ 7449794 h 7449797"/>
              <a:gd name="connsiteX5" fmla="*/ 0 w 5409044"/>
              <a:gd name="connsiteY5" fmla="*/ 6861165 h 7449797"/>
              <a:gd name="connsiteX6" fmla="*/ 3175 w 5409044"/>
              <a:gd name="connsiteY6" fmla="*/ 205811 h 7449797"/>
              <a:gd name="connsiteX0" fmla="*/ 3175 w 5409044"/>
              <a:gd name="connsiteY0" fmla="*/ 205811 h 7449797"/>
              <a:gd name="connsiteX1" fmla="*/ 141126 w 5409044"/>
              <a:gd name="connsiteY1" fmla="*/ 1628 h 7449797"/>
              <a:gd name="connsiteX2" fmla="*/ 4724633 w 5409044"/>
              <a:gd name="connsiteY2" fmla="*/ 3165 h 7449797"/>
              <a:gd name="connsiteX3" fmla="*/ 4814281 w 5409044"/>
              <a:gd name="connsiteY3" fmla="*/ 6861165 h 7449797"/>
              <a:gd name="connsiteX4" fmla="*/ 2262026 w 5409044"/>
              <a:gd name="connsiteY4" fmla="*/ 7449794 h 7449797"/>
              <a:gd name="connsiteX5" fmla="*/ 0 w 5409044"/>
              <a:gd name="connsiteY5" fmla="*/ 6861165 h 7449797"/>
              <a:gd name="connsiteX6" fmla="*/ 3175 w 5409044"/>
              <a:gd name="connsiteY6" fmla="*/ 205811 h 7449797"/>
              <a:gd name="connsiteX0" fmla="*/ 9525 w 5415394"/>
              <a:gd name="connsiteY0" fmla="*/ 205811 h 7449797"/>
              <a:gd name="connsiteX1" fmla="*/ 147476 w 5415394"/>
              <a:gd name="connsiteY1" fmla="*/ 1628 h 7449797"/>
              <a:gd name="connsiteX2" fmla="*/ 4730983 w 5415394"/>
              <a:gd name="connsiteY2" fmla="*/ 3165 h 7449797"/>
              <a:gd name="connsiteX3" fmla="*/ 4820631 w 5415394"/>
              <a:gd name="connsiteY3" fmla="*/ 6861165 h 7449797"/>
              <a:gd name="connsiteX4" fmla="*/ 2268376 w 5415394"/>
              <a:gd name="connsiteY4" fmla="*/ 7449794 h 7449797"/>
              <a:gd name="connsiteX5" fmla="*/ 0 w 5415394"/>
              <a:gd name="connsiteY5" fmla="*/ 5211548 h 7449797"/>
              <a:gd name="connsiteX6" fmla="*/ 9525 w 5415394"/>
              <a:gd name="connsiteY6" fmla="*/ 205811 h 7449797"/>
              <a:gd name="connsiteX0" fmla="*/ 9525 w 5415394"/>
              <a:gd name="connsiteY0" fmla="*/ 205811 h 6861165"/>
              <a:gd name="connsiteX1" fmla="*/ 147476 w 5415394"/>
              <a:gd name="connsiteY1" fmla="*/ 1628 h 6861165"/>
              <a:gd name="connsiteX2" fmla="*/ 4730983 w 5415394"/>
              <a:gd name="connsiteY2" fmla="*/ 3165 h 6861165"/>
              <a:gd name="connsiteX3" fmla="*/ 4820631 w 5415394"/>
              <a:gd name="connsiteY3" fmla="*/ 6861165 h 6861165"/>
              <a:gd name="connsiteX4" fmla="*/ 2042951 w 5415394"/>
              <a:gd name="connsiteY4" fmla="*/ 5558423 h 6861165"/>
              <a:gd name="connsiteX5" fmla="*/ 0 w 5415394"/>
              <a:gd name="connsiteY5" fmla="*/ 5211548 h 6861165"/>
              <a:gd name="connsiteX6" fmla="*/ 9525 w 5415394"/>
              <a:gd name="connsiteY6" fmla="*/ 205811 h 6861165"/>
              <a:gd name="connsiteX0" fmla="*/ 3175 w 5409044"/>
              <a:gd name="connsiteY0" fmla="*/ 205811 h 6861165"/>
              <a:gd name="connsiteX1" fmla="*/ 141126 w 5409044"/>
              <a:gd name="connsiteY1" fmla="*/ 1628 h 6861165"/>
              <a:gd name="connsiteX2" fmla="*/ 4724633 w 5409044"/>
              <a:gd name="connsiteY2" fmla="*/ 3165 h 6861165"/>
              <a:gd name="connsiteX3" fmla="*/ 4814281 w 5409044"/>
              <a:gd name="connsiteY3" fmla="*/ 6861165 h 6861165"/>
              <a:gd name="connsiteX4" fmla="*/ 2036601 w 5409044"/>
              <a:gd name="connsiteY4" fmla="*/ 5558423 h 6861165"/>
              <a:gd name="connsiteX5" fmla="*/ 0 w 5409044"/>
              <a:gd name="connsiteY5" fmla="*/ 5222214 h 6861165"/>
              <a:gd name="connsiteX6" fmla="*/ 3175 w 5409044"/>
              <a:gd name="connsiteY6" fmla="*/ 205811 h 6861165"/>
              <a:gd name="connsiteX0" fmla="*/ 3175 w 5409044"/>
              <a:gd name="connsiteY0" fmla="*/ 205811 h 6861165"/>
              <a:gd name="connsiteX1" fmla="*/ 141126 w 5409044"/>
              <a:gd name="connsiteY1" fmla="*/ 1628 h 6861165"/>
              <a:gd name="connsiteX2" fmla="*/ 4724633 w 5409044"/>
              <a:gd name="connsiteY2" fmla="*/ 3165 h 6861165"/>
              <a:gd name="connsiteX3" fmla="*/ 4814281 w 5409044"/>
              <a:gd name="connsiteY3" fmla="*/ 6861165 h 6861165"/>
              <a:gd name="connsiteX4" fmla="*/ 1906426 w 5409044"/>
              <a:gd name="connsiteY4" fmla="*/ 6066818 h 6861165"/>
              <a:gd name="connsiteX5" fmla="*/ 0 w 5409044"/>
              <a:gd name="connsiteY5" fmla="*/ 5222214 h 6861165"/>
              <a:gd name="connsiteX6" fmla="*/ 3175 w 5409044"/>
              <a:gd name="connsiteY6" fmla="*/ 205811 h 6861165"/>
              <a:gd name="connsiteX0" fmla="*/ 3175 w 6997717"/>
              <a:gd name="connsiteY0" fmla="*/ 205811 h 6068353"/>
              <a:gd name="connsiteX1" fmla="*/ 141126 w 6997717"/>
              <a:gd name="connsiteY1" fmla="*/ 1628 h 6068353"/>
              <a:gd name="connsiteX2" fmla="*/ 4724633 w 6997717"/>
              <a:gd name="connsiteY2" fmla="*/ 3165 h 6068353"/>
              <a:gd name="connsiteX3" fmla="*/ 6789131 w 6997717"/>
              <a:gd name="connsiteY3" fmla="*/ 6068353 h 6068353"/>
              <a:gd name="connsiteX4" fmla="*/ 1906426 w 6997717"/>
              <a:gd name="connsiteY4" fmla="*/ 6066818 h 6068353"/>
              <a:gd name="connsiteX5" fmla="*/ 0 w 6997717"/>
              <a:gd name="connsiteY5" fmla="*/ 5222214 h 6068353"/>
              <a:gd name="connsiteX6" fmla="*/ 3175 w 6997717"/>
              <a:gd name="connsiteY6" fmla="*/ 205811 h 6068353"/>
              <a:gd name="connsiteX0" fmla="*/ 3175 w 6997717"/>
              <a:gd name="connsiteY0" fmla="*/ 205811 h 6068353"/>
              <a:gd name="connsiteX1" fmla="*/ 141126 w 6997717"/>
              <a:gd name="connsiteY1" fmla="*/ 1628 h 6068353"/>
              <a:gd name="connsiteX2" fmla="*/ 4724633 w 6997717"/>
              <a:gd name="connsiteY2" fmla="*/ 3165 h 6068353"/>
              <a:gd name="connsiteX3" fmla="*/ 6789131 w 6997717"/>
              <a:gd name="connsiteY3" fmla="*/ 6068353 h 6068353"/>
              <a:gd name="connsiteX4" fmla="*/ 1906426 w 6997717"/>
              <a:gd name="connsiteY4" fmla="*/ 6066818 h 6068353"/>
              <a:gd name="connsiteX5" fmla="*/ 0 w 6997717"/>
              <a:gd name="connsiteY5" fmla="*/ 5222214 h 6068353"/>
              <a:gd name="connsiteX6" fmla="*/ 3175 w 6997717"/>
              <a:gd name="connsiteY6" fmla="*/ 205811 h 6068353"/>
              <a:gd name="connsiteX0" fmla="*/ 3175 w 6997717"/>
              <a:gd name="connsiteY0" fmla="*/ 205811 h 6068353"/>
              <a:gd name="connsiteX1" fmla="*/ 141126 w 6997717"/>
              <a:gd name="connsiteY1" fmla="*/ 1628 h 6068353"/>
              <a:gd name="connsiteX2" fmla="*/ 4724633 w 6997717"/>
              <a:gd name="connsiteY2" fmla="*/ 3165 h 6068353"/>
              <a:gd name="connsiteX3" fmla="*/ 6789131 w 6997717"/>
              <a:gd name="connsiteY3" fmla="*/ 6068353 h 6068353"/>
              <a:gd name="connsiteX4" fmla="*/ 1906426 w 6997717"/>
              <a:gd name="connsiteY4" fmla="*/ 6066818 h 6068353"/>
              <a:gd name="connsiteX5" fmla="*/ 0 w 6997717"/>
              <a:gd name="connsiteY5" fmla="*/ 5222214 h 6068353"/>
              <a:gd name="connsiteX6" fmla="*/ 3175 w 6997717"/>
              <a:gd name="connsiteY6" fmla="*/ 205811 h 6068353"/>
              <a:gd name="connsiteX0" fmla="*/ 775 w 6995317"/>
              <a:gd name="connsiteY0" fmla="*/ 205811 h 6068353"/>
              <a:gd name="connsiteX1" fmla="*/ 138726 w 6995317"/>
              <a:gd name="connsiteY1" fmla="*/ 1628 h 6068353"/>
              <a:gd name="connsiteX2" fmla="*/ 4722233 w 6995317"/>
              <a:gd name="connsiteY2" fmla="*/ 3165 h 6068353"/>
              <a:gd name="connsiteX3" fmla="*/ 6786731 w 6995317"/>
              <a:gd name="connsiteY3" fmla="*/ 6068353 h 6068353"/>
              <a:gd name="connsiteX4" fmla="*/ 1904026 w 6995317"/>
              <a:gd name="connsiteY4" fmla="*/ 6066818 h 6068353"/>
              <a:gd name="connsiteX5" fmla="*/ 7125 w 6995317"/>
              <a:gd name="connsiteY5" fmla="*/ 5495965 h 6068353"/>
              <a:gd name="connsiteX6" fmla="*/ 775 w 6995317"/>
              <a:gd name="connsiteY6" fmla="*/ 205811 h 6068353"/>
              <a:gd name="connsiteX0" fmla="*/ 775 w 6995317"/>
              <a:gd name="connsiteY0" fmla="*/ 205811 h 6068572"/>
              <a:gd name="connsiteX1" fmla="*/ 138726 w 6995317"/>
              <a:gd name="connsiteY1" fmla="*/ 1628 h 6068572"/>
              <a:gd name="connsiteX2" fmla="*/ 4722233 w 6995317"/>
              <a:gd name="connsiteY2" fmla="*/ 3165 h 6068572"/>
              <a:gd name="connsiteX3" fmla="*/ 6786731 w 6995317"/>
              <a:gd name="connsiteY3" fmla="*/ 6068353 h 6068572"/>
              <a:gd name="connsiteX4" fmla="*/ 1904026 w 6995317"/>
              <a:gd name="connsiteY4" fmla="*/ 6066818 h 6068572"/>
              <a:gd name="connsiteX5" fmla="*/ 7125 w 6995317"/>
              <a:gd name="connsiteY5" fmla="*/ 5495965 h 6068572"/>
              <a:gd name="connsiteX6" fmla="*/ 775 w 6995317"/>
              <a:gd name="connsiteY6" fmla="*/ 205811 h 6068572"/>
              <a:gd name="connsiteX0" fmla="*/ 775 w 6995317"/>
              <a:gd name="connsiteY0" fmla="*/ 205811 h 6070189"/>
              <a:gd name="connsiteX1" fmla="*/ 138726 w 6995317"/>
              <a:gd name="connsiteY1" fmla="*/ 1628 h 6070189"/>
              <a:gd name="connsiteX2" fmla="*/ 4722233 w 6995317"/>
              <a:gd name="connsiteY2" fmla="*/ 3165 h 6070189"/>
              <a:gd name="connsiteX3" fmla="*/ 6786731 w 6995317"/>
              <a:gd name="connsiteY3" fmla="*/ 6068353 h 6070189"/>
              <a:gd name="connsiteX4" fmla="*/ 1904026 w 6995317"/>
              <a:gd name="connsiteY4" fmla="*/ 6066818 h 6070189"/>
              <a:gd name="connsiteX5" fmla="*/ 7125 w 6995317"/>
              <a:gd name="connsiteY5" fmla="*/ 5495965 h 6070189"/>
              <a:gd name="connsiteX6" fmla="*/ 775 w 6995317"/>
              <a:gd name="connsiteY6" fmla="*/ 205811 h 6070189"/>
              <a:gd name="connsiteX0" fmla="*/ 775 w 6995317"/>
              <a:gd name="connsiteY0" fmla="*/ 205811 h 6069883"/>
              <a:gd name="connsiteX1" fmla="*/ 138726 w 6995317"/>
              <a:gd name="connsiteY1" fmla="*/ 1628 h 6069883"/>
              <a:gd name="connsiteX2" fmla="*/ 4722233 w 6995317"/>
              <a:gd name="connsiteY2" fmla="*/ 3165 h 6069883"/>
              <a:gd name="connsiteX3" fmla="*/ 6786731 w 6995317"/>
              <a:gd name="connsiteY3" fmla="*/ 6068353 h 6069883"/>
              <a:gd name="connsiteX4" fmla="*/ 1904026 w 6995317"/>
              <a:gd name="connsiteY4" fmla="*/ 6066818 h 6069883"/>
              <a:gd name="connsiteX5" fmla="*/ 7125 w 6995317"/>
              <a:gd name="connsiteY5" fmla="*/ 5495965 h 6069883"/>
              <a:gd name="connsiteX6" fmla="*/ 775 w 6995317"/>
              <a:gd name="connsiteY6" fmla="*/ 205811 h 6069883"/>
              <a:gd name="connsiteX0" fmla="*/ 775 w 8098398"/>
              <a:gd name="connsiteY0" fmla="*/ 205811 h 6069883"/>
              <a:gd name="connsiteX1" fmla="*/ 138726 w 8098398"/>
              <a:gd name="connsiteY1" fmla="*/ 1628 h 6069883"/>
              <a:gd name="connsiteX2" fmla="*/ 7782933 w 8098398"/>
              <a:gd name="connsiteY2" fmla="*/ 6721 h 6069883"/>
              <a:gd name="connsiteX3" fmla="*/ 6786731 w 8098398"/>
              <a:gd name="connsiteY3" fmla="*/ 6068353 h 6069883"/>
              <a:gd name="connsiteX4" fmla="*/ 1904026 w 8098398"/>
              <a:gd name="connsiteY4" fmla="*/ 6066818 h 6069883"/>
              <a:gd name="connsiteX5" fmla="*/ 7125 w 8098398"/>
              <a:gd name="connsiteY5" fmla="*/ 5495965 h 6069883"/>
              <a:gd name="connsiteX6" fmla="*/ 775 w 8098398"/>
              <a:gd name="connsiteY6" fmla="*/ 205811 h 6069883"/>
              <a:gd name="connsiteX0" fmla="*/ 775 w 11796917"/>
              <a:gd name="connsiteY0" fmla="*/ 205811 h 6069883"/>
              <a:gd name="connsiteX1" fmla="*/ 138726 w 11796917"/>
              <a:gd name="connsiteY1" fmla="*/ 1628 h 6069883"/>
              <a:gd name="connsiteX2" fmla="*/ 11704058 w 11796917"/>
              <a:gd name="connsiteY2" fmla="*/ 10276 h 6069883"/>
              <a:gd name="connsiteX3" fmla="*/ 6786731 w 11796917"/>
              <a:gd name="connsiteY3" fmla="*/ 6068353 h 6069883"/>
              <a:gd name="connsiteX4" fmla="*/ 1904026 w 11796917"/>
              <a:gd name="connsiteY4" fmla="*/ 6066818 h 6069883"/>
              <a:gd name="connsiteX5" fmla="*/ 7125 w 11796917"/>
              <a:gd name="connsiteY5" fmla="*/ 5495965 h 6069883"/>
              <a:gd name="connsiteX6" fmla="*/ 775 w 11796917"/>
              <a:gd name="connsiteY6" fmla="*/ 205811 h 6069883"/>
              <a:gd name="connsiteX0" fmla="*/ 775 w 12397281"/>
              <a:gd name="connsiteY0" fmla="*/ 205811 h 6069883"/>
              <a:gd name="connsiteX1" fmla="*/ 138726 w 12397281"/>
              <a:gd name="connsiteY1" fmla="*/ 1628 h 6069883"/>
              <a:gd name="connsiteX2" fmla="*/ 11704058 w 12397281"/>
              <a:gd name="connsiteY2" fmla="*/ 10276 h 6069883"/>
              <a:gd name="connsiteX3" fmla="*/ 11809581 w 12397281"/>
              <a:gd name="connsiteY3" fmla="*/ 6064798 h 6069883"/>
              <a:gd name="connsiteX4" fmla="*/ 1904026 w 12397281"/>
              <a:gd name="connsiteY4" fmla="*/ 6066818 h 6069883"/>
              <a:gd name="connsiteX5" fmla="*/ 7125 w 12397281"/>
              <a:gd name="connsiteY5" fmla="*/ 5495965 h 6069883"/>
              <a:gd name="connsiteX6" fmla="*/ 775 w 12397281"/>
              <a:gd name="connsiteY6" fmla="*/ 205811 h 6069883"/>
              <a:gd name="connsiteX0" fmla="*/ 775 w 12104055"/>
              <a:gd name="connsiteY0" fmla="*/ 205811 h 6069883"/>
              <a:gd name="connsiteX1" fmla="*/ 138726 w 12104055"/>
              <a:gd name="connsiteY1" fmla="*/ 1628 h 6069883"/>
              <a:gd name="connsiteX2" fmla="*/ 11704058 w 12104055"/>
              <a:gd name="connsiteY2" fmla="*/ 10276 h 6069883"/>
              <a:gd name="connsiteX3" fmla="*/ 11809581 w 12104055"/>
              <a:gd name="connsiteY3" fmla="*/ 6064798 h 6069883"/>
              <a:gd name="connsiteX4" fmla="*/ 1904026 w 12104055"/>
              <a:gd name="connsiteY4" fmla="*/ 6066818 h 6069883"/>
              <a:gd name="connsiteX5" fmla="*/ 7125 w 12104055"/>
              <a:gd name="connsiteY5" fmla="*/ 5495965 h 6069883"/>
              <a:gd name="connsiteX6" fmla="*/ 775 w 12104055"/>
              <a:gd name="connsiteY6" fmla="*/ 205811 h 6069883"/>
              <a:gd name="connsiteX0" fmla="*/ 775 w 12100788"/>
              <a:gd name="connsiteY0" fmla="*/ 205811 h 6069883"/>
              <a:gd name="connsiteX1" fmla="*/ 138726 w 12100788"/>
              <a:gd name="connsiteY1" fmla="*/ 1628 h 6069883"/>
              <a:gd name="connsiteX2" fmla="*/ 11704058 w 12100788"/>
              <a:gd name="connsiteY2" fmla="*/ 10276 h 6069883"/>
              <a:gd name="connsiteX3" fmla="*/ 11809581 w 12100788"/>
              <a:gd name="connsiteY3" fmla="*/ 6064798 h 6069883"/>
              <a:gd name="connsiteX4" fmla="*/ 1904026 w 12100788"/>
              <a:gd name="connsiteY4" fmla="*/ 6066818 h 6069883"/>
              <a:gd name="connsiteX5" fmla="*/ 7125 w 12100788"/>
              <a:gd name="connsiteY5" fmla="*/ 5495965 h 6069883"/>
              <a:gd name="connsiteX6" fmla="*/ 775 w 12100788"/>
              <a:gd name="connsiteY6" fmla="*/ 205811 h 6069883"/>
              <a:gd name="connsiteX0" fmla="*/ 775 w 11811571"/>
              <a:gd name="connsiteY0" fmla="*/ 205811 h 6069883"/>
              <a:gd name="connsiteX1" fmla="*/ 138726 w 11811571"/>
              <a:gd name="connsiteY1" fmla="*/ 1628 h 6069883"/>
              <a:gd name="connsiteX2" fmla="*/ 11704058 w 11811571"/>
              <a:gd name="connsiteY2" fmla="*/ 10276 h 6069883"/>
              <a:gd name="connsiteX3" fmla="*/ 11809581 w 11811571"/>
              <a:gd name="connsiteY3" fmla="*/ 6064798 h 6069883"/>
              <a:gd name="connsiteX4" fmla="*/ 1904026 w 11811571"/>
              <a:gd name="connsiteY4" fmla="*/ 6066818 h 6069883"/>
              <a:gd name="connsiteX5" fmla="*/ 7125 w 11811571"/>
              <a:gd name="connsiteY5" fmla="*/ 5495965 h 6069883"/>
              <a:gd name="connsiteX6" fmla="*/ 775 w 11811571"/>
              <a:gd name="connsiteY6" fmla="*/ 205811 h 6069883"/>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986"/>
              <a:gd name="connsiteY0" fmla="*/ 205812 h 6069884"/>
              <a:gd name="connsiteX1" fmla="*/ 138726 w 12594986"/>
              <a:gd name="connsiteY1" fmla="*/ 1629 h 6069884"/>
              <a:gd name="connsiteX2" fmla="*/ 11704058 w 12594986"/>
              <a:gd name="connsiteY2" fmla="*/ 10277 h 6069884"/>
              <a:gd name="connsiteX3" fmla="*/ 11819551 w 12594986"/>
              <a:gd name="connsiteY3" fmla="*/ 1121522 h 6069884"/>
              <a:gd name="connsiteX4" fmla="*/ 11809581 w 12594986"/>
              <a:gd name="connsiteY4" fmla="*/ 6064799 h 6069884"/>
              <a:gd name="connsiteX5" fmla="*/ 1904026 w 12594986"/>
              <a:gd name="connsiteY5" fmla="*/ 6066819 h 6069884"/>
              <a:gd name="connsiteX6" fmla="*/ 7125 w 12594986"/>
              <a:gd name="connsiteY6" fmla="*/ 5495966 h 6069884"/>
              <a:gd name="connsiteX7" fmla="*/ 775 w 12594986"/>
              <a:gd name="connsiteY7" fmla="*/ 205812 h 6069884"/>
              <a:gd name="connsiteX0" fmla="*/ 775 w 11821813"/>
              <a:gd name="connsiteY0" fmla="*/ 205812 h 6069884"/>
              <a:gd name="connsiteX1" fmla="*/ 138726 w 11821813"/>
              <a:gd name="connsiteY1" fmla="*/ 1629 h 6069884"/>
              <a:gd name="connsiteX2" fmla="*/ 9735558 w 11821813"/>
              <a:gd name="connsiteY2" fmla="*/ 6722 h 6069884"/>
              <a:gd name="connsiteX3" fmla="*/ 11819551 w 11821813"/>
              <a:gd name="connsiteY3" fmla="*/ 1121522 h 6069884"/>
              <a:gd name="connsiteX4" fmla="*/ 11809581 w 11821813"/>
              <a:gd name="connsiteY4" fmla="*/ 6064799 h 6069884"/>
              <a:gd name="connsiteX5" fmla="*/ 1904026 w 11821813"/>
              <a:gd name="connsiteY5" fmla="*/ 6066819 h 6069884"/>
              <a:gd name="connsiteX6" fmla="*/ 7125 w 11821813"/>
              <a:gd name="connsiteY6" fmla="*/ 5495966 h 6069884"/>
              <a:gd name="connsiteX7" fmla="*/ 775 w 11821813"/>
              <a:gd name="connsiteY7" fmla="*/ 205812 h 6069884"/>
              <a:gd name="connsiteX0" fmla="*/ 775 w 11821813"/>
              <a:gd name="connsiteY0" fmla="*/ 205812 h 6069884"/>
              <a:gd name="connsiteX1" fmla="*/ 138726 w 11821813"/>
              <a:gd name="connsiteY1" fmla="*/ 1629 h 6069884"/>
              <a:gd name="connsiteX2" fmla="*/ 9735558 w 11821813"/>
              <a:gd name="connsiteY2" fmla="*/ 6722 h 6069884"/>
              <a:gd name="connsiteX3" fmla="*/ 11819551 w 11821813"/>
              <a:gd name="connsiteY3" fmla="*/ 1121522 h 6069884"/>
              <a:gd name="connsiteX4" fmla="*/ 11809581 w 11821813"/>
              <a:gd name="connsiteY4" fmla="*/ 6064799 h 6069884"/>
              <a:gd name="connsiteX5" fmla="*/ 1904026 w 11821813"/>
              <a:gd name="connsiteY5" fmla="*/ 6066819 h 6069884"/>
              <a:gd name="connsiteX6" fmla="*/ 7125 w 11821813"/>
              <a:gd name="connsiteY6" fmla="*/ 5495966 h 6069884"/>
              <a:gd name="connsiteX7" fmla="*/ 775 w 11821813"/>
              <a:gd name="connsiteY7" fmla="*/ 205812 h 6069884"/>
              <a:gd name="connsiteX0" fmla="*/ 775 w 11837957"/>
              <a:gd name="connsiteY0" fmla="*/ 205812 h 6069884"/>
              <a:gd name="connsiteX1" fmla="*/ 138726 w 11837957"/>
              <a:gd name="connsiteY1" fmla="*/ 1629 h 6069884"/>
              <a:gd name="connsiteX2" fmla="*/ 11192883 w 11837957"/>
              <a:gd name="connsiteY2" fmla="*/ 6722 h 6069884"/>
              <a:gd name="connsiteX3" fmla="*/ 11819551 w 11837957"/>
              <a:gd name="connsiteY3" fmla="*/ 1121522 h 6069884"/>
              <a:gd name="connsiteX4" fmla="*/ 11809581 w 11837957"/>
              <a:gd name="connsiteY4" fmla="*/ 6064799 h 6069884"/>
              <a:gd name="connsiteX5" fmla="*/ 1904026 w 11837957"/>
              <a:gd name="connsiteY5" fmla="*/ 6066819 h 6069884"/>
              <a:gd name="connsiteX6" fmla="*/ 7125 w 11837957"/>
              <a:gd name="connsiteY6" fmla="*/ 5495966 h 6069884"/>
              <a:gd name="connsiteX7" fmla="*/ 775 w 11837957"/>
              <a:gd name="connsiteY7" fmla="*/ 205812 h 6069884"/>
              <a:gd name="connsiteX0" fmla="*/ 775 w 11825545"/>
              <a:gd name="connsiteY0" fmla="*/ 205812 h 6069884"/>
              <a:gd name="connsiteX1" fmla="*/ 138726 w 11825545"/>
              <a:gd name="connsiteY1" fmla="*/ 1629 h 6069884"/>
              <a:gd name="connsiteX2" fmla="*/ 11192883 w 11825545"/>
              <a:gd name="connsiteY2" fmla="*/ 6722 h 6069884"/>
              <a:gd name="connsiteX3" fmla="*/ 11819551 w 11825545"/>
              <a:gd name="connsiteY3" fmla="*/ 1121522 h 6069884"/>
              <a:gd name="connsiteX4" fmla="*/ 11809581 w 11825545"/>
              <a:gd name="connsiteY4" fmla="*/ 6064799 h 6069884"/>
              <a:gd name="connsiteX5" fmla="*/ 1904026 w 11825545"/>
              <a:gd name="connsiteY5" fmla="*/ 6066819 h 6069884"/>
              <a:gd name="connsiteX6" fmla="*/ 7125 w 11825545"/>
              <a:gd name="connsiteY6" fmla="*/ 5495966 h 6069884"/>
              <a:gd name="connsiteX7" fmla="*/ 775 w 11825545"/>
              <a:gd name="connsiteY7" fmla="*/ 205812 h 6069884"/>
              <a:gd name="connsiteX0" fmla="*/ 775 w 11821813"/>
              <a:gd name="connsiteY0" fmla="*/ 205812 h 6069884"/>
              <a:gd name="connsiteX1" fmla="*/ 138726 w 11821813"/>
              <a:gd name="connsiteY1" fmla="*/ 1629 h 6069884"/>
              <a:gd name="connsiteX2" fmla="*/ 11192883 w 11821813"/>
              <a:gd name="connsiteY2" fmla="*/ 6722 h 6069884"/>
              <a:gd name="connsiteX3" fmla="*/ 11819551 w 11821813"/>
              <a:gd name="connsiteY3" fmla="*/ 1121522 h 6069884"/>
              <a:gd name="connsiteX4" fmla="*/ 11809581 w 11821813"/>
              <a:gd name="connsiteY4" fmla="*/ 6064799 h 6069884"/>
              <a:gd name="connsiteX5" fmla="*/ 1904026 w 11821813"/>
              <a:gd name="connsiteY5" fmla="*/ 6066819 h 6069884"/>
              <a:gd name="connsiteX6" fmla="*/ 7125 w 11821813"/>
              <a:gd name="connsiteY6" fmla="*/ 5495966 h 6069884"/>
              <a:gd name="connsiteX7" fmla="*/ 775 w 11821813"/>
              <a:gd name="connsiteY7" fmla="*/ 205812 h 6069884"/>
              <a:gd name="connsiteX0" fmla="*/ 775 w 11866535"/>
              <a:gd name="connsiteY0" fmla="*/ 205812 h 6069884"/>
              <a:gd name="connsiteX1" fmla="*/ 138726 w 11866535"/>
              <a:gd name="connsiteY1" fmla="*/ 1629 h 6069884"/>
              <a:gd name="connsiteX2" fmla="*/ 11700883 w 11866535"/>
              <a:gd name="connsiteY2" fmla="*/ 13832 h 6069884"/>
              <a:gd name="connsiteX3" fmla="*/ 11819551 w 11866535"/>
              <a:gd name="connsiteY3" fmla="*/ 1121522 h 6069884"/>
              <a:gd name="connsiteX4" fmla="*/ 11809581 w 11866535"/>
              <a:gd name="connsiteY4" fmla="*/ 6064799 h 6069884"/>
              <a:gd name="connsiteX5" fmla="*/ 1904026 w 11866535"/>
              <a:gd name="connsiteY5" fmla="*/ 6066819 h 6069884"/>
              <a:gd name="connsiteX6" fmla="*/ 7125 w 11866535"/>
              <a:gd name="connsiteY6" fmla="*/ 5495966 h 6069884"/>
              <a:gd name="connsiteX7" fmla="*/ 775 w 11866535"/>
              <a:gd name="connsiteY7" fmla="*/ 205812 h 6069884"/>
              <a:gd name="connsiteX0" fmla="*/ 775 w 11871795"/>
              <a:gd name="connsiteY0" fmla="*/ 205812 h 6069884"/>
              <a:gd name="connsiteX1" fmla="*/ 138726 w 11871795"/>
              <a:gd name="connsiteY1" fmla="*/ 1629 h 6069884"/>
              <a:gd name="connsiteX2" fmla="*/ 11700883 w 11871795"/>
              <a:gd name="connsiteY2" fmla="*/ 13832 h 6069884"/>
              <a:gd name="connsiteX3" fmla="*/ 11819551 w 11871795"/>
              <a:gd name="connsiteY3" fmla="*/ 1121522 h 6069884"/>
              <a:gd name="connsiteX4" fmla="*/ 11809581 w 11871795"/>
              <a:gd name="connsiteY4" fmla="*/ 6064799 h 6069884"/>
              <a:gd name="connsiteX5" fmla="*/ 1904026 w 11871795"/>
              <a:gd name="connsiteY5" fmla="*/ 6066819 h 6069884"/>
              <a:gd name="connsiteX6" fmla="*/ 7125 w 11871795"/>
              <a:gd name="connsiteY6" fmla="*/ 5495966 h 6069884"/>
              <a:gd name="connsiteX7" fmla="*/ 775 w 11871795"/>
              <a:gd name="connsiteY7" fmla="*/ 205812 h 6069884"/>
              <a:gd name="connsiteX0" fmla="*/ 775 w 11850218"/>
              <a:gd name="connsiteY0" fmla="*/ 205812 h 6069884"/>
              <a:gd name="connsiteX1" fmla="*/ 138726 w 11850218"/>
              <a:gd name="connsiteY1" fmla="*/ 1629 h 6069884"/>
              <a:gd name="connsiteX2" fmla="*/ 11659608 w 11850218"/>
              <a:gd name="connsiteY2" fmla="*/ 10277 h 6069884"/>
              <a:gd name="connsiteX3" fmla="*/ 11819551 w 11850218"/>
              <a:gd name="connsiteY3" fmla="*/ 1121522 h 6069884"/>
              <a:gd name="connsiteX4" fmla="*/ 11809581 w 11850218"/>
              <a:gd name="connsiteY4" fmla="*/ 6064799 h 6069884"/>
              <a:gd name="connsiteX5" fmla="*/ 1904026 w 11850218"/>
              <a:gd name="connsiteY5" fmla="*/ 6066819 h 6069884"/>
              <a:gd name="connsiteX6" fmla="*/ 7125 w 11850218"/>
              <a:gd name="connsiteY6" fmla="*/ 5495966 h 6069884"/>
              <a:gd name="connsiteX7" fmla="*/ 775 w 11850218"/>
              <a:gd name="connsiteY7" fmla="*/ 205812 h 6069884"/>
              <a:gd name="connsiteX0" fmla="*/ 775 w 11831396"/>
              <a:gd name="connsiteY0" fmla="*/ 205812 h 6069884"/>
              <a:gd name="connsiteX1" fmla="*/ 138726 w 11831396"/>
              <a:gd name="connsiteY1" fmla="*/ 1629 h 6069884"/>
              <a:gd name="connsiteX2" fmla="*/ 11659608 w 11831396"/>
              <a:gd name="connsiteY2" fmla="*/ 10277 h 6069884"/>
              <a:gd name="connsiteX3" fmla="*/ 11819551 w 11831396"/>
              <a:gd name="connsiteY3" fmla="*/ 1121522 h 6069884"/>
              <a:gd name="connsiteX4" fmla="*/ 11809581 w 11831396"/>
              <a:gd name="connsiteY4" fmla="*/ 6064799 h 6069884"/>
              <a:gd name="connsiteX5" fmla="*/ 1904026 w 11831396"/>
              <a:gd name="connsiteY5" fmla="*/ 6066819 h 6069884"/>
              <a:gd name="connsiteX6" fmla="*/ 7125 w 11831396"/>
              <a:gd name="connsiteY6" fmla="*/ 5495966 h 6069884"/>
              <a:gd name="connsiteX7" fmla="*/ 775 w 11831396"/>
              <a:gd name="connsiteY7" fmla="*/ 205812 h 6069884"/>
              <a:gd name="connsiteX0" fmla="*/ 775 w 11826314"/>
              <a:gd name="connsiteY0" fmla="*/ 205812 h 6069884"/>
              <a:gd name="connsiteX1" fmla="*/ 138726 w 11826314"/>
              <a:gd name="connsiteY1" fmla="*/ 1629 h 6069884"/>
              <a:gd name="connsiteX2" fmla="*/ 11659608 w 11826314"/>
              <a:gd name="connsiteY2" fmla="*/ 10277 h 6069884"/>
              <a:gd name="connsiteX3" fmla="*/ 11819551 w 11826314"/>
              <a:gd name="connsiteY3" fmla="*/ 1121522 h 6069884"/>
              <a:gd name="connsiteX4" fmla="*/ 11809581 w 11826314"/>
              <a:gd name="connsiteY4" fmla="*/ 6064799 h 6069884"/>
              <a:gd name="connsiteX5" fmla="*/ 1904026 w 11826314"/>
              <a:gd name="connsiteY5" fmla="*/ 6066819 h 6069884"/>
              <a:gd name="connsiteX6" fmla="*/ 7125 w 11826314"/>
              <a:gd name="connsiteY6" fmla="*/ 5495966 h 6069884"/>
              <a:gd name="connsiteX7" fmla="*/ 775 w 11826314"/>
              <a:gd name="connsiteY7" fmla="*/ 205812 h 6069884"/>
              <a:gd name="connsiteX0" fmla="*/ 775 w 11823476"/>
              <a:gd name="connsiteY0" fmla="*/ 205812 h 6069884"/>
              <a:gd name="connsiteX1" fmla="*/ 138726 w 11823476"/>
              <a:gd name="connsiteY1" fmla="*/ 1629 h 6069884"/>
              <a:gd name="connsiteX2" fmla="*/ 11659608 w 11823476"/>
              <a:gd name="connsiteY2" fmla="*/ 10277 h 6069884"/>
              <a:gd name="connsiteX3" fmla="*/ 11819551 w 11823476"/>
              <a:gd name="connsiteY3" fmla="*/ 1121522 h 6069884"/>
              <a:gd name="connsiteX4" fmla="*/ 11809581 w 11823476"/>
              <a:gd name="connsiteY4" fmla="*/ 6064799 h 6069884"/>
              <a:gd name="connsiteX5" fmla="*/ 1904026 w 11823476"/>
              <a:gd name="connsiteY5" fmla="*/ 6066819 h 6069884"/>
              <a:gd name="connsiteX6" fmla="*/ 7125 w 11823476"/>
              <a:gd name="connsiteY6" fmla="*/ 5495966 h 6069884"/>
              <a:gd name="connsiteX7" fmla="*/ 775 w 11823476"/>
              <a:gd name="connsiteY7" fmla="*/ 205812 h 6069884"/>
              <a:gd name="connsiteX0" fmla="*/ 775 w 12559042"/>
              <a:gd name="connsiteY0" fmla="*/ 205812 h 6069884"/>
              <a:gd name="connsiteX1" fmla="*/ 138726 w 12559042"/>
              <a:gd name="connsiteY1" fmla="*/ 1629 h 6069884"/>
              <a:gd name="connsiteX2" fmla="*/ 11659608 w 12559042"/>
              <a:gd name="connsiteY2" fmla="*/ 10277 h 6069884"/>
              <a:gd name="connsiteX3" fmla="*/ 11810026 w 12559042"/>
              <a:gd name="connsiteY3" fmla="*/ 122510 h 6069884"/>
              <a:gd name="connsiteX4" fmla="*/ 11819551 w 12559042"/>
              <a:gd name="connsiteY4" fmla="*/ 1121522 h 6069884"/>
              <a:gd name="connsiteX5" fmla="*/ 11809581 w 12559042"/>
              <a:gd name="connsiteY5" fmla="*/ 6064799 h 6069884"/>
              <a:gd name="connsiteX6" fmla="*/ 1904026 w 12559042"/>
              <a:gd name="connsiteY6" fmla="*/ 6066819 h 6069884"/>
              <a:gd name="connsiteX7" fmla="*/ 7125 w 12559042"/>
              <a:gd name="connsiteY7" fmla="*/ 5495966 h 6069884"/>
              <a:gd name="connsiteX8" fmla="*/ 775 w 12559042"/>
              <a:gd name="connsiteY8" fmla="*/ 205812 h 6069884"/>
              <a:gd name="connsiteX0" fmla="*/ 775 w 11825341"/>
              <a:gd name="connsiteY0" fmla="*/ 211183 h 6075255"/>
              <a:gd name="connsiteX1" fmla="*/ 138726 w 11825341"/>
              <a:gd name="connsiteY1" fmla="*/ 7000 h 6075255"/>
              <a:gd name="connsiteX2" fmla="*/ 11659608 w 11825341"/>
              <a:gd name="connsiteY2" fmla="*/ 15648 h 6075255"/>
              <a:gd name="connsiteX3" fmla="*/ 11810026 w 11825341"/>
              <a:gd name="connsiteY3" fmla="*/ 127881 h 6075255"/>
              <a:gd name="connsiteX4" fmla="*/ 11819551 w 11825341"/>
              <a:gd name="connsiteY4" fmla="*/ 1126893 h 6075255"/>
              <a:gd name="connsiteX5" fmla="*/ 11809581 w 11825341"/>
              <a:gd name="connsiteY5" fmla="*/ 6070170 h 6075255"/>
              <a:gd name="connsiteX6" fmla="*/ 1904026 w 11825341"/>
              <a:gd name="connsiteY6" fmla="*/ 6072190 h 6075255"/>
              <a:gd name="connsiteX7" fmla="*/ 7125 w 11825341"/>
              <a:gd name="connsiteY7" fmla="*/ 5501337 h 6075255"/>
              <a:gd name="connsiteX8" fmla="*/ 775 w 11825341"/>
              <a:gd name="connsiteY8" fmla="*/ 211183 h 6075255"/>
              <a:gd name="connsiteX0" fmla="*/ 775 w 11821813"/>
              <a:gd name="connsiteY0" fmla="*/ 211183 h 6075255"/>
              <a:gd name="connsiteX1" fmla="*/ 138726 w 11821813"/>
              <a:gd name="connsiteY1" fmla="*/ 7000 h 6075255"/>
              <a:gd name="connsiteX2" fmla="*/ 11659608 w 11821813"/>
              <a:gd name="connsiteY2" fmla="*/ 15648 h 6075255"/>
              <a:gd name="connsiteX3" fmla="*/ 11810026 w 11821813"/>
              <a:gd name="connsiteY3" fmla="*/ 127881 h 6075255"/>
              <a:gd name="connsiteX4" fmla="*/ 11819551 w 11821813"/>
              <a:gd name="connsiteY4" fmla="*/ 1126893 h 6075255"/>
              <a:gd name="connsiteX5" fmla="*/ 11809581 w 11821813"/>
              <a:gd name="connsiteY5" fmla="*/ 6070170 h 6075255"/>
              <a:gd name="connsiteX6" fmla="*/ 1904026 w 11821813"/>
              <a:gd name="connsiteY6" fmla="*/ 6072190 h 6075255"/>
              <a:gd name="connsiteX7" fmla="*/ 7125 w 11821813"/>
              <a:gd name="connsiteY7" fmla="*/ 5501337 h 6075255"/>
              <a:gd name="connsiteX8" fmla="*/ 775 w 11821813"/>
              <a:gd name="connsiteY8" fmla="*/ 211183 h 6075255"/>
              <a:gd name="connsiteX0" fmla="*/ 775 w 11821813"/>
              <a:gd name="connsiteY0" fmla="*/ 205812 h 6069884"/>
              <a:gd name="connsiteX1" fmla="*/ 138726 w 11821813"/>
              <a:gd name="connsiteY1" fmla="*/ 1629 h 6069884"/>
              <a:gd name="connsiteX2" fmla="*/ 11659608 w 11821813"/>
              <a:gd name="connsiteY2" fmla="*/ 10277 h 6069884"/>
              <a:gd name="connsiteX3" fmla="*/ 11816376 w 11821813"/>
              <a:gd name="connsiteY3" fmla="*/ 193614 h 6069884"/>
              <a:gd name="connsiteX4" fmla="*/ 11819551 w 11821813"/>
              <a:gd name="connsiteY4" fmla="*/ 1121522 h 6069884"/>
              <a:gd name="connsiteX5" fmla="*/ 11809581 w 11821813"/>
              <a:gd name="connsiteY5" fmla="*/ 6064799 h 6069884"/>
              <a:gd name="connsiteX6" fmla="*/ 1904026 w 11821813"/>
              <a:gd name="connsiteY6" fmla="*/ 6066819 h 6069884"/>
              <a:gd name="connsiteX7" fmla="*/ 7125 w 11821813"/>
              <a:gd name="connsiteY7" fmla="*/ 5495966 h 6069884"/>
              <a:gd name="connsiteX8" fmla="*/ 775 w 11821813"/>
              <a:gd name="connsiteY8" fmla="*/ 205812 h 6069884"/>
              <a:gd name="connsiteX0" fmla="*/ 775 w 11821813"/>
              <a:gd name="connsiteY0" fmla="*/ 205812 h 6069884"/>
              <a:gd name="connsiteX1" fmla="*/ 138726 w 11821813"/>
              <a:gd name="connsiteY1" fmla="*/ 1629 h 6069884"/>
              <a:gd name="connsiteX2" fmla="*/ 11659608 w 11821813"/>
              <a:gd name="connsiteY2" fmla="*/ 10277 h 6069884"/>
              <a:gd name="connsiteX3" fmla="*/ 11816376 w 11821813"/>
              <a:gd name="connsiteY3" fmla="*/ 193614 h 6069884"/>
              <a:gd name="connsiteX4" fmla="*/ 11819551 w 11821813"/>
              <a:gd name="connsiteY4" fmla="*/ 1121522 h 6069884"/>
              <a:gd name="connsiteX5" fmla="*/ 11809581 w 11821813"/>
              <a:gd name="connsiteY5" fmla="*/ 6064799 h 6069884"/>
              <a:gd name="connsiteX6" fmla="*/ 1904026 w 11821813"/>
              <a:gd name="connsiteY6" fmla="*/ 6066819 h 6069884"/>
              <a:gd name="connsiteX7" fmla="*/ 7125 w 11821813"/>
              <a:gd name="connsiteY7" fmla="*/ 5495966 h 6069884"/>
              <a:gd name="connsiteX8" fmla="*/ 775 w 11821813"/>
              <a:gd name="connsiteY8" fmla="*/ 205812 h 6069884"/>
              <a:gd name="connsiteX0" fmla="*/ 775 w 11821813"/>
              <a:gd name="connsiteY0" fmla="*/ 174049 h 6080783"/>
              <a:gd name="connsiteX1" fmla="*/ 138726 w 11821813"/>
              <a:gd name="connsiteY1" fmla="*/ 12528 h 6080783"/>
              <a:gd name="connsiteX2" fmla="*/ 11659608 w 11821813"/>
              <a:gd name="connsiteY2" fmla="*/ 21176 h 6080783"/>
              <a:gd name="connsiteX3" fmla="*/ 11816376 w 11821813"/>
              <a:gd name="connsiteY3" fmla="*/ 204513 h 6080783"/>
              <a:gd name="connsiteX4" fmla="*/ 11819551 w 11821813"/>
              <a:gd name="connsiteY4" fmla="*/ 1132421 h 6080783"/>
              <a:gd name="connsiteX5" fmla="*/ 11809581 w 11821813"/>
              <a:gd name="connsiteY5" fmla="*/ 6075698 h 6080783"/>
              <a:gd name="connsiteX6" fmla="*/ 1904026 w 11821813"/>
              <a:gd name="connsiteY6" fmla="*/ 6077718 h 6080783"/>
              <a:gd name="connsiteX7" fmla="*/ 7125 w 11821813"/>
              <a:gd name="connsiteY7" fmla="*/ 5506865 h 6080783"/>
              <a:gd name="connsiteX8" fmla="*/ 775 w 11821813"/>
              <a:gd name="connsiteY8" fmla="*/ 174049 h 6080783"/>
              <a:gd name="connsiteX0" fmla="*/ 2536 w 11823574"/>
              <a:gd name="connsiteY0" fmla="*/ 174049 h 6080783"/>
              <a:gd name="connsiteX1" fmla="*/ 140487 w 11823574"/>
              <a:gd name="connsiteY1" fmla="*/ 12528 h 6080783"/>
              <a:gd name="connsiteX2" fmla="*/ 11661369 w 11823574"/>
              <a:gd name="connsiteY2" fmla="*/ 21176 h 6080783"/>
              <a:gd name="connsiteX3" fmla="*/ 11818137 w 11823574"/>
              <a:gd name="connsiteY3" fmla="*/ 204513 h 6080783"/>
              <a:gd name="connsiteX4" fmla="*/ 11821312 w 11823574"/>
              <a:gd name="connsiteY4" fmla="*/ 1132421 h 6080783"/>
              <a:gd name="connsiteX5" fmla="*/ 11811342 w 11823574"/>
              <a:gd name="connsiteY5" fmla="*/ 6075698 h 6080783"/>
              <a:gd name="connsiteX6" fmla="*/ 1905787 w 11823574"/>
              <a:gd name="connsiteY6" fmla="*/ 6077718 h 6080783"/>
              <a:gd name="connsiteX7" fmla="*/ 8886 w 11823574"/>
              <a:gd name="connsiteY7" fmla="*/ 5506865 h 6080783"/>
              <a:gd name="connsiteX8" fmla="*/ 2536 w 11823574"/>
              <a:gd name="connsiteY8" fmla="*/ 174049 h 6080783"/>
              <a:gd name="connsiteX0" fmla="*/ 2536 w 11823574"/>
              <a:gd name="connsiteY0" fmla="*/ 163317 h 6070051"/>
              <a:gd name="connsiteX1" fmla="*/ 140487 w 11823574"/>
              <a:gd name="connsiteY1" fmla="*/ 1796 h 6070051"/>
              <a:gd name="connsiteX2" fmla="*/ 11661369 w 11823574"/>
              <a:gd name="connsiteY2" fmla="*/ 10444 h 6070051"/>
              <a:gd name="connsiteX3" fmla="*/ 11818137 w 11823574"/>
              <a:gd name="connsiteY3" fmla="*/ 193781 h 6070051"/>
              <a:gd name="connsiteX4" fmla="*/ 11821312 w 11823574"/>
              <a:gd name="connsiteY4" fmla="*/ 1121689 h 6070051"/>
              <a:gd name="connsiteX5" fmla="*/ 11811342 w 11823574"/>
              <a:gd name="connsiteY5" fmla="*/ 6064966 h 6070051"/>
              <a:gd name="connsiteX6" fmla="*/ 1905787 w 11823574"/>
              <a:gd name="connsiteY6" fmla="*/ 6066986 h 6070051"/>
              <a:gd name="connsiteX7" fmla="*/ 8886 w 11823574"/>
              <a:gd name="connsiteY7" fmla="*/ 5496133 h 6070051"/>
              <a:gd name="connsiteX8" fmla="*/ 2536 w 11823574"/>
              <a:gd name="connsiteY8" fmla="*/ 163317 h 6070051"/>
              <a:gd name="connsiteX0" fmla="*/ 1747 w 11822785"/>
              <a:gd name="connsiteY0" fmla="*/ 163317 h 6070051"/>
              <a:gd name="connsiteX1" fmla="*/ 158748 w 11822785"/>
              <a:gd name="connsiteY1" fmla="*/ 1796 h 6070051"/>
              <a:gd name="connsiteX2" fmla="*/ 11660580 w 11822785"/>
              <a:gd name="connsiteY2" fmla="*/ 10444 h 6070051"/>
              <a:gd name="connsiteX3" fmla="*/ 11817348 w 11822785"/>
              <a:gd name="connsiteY3" fmla="*/ 193781 h 6070051"/>
              <a:gd name="connsiteX4" fmla="*/ 11820523 w 11822785"/>
              <a:gd name="connsiteY4" fmla="*/ 1121689 h 6070051"/>
              <a:gd name="connsiteX5" fmla="*/ 11810553 w 11822785"/>
              <a:gd name="connsiteY5" fmla="*/ 6064966 h 6070051"/>
              <a:gd name="connsiteX6" fmla="*/ 1904998 w 11822785"/>
              <a:gd name="connsiteY6" fmla="*/ 6066986 h 6070051"/>
              <a:gd name="connsiteX7" fmla="*/ 8097 w 11822785"/>
              <a:gd name="connsiteY7" fmla="*/ 5496133 h 6070051"/>
              <a:gd name="connsiteX8" fmla="*/ 1747 w 11822785"/>
              <a:gd name="connsiteY8" fmla="*/ 163317 h 6070051"/>
              <a:gd name="connsiteX0" fmla="*/ 1747 w 11822213"/>
              <a:gd name="connsiteY0" fmla="*/ 163317 h 6070300"/>
              <a:gd name="connsiteX1" fmla="*/ 158748 w 11822213"/>
              <a:gd name="connsiteY1" fmla="*/ 1796 h 6070300"/>
              <a:gd name="connsiteX2" fmla="*/ 11660580 w 11822213"/>
              <a:gd name="connsiteY2" fmla="*/ 10444 h 6070300"/>
              <a:gd name="connsiteX3" fmla="*/ 11817348 w 11822213"/>
              <a:gd name="connsiteY3" fmla="*/ 193781 h 6070300"/>
              <a:gd name="connsiteX4" fmla="*/ 11820523 w 11822213"/>
              <a:gd name="connsiteY4" fmla="*/ 1121689 h 6070300"/>
              <a:gd name="connsiteX5" fmla="*/ 5762178 w 11822213"/>
              <a:gd name="connsiteY5" fmla="*/ 6070300 h 6070300"/>
              <a:gd name="connsiteX6" fmla="*/ 1904998 w 11822213"/>
              <a:gd name="connsiteY6" fmla="*/ 6066986 h 6070300"/>
              <a:gd name="connsiteX7" fmla="*/ 8097 w 11822213"/>
              <a:gd name="connsiteY7" fmla="*/ 5496133 h 6070300"/>
              <a:gd name="connsiteX8" fmla="*/ 1747 w 11822213"/>
              <a:gd name="connsiteY8" fmla="*/ 163317 h 6070300"/>
              <a:gd name="connsiteX0" fmla="*/ 1747 w 11817348"/>
              <a:gd name="connsiteY0" fmla="*/ 163317 h 6070300"/>
              <a:gd name="connsiteX1" fmla="*/ 158748 w 11817348"/>
              <a:gd name="connsiteY1" fmla="*/ 1796 h 6070300"/>
              <a:gd name="connsiteX2" fmla="*/ 11660580 w 11817348"/>
              <a:gd name="connsiteY2" fmla="*/ 10444 h 6070300"/>
              <a:gd name="connsiteX3" fmla="*/ 11817348 w 11817348"/>
              <a:gd name="connsiteY3" fmla="*/ 193781 h 6070300"/>
              <a:gd name="connsiteX4" fmla="*/ 5762178 w 11817348"/>
              <a:gd name="connsiteY4" fmla="*/ 6070300 h 6070300"/>
              <a:gd name="connsiteX5" fmla="*/ 1904998 w 11817348"/>
              <a:gd name="connsiteY5" fmla="*/ 6066986 h 6070300"/>
              <a:gd name="connsiteX6" fmla="*/ 8097 w 11817348"/>
              <a:gd name="connsiteY6" fmla="*/ 5496133 h 6070300"/>
              <a:gd name="connsiteX7" fmla="*/ 1747 w 11817348"/>
              <a:gd name="connsiteY7" fmla="*/ 163317 h 6070300"/>
              <a:gd name="connsiteX0" fmla="*/ 1747 w 11771826"/>
              <a:gd name="connsiteY0" fmla="*/ 163317 h 6070300"/>
              <a:gd name="connsiteX1" fmla="*/ 158748 w 11771826"/>
              <a:gd name="connsiteY1" fmla="*/ 1796 h 6070300"/>
              <a:gd name="connsiteX2" fmla="*/ 11660580 w 11771826"/>
              <a:gd name="connsiteY2" fmla="*/ 10444 h 6070300"/>
              <a:gd name="connsiteX3" fmla="*/ 5762178 w 11771826"/>
              <a:gd name="connsiteY3" fmla="*/ 6070300 h 6070300"/>
              <a:gd name="connsiteX4" fmla="*/ 1904998 w 11771826"/>
              <a:gd name="connsiteY4" fmla="*/ 6066986 h 6070300"/>
              <a:gd name="connsiteX5" fmla="*/ 8097 w 11771826"/>
              <a:gd name="connsiteY5" fmla="*/ 5496133 h 6070300"/>
              <a:gd name="connsiteX6" fmla="*/ 1747 w 11771826"/>
              <a:gd name="connsiteY6" fmla="*/ 163317 h 6070300"/>
              <a:gd name="connsiteX0" fmla="*/ 1747 w 11765947"/>
              <a:gd name="connsiteY0" fmla="*/ 163317 h 6070300"/>
              <a:gd name="connsiteX1" fmla="*/ 158748 w 11765947"/>
              <a:gd name="connsiteY1" fmla="*/ 1796 h 6070300"/>
              <a:gd name="connsiteX2" fmla="*/ 11660580 w 11765947"/>
              <a:gd name="connsiteY2" fmla="*/ 10444 h 6070300"/>
              <a:gd name="connsiteX3" fmla="*/ 5762178 w 11765947"/>
              <a:gd name="connsiteY3" fmla="*/ 6070300 h 6070300"/>
              <a:gd name="connsiteX4" fmla="*/ 1904998 w 11765947"/>
              <a:gd name="connsiteY4" fmla="*/ 6066986 h 6070300"/>
              <a:gd name="connsiteX5" fmla="*/ 8097 w 11765947"/>
              <a:gd name="connsiteY5" fmla="*/ 5496133 h 6070300"/>
              <a:gd name="connsiteX6" fmla="*/ 1747 w 11765947"/>
              <a:gd name="connsiteY6" fmla="*/ 163317 h 6070300"/>
              <a:gd name="connsiteX0" fmla="*/ 1747 w 12679266"/>
              <a:gd name="connsiteY0" fmla="*/ 163317 h 6070300"/>
              <a:gd name="connsiteX1" fmla="*/ 158748 w 12679266"/>
              <a:gd name="connsiteY1" fmla="*/ 1796 h 6070300"/>
              <a:gd name="connsiteX2" fmla="*/ 11660580 w 12679266"/>
              <a:gd name="connsiteY2" fmla="*/ 10444 h 6070300"/>
              <a:gd name="connsiteX3" fmla="*/ 5762178 w 12679266"/>
              <a:gd name="connsiteY3" fmla="*/ 6070300 h 6070300"/>
              <a:gd name="connsiteX4" fmla="*/ 1904998 w 12679266"/>
              <a:gd name="connsiteY4" fmla="*/ 6066986 h 6070300"/>
              <a:gd name="connsiteX5" fmla="*/ 8097 w 12679266"/>
              <a:gd name="connsiteY5" fmla="*/ 5496133 h 6070300"/>
              <a:gd name="connsiteX6" fmla="*/ 1747 w 12679266"/>
              <a:gd name="connsiteY6" fmla="*/ 163317 h 6070300"/>
              <a:gd name="connsiteX0" fmla="*/ 1747 w 7662612"/>
              <a:gd name="connsiteY0" fmla="*/ 163317 h 6518320"/>
              <a:gd name="connsiteX1" fmla="*/ 158748 w 7662612"/>
              <a:gd name="connsiteY1" fmla="*/ 1796 h 6518320"/>
              <a:gd name="connsiteX2" fmla="*/ 5821755 w 7662612"/>
              <a:gd name="connsiteY2" fmla="*/ 10444 h 6518320"/>
              <a:gd name="connsiteX3" fmla="*/ 5762178 w 7662612"/>
              <a:gd name="connsiteY3" fmla="*/ 6070300 h 6518320"/>
              <a:gd name="connsiteX4" fmla="*/ 1904998 w 7662612"/>
              <a:gd name="connsiteY4" fmla="*/ 6066986 h 6518320"/>
              <a:gd name="connsiteX5" fmla="*/ 8097 w 7662612"/>
              <a:gd name="connsiteY5" fmla="*/ 5496133 h 6518320"/>
              <a:gd name="connsiteX6" fmla="*/ 1747 w 7662612"/>
              <a:gd name="connsiteY6" fmla="*/ 163317 h 6518320"/>
              <a:gd name="connsiteX0" fmla="*/ 1747 w 7516956"/>
              <a:gd name="connsiteY0" fmla="*/ 163317 h 6518320"/>
              <a:gd name="connsiteX1" fmla="*/ 158748 w 7516956"/>
              <a:gd name="connsiteY1" fmla="*/ 1796 h 6518320"/>
              <a:gd name="connsiteX2" fmla="*/ 5821755 w 7516956"/>
              <a:gd name="connsiteY2" fmla="*/ 10444 h 6518320"/>
              <a:gd name="connsiteX3" fmla="*/ 5762178 w 7516956"/>
              <a:gd name="connsiteY3" fmla="*/ 6070300 h 6518320"/>
              <a:gd name="connsiteX4" fmla="*/ 1904998 w 7516956"/>
              <a:gd name="connsiteY4" fmla="*/ 6066986 h 6518320"/>
              <a:gd name="connsiteX5" fmla="*/ 8097 w 7516956"/>
              <a:gd name="connsiteY5" fmla="*/ 5496133 h 6518320"/>
              <a:gd name="connsiteX6" fmla="*/ 1747 w 7516956"/>
              <a:gd name="connsiteY6" fmla="*/ 163317 h 6518320"/>
              <a:gd name="connsiteX0" fmla="*/ 1747 w 5821755"/>
              <a:gd name="connsiteY0" fmla="*/ 163317 h 6518320"/>
              <a:gd name="connsiteX1" fmla="*/ 158748 w 5821755"/>
              <a:gd name="connsiteY1" fmla="*/ 1796 h 6518320"/>
              <a:gd name="connsiteX2" fmla="*/ 5821755 w 5821755"/>
              <a:gd name="connsiteY2" fmla="*/ 10444 h 6518320"/>
              <a:gd name="connsiteX3" fmla="*/ 5762178 w 5821755"/>
              <a:gd name="connsiteY3" fmla="*/ 6070300 h 6518320"/>
              <a:gd name="connsiteX4" fmla="*/ 1904998 w 5821755"/>
              <a:gd name="connsiteY4" fmla="*/ 6066986 h 6518320"/>
              <a:gd name="connsiteX5" fmla="*/ 8097 w 5821755"/>
              <a:gd name="connsiteY5" fmla="*/ 5496133 h 6518320"/>
              <a:gd name="connsiteX6" fmla="*/ 1747 w 5821755"/>
              <a:gd name="connsiteY6" fmla="*/ 163317 h 651832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904998 w 5821755"/>
              <a:gd name="connsiteY4" fmla="*/ 6066986 h 6070300"/>
              <a:gd name="connsiteX5" fmla="*/ 8097 w 5821755"/>
              <a:gd name="connsiteY5" fmla="*/ 549613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904998 w 5821755"/>
              <a:gd name="connsiteY4" fmla="*/ 6066986 h 6070300"/>
              <a:gd name="connsiteX5" fmla="*/ 8097 w 5821755"/>
              <a:gd name="connsiteY5" fmla="*/ 549613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904998 w 5821755"/>
              <a:gd name="connsiteY4" fmla="*/ 6066986 h 6070300"/>
              <a:gd name="connsiteX5" fmla="*/ 6510 w 5821755"/>
              <a:gd name="connsiteY5" fmla="*/ 5492578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904998 w 5821755"/>
              <a:gd name="connsiteY4" fmla="*/ 6066986 h 6070300"/>
              <a:gd name="connsiteX5" fmla="*/ 6510 w 5821755"/>
              <a:gd name="connsiteY5" fmla="*/ 548902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492248 w 5821755"/>
              <a:gd name="connsiteY4" fmla="*/ 6066987 h 6070300"/>
              <a:gd name="connsiteX5" fmla="*/ 6510 w 5821755"/>
              <a:gd name="connsiteY5" fmla="*/ 5489023 h 6070300"/>
              <a:gd name="connsiteX6" fmla="*/ 1747 w 5821755"/>
              <a:gd name="connsiteY6" fmla="*/ 163317 h 6070300"/>
              <a:gd name="connsiteX0" fmla="*/ 1747 w 5821755"/>
              <a:gd name="connsiteY0" fmla="*/ 163317 h 6071460"/>
              <a:gd name="connsiteX1" fmla="*/ 158748 w 5821755"/>
              <a:gd name="connsiteY1" fmla="*/ 1796 h 6071460"/>
              <a:gd name="connsiteX2" fmla="*/ 5821755 w 5821755"/>
              <a:gd name="connsiteY2" fmla="*/ 10444 h 6071460"/>
              <a:gd name="connsiteX3" fmla="*/ 5762178 w 5821755"/>
              <a:gd name="connsiteY3" fmla="*/ 6070300 h 6071460"/>
              <a:gd name="connsiteX4" fmla="*/ 1492248 w 5821755"/>
              <a:gd name="connsiteY4" fmla="*/ 6066987 h 6071460"/>
              <a:gd name="connsiteX5" fmla="*/ 6510 w 5821755"/>
              <a:gd name="connsiteY5" fmla="*/ 5489023 h 6071460"/>
              <a:gd name="connsiteX6" fmla="*/ 1747 w 5821755"/>
              <a:gd name="connsiteY6" fmla="*/ 163317 h 6071460"/>
              <a:gd name="connsiteX0" fmla="*/ 1747 w 5821755"/>
              <a:gd name="connsiteY0" fmla="*/ 163317 h 6071641"/>
              <a:gd name="connsiteX1" fmla="*/ 158748 w 5821755"/>
              <a:gd name="connsiteY1" fmla="*/ 1796 h 6071641"/>
              <a:gd name="connsiteX2" fmla="*/ 5821755 w 5821755"/>
              <a:gd name="connsiteY2" fmla="*/ 10444 h 6071641"/>
              <a:gd name="connsiteX3" fmla="*/ 5762178 w 5821755"/>
              <a:gd name="connsiteY3" fmla="*/ 6070300 h 6071641"/>
              <a:gd name="connsiteX4" fmla="*/ 1492248 w 5821755"/>
              <a:gd name="connsiteY4" fmla="*/ 6066987 h 6071641"/>
              <a:gd name="connsiteX5" fmla="*/ 6510 w 5821755"/>
              <a:gd name="connsiteY5" fmla="*/ 5489023 h 6071641"/>
              <a:gd name="connsiteX6" fmla="*/ 1747 w 5821755"/>
              <a:gd name="connsiteY6" fmla="*/ 163317 h 6071641"/>
              <a:gd name="connsiteX0" fmla="*/ 1747 w 5821755"/>
              <a:gd name="connsiteY0" fmla="*/ 163317 h 6070723"/>
              <a:gd name="connsiteX1" fmla="*/ 158748 w 5821755"/>
              <a:gd name="connsiteY1" fmla="*/ 1796 h 6070723"/>
              <a:gd name="connsiteX2" fmla="*/ 5821755 w 5821755"/>
              <a:gd name="connsiteY2" fmla="*/ 10444 h 6070723"/>
              <a:gd name="connsiteX3" fmla="*/ 5762178 w 5821755"/>
              <a:gd name="connsiteY3" fmla="*/ 6070300 h 6070723"/>
              <a:gd name="connsiteX4" fmla="*/ 1492248 w 5821755"/>
              <a:gd name="connsiteY4" fmla="*/ 6066987 h 6070723"/>
              <a:gd name="connsiteX5" fmla="*/ 6510 w 5821755"/>
              <a:gd name="connsiteY5" fmla="*/ 5489023 h 6070723"/>
              <a:gd name="connsiteX6" fmla="*/ 1747 w 5821755"/>
              <a:gd name="connsiteY6" fmla="*/ 163317 h 6070723"/>
              <a:gd name="connsiteX0" fmla="*/ 1747 w 5821755"/>
              <a:gd name="connsiteY0" fmla="*/ 163317 h 6070723"/>
              <a:gd name="connsiteX1" fmla="*/ 158748 w 5821755"/>
              <a:gd name="connsiteY1" fmla="*/ 1796 h 6070723"/>
              <a:gd name="connsiteX2" fmla="*/ 5821755 w 5821755"/>
              <a:gd name="connsiteY2" fmla="*/ 10444 h 6070723"/>
              <a:gd name="connsiteX3" fmla="*/ 5762178 w 5821755"/>
              <a:gd name="connsiteY3" fmla="*/ 6070300 h 6070723"/>
              <a:gd name="connsiteX4" fmla="*/ 1492248 w 5821755"/>
              <a:gd name="connsiteY4" fmla="*/ 6066987 h 6070723"/>
              <a:gd name="connsiteX5" fmla="*/ 6510 w 5821755"/>
              <a:gd name="connsiteY5" fmla="*/ 5489023 h 6070723"/>
              <a:gd name="connsiteX6" fmla="*/ 1747 w 5821755"/>
              <a:gd name="connsiteY6" fmla="*/ 163317 h 6070723"/>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358898 w 5821755"/>
              <a:gd name="connsiteY4" fmla="*/ 6065210 h 6070300"/>
              <a:gd name="connsiteX5" fmla="*/ 6510 w 5821755"/>
              <a:gd name="connsiteY5" fmla="*/ 548902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358898 w 5821755"/>
              <a:gd name="connsiteY4" fmla="*/ 6063433 h 6070300"/>
              <a:gd name="connsiteX5" fmla="*/ 6510 w 5821755"/>
              <a:gd name="connsiteY5" fmla="*/ 548902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358898 w 5821755"/>
              <a:gd name="connsiteY4" fmla="*/ 6063433 h 6070300"/>
              <a:gd name="connsiteX5" fmla="*/ 6510 w 5821755"/>
              <a:gd name="connsiteY5" fmla="*/ 548902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314448 w 5821755"/>
              <a:gd name="connsiteY4" fmla="*/ 6063434 h 6070300"/>
              <a:gd name="connsiteX5" fmla="*/ 6510 w 5821755"/>
              <a:gd name="connsiteY5" fmla="*/ 548902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268410 w 5821755"/>
              <a:gd name="connsiteY4" fmla="*/ 6063435 h 6070300"/>
              <a:gd name="connsiteX5" fmla="*/ 6510 w 5821755"/>
              <a:gd name="connsiteY5" fmla="*/ 548902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268410 w 5821755"/>
              <a:gd name="connsiteY4" fmla="*/ 6063435 h 6070300"/>
              <a:gd name="connsiteX5" fmla="*/ 6510 w 5821755"/>
              <a:gd name="connsiteY5" fmla="*/ 548902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814565 w 5821755"/>
              <a:gd name="connsiteY3" fmla="*/ 6070300 h 6070300"/>
              <a:gd name="connsiteX4" fmla="*/ 1268410 w 5821755"/>
              <a:gd name="connsiteY4" fmla="*/ 6063435 h 6070300"/>
              <a:gd name="connsiteX5" fmla="*/ 6510 w 5821755"/>
              <a:gd name="connsiteY5" fmla="*/ 5489023 h 6070300"/>
              <a:gd name="connsiteX6" fmla="*/ 1747 w 5821755"/>
              <a:gd name="connsiteY6" fmla="*/ 163317 h 6070300"/>
              <a:gd name="connsiteX0" fmla="*/ 1747 w 5815180"/>
              <a:gd name="connsiteY0" fmla="*/ 163317 h 6070300"/>
              <a:gd name="connsiteX1" fmla="*/ 158748 w 5815180"/>
              <a:gd name="connsiteY1" fmla="*/ 1796 h 6070300"/>
              <a:gd name="connsiteX2" fmla="*/ 5813817 w 5815180"/>
              <a:gd name="connsiteY2" fmla="*/ 10444 h 6070300"/>
              <a:gd name="connsiteX3" fmla="*/ 5814565 w 5815180"/>
              <a:gd name="connsiteY3" fmla="*/ 6070300 h 6070300"/>
              <a:gd name="connsiteX4" fmla="*/ 1268410 w 5815180"/>
              <a:gd name="connsiteY4" fmla="*/ 6063435 h 6070300"/>
              <a:gd name="connsiteX5" fmla="*/ 6510 w 5815180"/>
              <a:gd name="connsiteY5" fmla="*/ 5489023 h 6070300"/>
              <a:gd name="connsiteX6" fmla="*/ 1747 w 5815180"/>
              <a:gd name="connsiteY6" fmla="*/ 163317 h 6070300"/>
              <a:gd name="connsiteX0" fmla="*/ 428 w 5813861"/>
              <a:gd name="connsiteY0" fmla="*/ 162163 h 6069146"/>
              <a:gd name="connsiteX1" fmla="*/ 157429 w 5813861"/>
              <a:gd name="connsiteY1" fmla="*/ 642 h 6069146"/>
              <a:gd name="connsiteX2" fmla="*/ 5812498 w 5813861"/>
              <a:gd name="connsiteY2" fmla="*/ 9290 h 6069146"/>
              <a:gd name="connsiteX3" fmla="*/ 5813246 w 5813861"/>
              <a:gd name="connsiteY3" fmla="*/ 6069146 h 6069146"/>
              <a:gd name="connsiteX4" fmla="*/ 1267091 w 5813861"/>
              <a:gd name="connsiteY4" fmla="*/ 6062281 h 6069146"/>
              <a:gd name="connsiteX5" fmla="*/ 5191 w 5813861"/>
              <a:gd name="connsiteY5" fmla="*/ 5487869 h 6069146"/>
              <a:gd name="connsiteX6" fmla="*/ 428 w 5813861"/>
              <a:gd name="connsiteY6" fmla="*/ 162163 h 606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3861" h="6069146">
                <a:moveTo>
                  <a:pt x="428" y="162163"/>
                </a:moveTo>
                <a:cubicBezTo>
                  <a:pt x="-4388" y="-26184"/>
                  <a:pt x="30483" y="2340"/>
                  <a:pt x="157429" y="642"/>
                </a:cubicBezTo>
                <a:lnTo>
                  <a:pt x="5812498" y="9290"/>
                </a:lnTo>
                <a:cubicBezTo>
                  <a:pt x="5810101" y="2029242"/>
                  <a:pt x="5815643" y="4049194"/>
                  <a:pt x="5813246" y="6069146"/>
                </a:cubicBezTo>
                <a:cubicBezTo>
                  <a:pt x="5084253" y="6060002"/>
                  <a:pt x="2552818" y="6063386"/>
                  <a:pt x="1267091" y="6062281"/>
                </a:cubicBezTo>
                <a:cubicBezTo>
                  <a:pt x="710990" y="6042055"/>
                  <a:pt x="345391" y="5815623"/>
                  <a:pt x="5191" y="5487869"/>
                </a:cubicBezTo>
                <a:cubicBezTo>
                  <a:pt x="6249" y="3268233"/>
                  <a:pt x="-630" y="2381799"/>
                  <a:pt x="428" y="162163"/>
                </a:cubicBezTo>
                <a:close/>
              </a:path>
            </a:pathLst>
          </a:custGeom>
          <a:solidFill>
            <a:schemeClr val="bg2"/>
          </a:solidFill>
        </p:spPr>
        <p:txBody>
          <a:bodyPr/>
          <a:lstStyle>
            <a:lvl1pPr marL="0" marR="0" indent="0" algn="ctr" defTabSz="914400" rtl="0" eaLnBrk="1" fontAlgn="auto" latinLnBrk="0" hangingPunct="1">
              <a:lnSpc>
                <a:spcPct val="300000"/>
              </a:lnSpc>
              <a:spcBef>
                <a:spcPts val="4200"/>
              </a:spcBef>
              <a:spcAft>
                <a:spcPts val="0"/>
              </a:spcAft>
              <a:buClrTx/>
              <a:buSzTx/>
              <a:buFontTx/>
              <a:buNone/>
              <a:tabLst/>
              <a:defRPr sz="1400">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300000"/>
              </a:lnSpc>
              <a:spcBef>
                <a:spcPts val="4200"/>
              </a:spcBef>
              <a:spcAft>
                <a:spcPts val="0"/>
              </a:spcAft>
              <a:buClrTx/>
              <a:buSzTx/>
              <a:buFontTx/>
              <a:buNone/>
              <a:tabLst/>
              <a:defRPr/>
            </a:pPr>
            <a:r>
              <a:rPr lang="sv-SE" dirty="0"/>
              <a:t>Klicka på ikonen för att lägga in bild   </a:t>
            </a:r>
          </a:p>
          <a:p>
            <a:pPr marL="0" marR="0" lvl="0" indent="0" algn="ctr" defTabSz="914400" rtl="0" eaLnBrk="1" fontAlgn="auto" latinLnBrk="0" hangingPunct="1">
              <a:lnSpc>
                <a:spcPct val="300000"/>
              </a:lnSpc>
              <a:spcBef>
                <a:spcPts val="4200"/>
              </a:spcBef>
              <a:spcAft>
                <a:spcPts val="0"/>
              </a:spcAft>
              <a:buClrTx/>
              <a:buSzTx/>
              <a:buFontTx/>
              <a:buNone/>
              <a:tabLst/>
              <a:defRPr/>
            </a:pPr>
            <a:r>
              <a:rPr lang="sv-SE" dirty="0"/>
              <a:t>                      </a:t>
            </a:r>
          </a:p>
          <a:p>
            <a:endParaRPr lang="sv-SE" dirty="0"/>
          </a:p>
        </p:txBody>
      </p:sp>
      <p:sp>
        <p:nvSpPr>
          <p:cNvPr id="7" name="Platshållare för text 8">
            <a:extLst>
              <a:ext uri="{FF2B5EF4-FFF2-40B4-BE49-F238E27FC236}">
                <a16:creationId xmlns:a16="http://schemas.microsoft.com/office/drawing/2014/main" id="{A0DC9DB3-C6CE-4C03-A72B-856577E20325}"/>
              </a:ext>
            </a:extLst>
          </p:cNvPr>
          <p:cNvSpPr>
            <a:spLocks noGrp="1"/>
          </p:cNvSpPr>
          <p:nvPr>
            <p:ph type="body" sz="quarter" idx="11" hasCustomPrompt="1"/>
          </p:nvPr>
        </p:nvSpPr>
        <p:spPr>
          <a:xfrm>
            <a:off x="1410537" y="6371498"/>
            <a:ext cx="6713034" cy="276893"/>
          </a:xfrm>
          <a:prstGeom prst="rect">
            <a:avLst/>
          </a:prstGeom>
        </p:spPr>
        <p:txBody>
          <a:bodyPr/>
          <a:lstStyle>
            <a:lvl1pPr marL="0" indent="0">
              <a:buNone/>
              <a:defRPr sz="1000">
                <a:solidFill>
                  <a:schemeClr val="bg1">
                    <a:lumMod val="50000"/>
                  </a:schemeClr>
                </a:solidFill>
              </a:defRPr>
            </a:lvl1pPr>
            <a:lvl2pPr>
              <a:defRPr sz="1000">
                <a:solidFill>
                  <a:schemeClr val="bg1">
                    <a:lumMod val="50000"/>
                  </a:schemeClr>
                </a:solidFill>
              </a:defRPr>
            </a:lvl2pPr>
            <a:lvl3pPr>
              <a:defRPr sz="1000">
                <a:solidFill>
                  <a:schemeClr val="bg1">
                    <a:lumMod val="50000"/>
                  </a:schemeClr>
                </a:solidFill>
              </a:defRPr>
            </a:lvl3pPr>
            <a:lvl4pPr>
              <a:defRPr sz="1000">
                <a:solidFill>
                  <a:schemeClr val="bg1">
                    <a:lumMod val="50000"/>
                  </a:schemeClr>
                </a:solidFill>
              </a:defRPr>
            </a:lvl4pPr>
            <a:lvl5pPr>
              <a:defRPr sz="1000">
                <a:solidFill>
                  <a:schemeClr val="bg1">
                    <a:lumMod val="50000"/>
                  </a:schemeClr>
                </a:solidFill>
              </a:defRPr>
            </a:lvl5pPr>
          </a:lstStyle>
          <a:p>
            <a:pPr lvl="0"/>
            <a:r>
              <a:rPr lang="sv-SE" dirty="0"/>
              <a:t>Klicka här för att lägga in datum, författare och </a:t>
            </a:r>
            <a:r>
              <a:rPr lang="sv-SE" dirty="0" err="1"/>
              <a:t>ev</a:t>
            </a:r>
            <a:r>
              <a:rPr lang="sv-SE" dirty="0"/>
              <a:t> projektbeskrivning</a:t>
            </a:r>
          </a:p>
        </p:txBody>
      </p:sp>
      <p:sp>
        <p:nvSpPr>
          <p:cNvPr id="8" name="Platshållare för text 7">
            <a:extLst>
              <a:ext uri="{FF2B5EF4-FFF2-40B4-BE49-F238E27FC236}">
                <a16:creationId xmlns:a16="http://schemas.microsoft.com/office/drawing/2014/main" id="{E83620DD-DA98-4275-991F-5E42BBF29D46}"/>
              </a:ext>
            </a:extLst>
          </p:cNvPr>
          <p:cNvSpPr>
            <a:spLocks noGrp="1"/>
          </p:cNvSpPr>
          <p:nvPr>
            <p:ph type="body" sz="quarter" idx="12" hasCustomPrompt="1"/>
          </p:nvPr>
        </p:nvSpPr>
        <p:spPr>
          <a:xfrm>
            <a:off x="6770688" y="674688"/>
            <a:ext cx="4687887" cy="4325937"/>
          </a:xfrm>
          <a:prstGeom prst="rect">
            <a:avLst/>
          </a:prstGeom>
        </p:spPr>
        <p:txBody>
          <a:bodyPr/>
          <a:lstStyle>
            <a:lvl1pPr marL="0" indent="0">
              <a:lnSpc>
                <a:spcPct val="100000"/>
              </a:lnSpc>
              <a:buFontTx/>
              <a:buNone/>
              <a:defRPr sz="1800"/>
            </a:lvl1pPr>
            <a:lvl2pPr marL="457200" indent="0">
              <a:lnSpc>
                <a:spcPct val="100000"/>
              </a:lnSpc>
              <a:buFontTx/>
              <a:buNone/>
              <a:defRPr sz="1600"/>
            </a:lvl2pPr>
            <a:lvl3pPr marL="914400" indent="0">
              <a:lnSpc>
                <a:spcPct val="100000"/>
              </a:lnSpc>
              <a:buFontTx/>
              <a:buNone/>
              <a:defRPr sz="1400"/>
            </a:lvl3pPr>
            <a:lvl4pPr marL="1371600" indent="0">
              <a:lnSpc>
                <a:spcPct val="100000"/>
              </a:lnSpc>
              <a:buFontTx/>
              <a:buNone/>
              <a:defRPr sz="1200"/>
            </a:lvl4pPr>
            <a:lvl5pPr marL="1828800" indent="0">
              <a:lnSpc>
                <a:spcPct val="100000"/>
              </a:lnSpc>
              <a:buFontTx/>
              <a:buNone/>
              <a:defRPr sz="1000"/>
            </a:lvl5pPr>
          </a:lstStyle>
          <a:p>
            <a:pPr lvl="0"/>
            <a:r>
              <a:rPr lang="sv-SE" dirty="0"/>
              <a:t>Klicka här för att lägga in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757397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sida två spalter">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77960" y="371181"/>
            <a:ext cx="10975839" cy="1325563"/>
          </a:xfrm>
          <a:prstGeom prst="rect">
            <a:avLst/>
          </a:prstGeom>
        </p:spPr>
        <p:txBody>
          <a:bodyPr anchor="t">
            <a:normAutofit/>
          </a:bodyPr>
          <a:lstStyle>
            <a:lvl1pPr>
              <a:defRPr sz="2400">
                <a:solidFill>
                  <a:srgbClr val="DB0D15"/>
                </a:solidFill>
                <a:latin typeface="Arial" panose="020B0604020202020204" pitchFamily="34" charset="0"/>
                <a:cs typeface="Arial" panose="020B0604020202020204" pitchFamily="34" charset="0"/>
              </a:defRPr>
            </a:lvl1pPr>
          </a:lstStyle>
          <a:p>
            <a:r>
              <a:rPr lang="sv-SE" dirty="0"/>
              <a:t>Rubrik i överkant</a:t>
            </a:r>
          </a:p>
        </p:txBody>
      </p:sp>
      <p:sp>
        <p:nvSpPr>
          <p:cNvPr id="3" name="Platshållare för innehåll 2"/>
          <p:cNvSpPr>
            <a:spLocks noGrp="1"/>
          </p:cNvSpPr>
          <p:nvPr>
            <p:ph sz="half" idx="1" hasCustomPrompt="1"/>
          </p:nvPr>
        </p:nvSpPr>
        <p:spPr>
          <a:xfrm>
            <a:off x="1325619" y="1825623"/>
            <a:ext cx="4454431" cy="3067323"/>
          </a:xfrm>
          <a:prstGeom prst="rect">
            <a:avLst/>
          </a:prstGeom>
        </p:spPr>
        <p:txBody>
          <a:bodyPr/>
          <a:lstStyle>
            <a:lvl1pPr marL="0" indent="0">
              <a:lnSpc>
                <a:spcPct val="100000"/>
              </a:lnSpc>
              <a:buFontTx/>
              <a:buNone/>
              <a:defRPr sz="1800">
                <a:latin typeface="Arial" panose="020B0604020202020204" pitchFamily="34" charset="0"/>
                <a:cs typeface="Arial" panose="020B0604020202020204" pitchFamily="34" charset="0"/>
              </a:defRPr>
            </a:lvl1pPr>
            <a:lvl2pPr marL="457200" indent="0">
              <a:lnSpc>
                <a:spcPct val="100000"/>
              </a:lnSpc>
              <a:buFontTx/>
              <a:buNone/>
              <a:defRPr sz="1600">
                <a:latin typeface="Arial" panose="020B0604020202020204" pitchFamily="34" charset="0"/>
                <a:cs typeface="Arial" panose="020B0604020202020204" pitchFamily="34" charset="0"/>
              </a:defRPr>
            </a:lvl2pPr>
            <a:lvl3pPr marL="914400" indent="0">
              <a:lnSpc>
                <a:spcPct val="100000"/>
              </a:lnSpc>
              <a:buFontTx/>
              <a:buNone/>
              <a:defRPr sz="1400">
                <a:latin typeface="Arial" panose="020B0604020202020204" pitchFamily="34" charset="0"/>
                <a:cs typeface="Arial" panose="020B0604020202020204" pitchFamily="34" charset="0"/>
              </a:defRPr>
            </a:lvl3pPr>
            <a:lvl4pPr marL="1371600" indent="0">
              <a:lnSpc>
                <a:spcPct val="100000"/>
              </a:lnSpc>
              <a:buFontTx/>
              <a:buNone/>
              <a:defRPr sz="1200">
                <a:latin typeface="Arial" panose="020B0604020202020204" pitchFamily="34" charset="0"/>
                <a:cs typeface="Arial" panose="020B0604020202020204" pitchFamily="34" charset="0"/>
              </a:defRPr>
            </a:lvl4pPr>
            <a:lvl5pPr marL="1828800" indent="0">
              <a:lnSpc>
                <a:spcPct val="100000"/>
              </a:lnSpc>
              <a:buFontTx/>
              <a:buNone/>
              <a:defRPr sz="1000">
                <a:latin typeface="Arial" panose="020B0604020202020204" pitchFamily="34" charset="0"/>
                <a:cs typeface="Arial" panose="020B0604020202020204" pitchFamily="34" charset="0"/>
              </a:defRPr>
            </a:lvl5pPr>
          </a:lstStyle>
          <a:p>
            <a:pPr lvl="0"/>
            <a:r>
              <a:rPr lang="sv-SE" dirty="0"/>
              <a:t>Klicka här för att skriva in text</a:t>
            </a:r>
          </a:p>
          <a:p>
            <a:pPr lvl="1"/>
            <a:r>
              <a:rPr lang="sv-SE" dirty="0"/>
              <a:t>Nivå 2</a:t>
            </a:r>
          </a:p>
          <a:p>
            <a:pPr lvl="2"/>
            <a:r>
              <a:rPr lang="sv-SE" dirty="0"/>
              <a:t>Nivå 3</a:t>
            </a:r>
          </a:p>
          <a:p>
            <a:pPr lvl="3"/>
            <a:r>
              <a:rPr lang="sv-SE" dirty="0"/>
              <a:t>Nivå 4</a:t>
            </a:r>
          </a:p>
          <a:p>
            <a:pPr lvl="4"/>
            <a:r>
              <a:rPr lang="sv-SE" dirty="0"/>
              <a:t>Nivå 5</a:t>
            </a:r>
          </a:p>
        </p:txBody>
      </p:sp>
      <p:sp>
        <p:nvSpPr>
          <p:cNvPr id="7" name="Platshållare för innehåll 2"/>
          <p:cNvSpPr>
            <a:spLocks noGrp="1"/>
          </p:cNvSpPr>
          <p:nvPr>
            <p:ph sz="half" idx="10" hasCustomPrompt="1"/>
          </p:nvPr>
        </p:nvSpPr>
        <p:spPr>
          <a:xfrm>
            <a:off x="6196536" y="1825622"/>
            <a:ext cx="4454431" cy="3067323"/>
          </a:xfrm>
          <a:prstGeom prst="rect">
            <a:avLst/>
          </a:prstGeom>
        </p:spPr>
        <p:txBody>
          <a:bodyPr/>
          <a:lstStyle>
            <a:lvl1pPr marL="0" indent="0">
              <a:buFontTx/>
              <a:buNone/>
              <a:defRPr sz="1800">
                <a:latin typeface="Arial" panose="020B0604020202020204" pitchFamily="34" charset="0"/>
                <a:cs typeface="Arial" panose="020B0604020202020204" pitchFamily="34" charset="0"/>
              </a:defRPr>
            </a:lvl1pPr>
            <a:lvl2pPr marL="457200" indent="0">
              <a:buFontTx/>
              <a:buNone/>
              <a:defRPr sz="1600">
                <a:latin typeface="Arial" panose="020B0604020202020204" pitchFamily="34" charset="0"/>
                <a:cs typeface="Arial" panose="020B0604020202020204" pitchFamily="34" charset="0"/>
              </a:defRPr>
            </a:lvl2pPr>
            <a:lvl3pPr marL="914400" indent="0">
              <a:buFontTx/>
              <a:buNone/>
              <a:defRPr sz="1400">
                <a:latin typeface="Arial" panose="020B0604020202020204" pitchFamily="34" charset="0"/>
                <a:cs typeface="Arial" panose="020B0604020202020204" pitchFamily="34" charset="0"/>
              </a:defRPr>
            </a:lvl3pPr>
            <a:lvl4pPr marL="1371600" indent="0">
              <a:buFontTx/>
              <a:buNone/>
              <a:defRPr sz="1200">
                <a:latin typeface="Arial" panose="020B0604020202020204" pitchFamily="34" charset="0"/>
                <a:cs typeface="Arial" panose="020B0604020202020204" pitchFamily="34" charset="0"/>
              </a:defRPr>
            </a:lvl4pPr>
            <a:lvl5pPr marL="1828800" indent="0">
              <a:buFontTx/>
              <a:buNone/>
              <a:defRPr sz="1000">
                <a:latin typeface="Arial" panose="020B0604020202020204" pitchFamily="34" charset="0"/>
                <a:cs typeface="Arial" panose="020B0604020202020204" pitchFamily="34" charset="0"/>
              </a:defRPr>
            </a:lvl5pPr>
          </a:lstStyle>
          <a:p>
            <a:pPr lvl="0"/>
            <a:r>
              <a:rPr lang="sv-SE" dirty="0"/>
              <a:t>Klicka här för att skriva in text</a:t>
            </a:r>
          </a:p>
          <a:p>
            <a:pPr lvl="1"/>
            <a:r>
              <a:rPr lang="sv-SE" dirty="0"/>
              <a:t>Nivå 2</a:t>
            </a:r>
          </a:p>
          <a:p>
            <a:pPr lvl="2"/>
            <a:r>
              <a:rPr lang="sv-SE" dirty="0"/>
              <a:t>Nivå 3</a:t>
            </a:r>
          </a:p>
          <a:p>
            <a:pPr lvl="3"/>
            <a:r>
              <a:rPr lang="sv-SE" dirty="0"/>
              <a:t>Nivå 4</a:t>
            </a:r>
          </a:p>
          <a:p>
            <a:pPr lvl="4"/>
            <a:r>
              <a:rPr lang="sv-SE" dirty="0"/>
              <a:t>Nivå 5</a:t>
            </a:r>
          </a:p>
        </p:txBody>
      </p:sp>
      <p:sp>
        <p:nvSpPr>
          <p:cNvPr id="8" name="Platshållare för text 8">
            <a:extLst>
              <a:ext uri="{FF2B5EF4-FFF2-40B4-BE49-F238E27FC236}">
                <a16:creationId xmlns:a16="http://schemas.microsoft.com/office/drawing/2014/main" id="{23365A08-A021-49CA-9229-23403CDB4B87}"/>
              </a:ext>
            </a:extLst>
          </p:cNvPr>
          <p:cNvSpPr>
            <a:spLocks noGrp="1"/>
          </p:cNvSpPr>
          <p:nvPr>
            <p:ph type="body" sz="quarter" idx="11" hasCustomPrompt="1"/>
          </p:nvPr>
        </p:nvSpPr>
        <p:spPr>
          <a:xfrm>
            <a:off x="1410537" y="6371498"/>
            <a:ext cx="6713034" cy="276893"/>
          </a:xfrm>
          <a:prstGeom prst="rect">
            <a:avLst/>
          </a:prstGeom>
        </p:spPr>
        <p:txBody>
          <a:bodyPr/>
          <a:lstStyle>
            <a:lvl1pPr marL="0" indent="0">
              <a:buNone/>
              <a:defRPr sz="1000">
                <a:solidFill>
                  <a:schemeClr val="bg1">
                    <a:lumMod val="50000"/>
                  </a:schemeClr>
                </a:solidFill>
              </a:defRPr>
            </a:lvl1pPr>
            <a:lvl2pPr>
              <a:defRPr sz="1000">
                <a:solidFill>
                  <a:schemeClr val="bg1">
                    <a:lumMod val="50000"/>
                  </a:schemeClr>
                </a:solidFill>
              </a:defRPr>
            </a:lvl2pPr>
            <a:lvl3pPr>
              <a:defRPr sz="1000">
                <a:solidFill>
                  <a:schemeClr val="bg1">
                    <a:lumMod val="50000"/>
                  </a:schemeClr>
                </a:solidFill>
              </a:defRPr>
            </a:lvl3pPr>
            <a:lvl4pPr>
              <a:defRPr sz="1000">
                <a:solidFill>
                  <a:schemeClr val="bg1">
                    <a:lumMod val="50000"/>
                  </a:schemeClr>
                </a:solidFill>
              </a:defRPr>
            </a:lvl4pPr>
            <a:lvl5pPr>
              <a:defRPr sz="1000">
                <a:solidFill>
                  <a:schemeClr val="bg1">
                    <a:lumMod val="50000"/>
                  </a:schemeClr>
                </a:solidFill>
              </a:defRPr>
            </a:lvl5pPr>
          </a:lstStyle>
          <a:p>
            <a:pPr lvl="0"/>
            <a:r>
              <a:rPr lang="sv-SE" dirty="0"/>
              <a:t>Klicka här för att lägga in datum, författare och </a:t>
            </a:r>
            <a:r>
              <a:rPr lang="sv-SE" dirty="0" err="1"/>
              <a:t>ev</a:t>
            </a:r>
            <a:r>
              <a:rPr lang="sv-SE" dirty="0"/>
              <a:t> projektbeskrivning</a:t>
            </a:r>
          </a:p>
        </p:txBody>
      </p:sp>
    </p:spTree>
    <p:extLst>
      <p:ext uri="{BB962C8B-B14F-4D97-AF65-F5344CB8AC3E}">
        <p14:creationId xmlns:p14="http://schemas.microsoft.com/office/powerpoint/2010/main" val="886535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lbild diagram">
    <p:spTree>
      <p:nvGrpSpPr>
        <p:cNvPr id="1" name=""/>
        <p:cNvGrpSpPr/>
        <p:nvPr/>
      </p:nvGrpSpPr>
      <p:grpSpPr>
        <a:xfrm>
          <a:off x="0" y="0"/>
          <a:ext cx="0" cy="0"/>
          <a:chOff x="0" y="0"/>
          <a:chExt cx="0" cy="0"/>
        </a:xfrm>
      </p:grpSpPr>
      <p:sp>
        <p:nvSpPr>
          <p:cNvPr id="8" name="Platshållare för innehåll 2"/>
          <p:cNvSpPr>
            <a:spLocks noGrp="1"/>
          </p:cNvSpPr>
          <p:nvPr>
            <p:ph idx="1" hasCustomPrompt="1"/>
          </p:nvPr>
        </p:nvSpPr>
        <p:spPr>
          <a:xfrm>
            <a:off x="852162" y="584067"/>
            <a:ext cx="10474907" cy="4361352"/>
          </a:xfrm>
          <a:prstGeom prst="rect">
            <a:avLst/>
          </a:prstGeom>
          <a:solidFill>
            <a:schemeClr val="bg1"/>
          </a:solidFill>
        </p:spPr>
        <p:txBody>
          <a:bodyPr tIns="1188000" anchor="t"/>
          <a:lstStyle>
            <a:lvl1pPr marL="0" indent="0" algn="ctr">
              <a:buNone/>
              <a:defRPr sz="140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dirty="0"/>
              <a:t>Klicka på ikonerna för att infoga tabeller, video, </a:t>
            </a:r>
            <a:r>
              <a:rPr lang="sv-SE"/>
              <a:t>smartart </a:t>
            </a:r>
            <a:r>
              <a:rPr lang="sv-SE" dirty="0"/>
              <a:t>och diagram</a:t>
            </a:r>
          </a:p>
        </p:txBody>
      </p:sp>
      <p:sp>
        <p:nvSpPr>
          <p:cNvPr id="10" name="Rubrik 1"/>
          <p:cNvSpPr>
            <a:spLocks noGrp="1"/>
          </p:cNvSpPr>
          <p:nvPr>
            <p:ph type="title" hasCustomPrompt="1"/>
          </p:nvPr>
        </p:nvSpPr>
        <p:spPr>
          <a:xfrm>
            <a:off x="293196" y="5869693"/>
            <a:ext cx="9521364" cy="486704"/>
          </a:xfrm>
          <a:prstGeom prst="rect">
            <a:avLst/>
          </a:prstGeom>
        </p:spPr>
        <p:txBody>
          <a:bodyPr anchor="t">
            <a:normAutofit/>
          </a:bodyPr>
          <a:lstStyle>
            <a:lvl1pPr>
              <a:defRPr sz="2400" baseline="0">
                <a:solidFill>
                  <a:srgbClr val="DB0D15"/>
                </a:solidFill>
                <a:latin typeface="Arial" panose="020B0604020202020204" pitchFamily="34" charset="0"/>
                <a:cs typeface="Arial" panose="020B0604020202020204" pitchFamily="34" charset="0"/>
              </a:defRPr>
            </a:lvl1pPr>
          </a:lstStyle>
          <a:p>
            <a:r>
              <a:rPr lang="sv-SE" dirty="0"/>
              <a:t>Detta rubrikfält används när man använder helsidesdiagram</a:t>
            </a:r>
          </a:p>
        </p:txBody>
      </p:sp>
      <p:sp>
        <p:nvSpPr>
          <p:cNvPr id="6" name="Platshållare för text 8">
            <a:extLst>
              <a:ext uri="{FF2B5EF4-FFF2-40B4-BE49-F238E27FC236}">
                <a16:creationId xmlns:a16="http://schemas.microsoft.com/office/drawing/2014/main" id="{B3F58145-C7E7-4CD0-B68A-C3A5BA02C89C}"/>
              </a:ext>
            </a:extLst>
          </p:cNvPr>
          <p:cNvSpPr>
            <a:spLocks noGrp="1"/>
          </p:cNvSpPr>
          <p:nvPr>
            <p:ph type="body" sz="quarter" idx="11" hasCustomPrompt="1"/>
          </p:nvPr>
        </p:nvSpPr>
        <p:spPr>
          <a:xfrm>
            <a:off x="1410537" y="6371498"/>
            <a:ext cx="6713034" cy="276893"/>
          </a:xfrm>
          <a:prstGeom prst="rect">
            <a:avLst/>
          </a:prstGeom>
        </p:spPr>
        <p:txBody>
          <a:bodyPr/>
          <a:lstStyle>
            <a:lvl1pPr marL="0" indent="0">
              <a:buNone/>
              <a:defRPr sz="1000">
                <a:solidFill>
                  <a:schemeClr val="bg1">
                    <a:lumMod val="50000"/>
                  </a:schemeClr>
                </a:solidFill>
              </a:defRPr>
            </a:lvl1pPr>
            <a:lvl2pPr>
              <a:defRPr sz="1000">
                <a:solidFill>
                  <a:schemeClr val="bg1">
                    <a:lumMod val="50000"/>
                  </a:schemeClr>
                </a:solidFill>
              </a:defRPr>
            </a:lvl2pPr>
            <a:lvl3pPr>
              <a:defRPr sz="1000">
                <a:solidFill>
                  <a:schemeClr val="bg1">
                    <a:lumMod val="50000"/>
                  </a:schemeClr>
                </a:solidFill>
              </a:defRPr>
            </a:lvl3pPr>
            <a:lvl4pPr>
              <a:defRPr sz="1000">
                <a:solidFill>
                  <a:schemeClr val="bg1">
                    <a:lumMod val="50000"/>
                  </a:schemeClr>
                </a:solidFill>
              </a:defRPr>
            </a:lvl4pPr>
            <a:lvl5pPr>
              <a:defRPr sz="1000">
                <a:solidFill>
                  <a:schemeClr val="bg1">
                    <a:lumMod val="50000"/>
                  </a:schemeClr>
                </a:solidFill>
              </a:defRPr>
            </a:lvl5pPr>
          </a:lstStyle>
          <a:p>
            <a:pPr lvl="0"/>
            <a:r>
              <a:rPr lang="sv-SE" dirty="0"/>
              <a:t>Klicka här för att lägga in datum, författare och </a:t>
            </a:r>
            <a:r>
              <a:rPr lang="sv-SE" dirty="0" err="1"/>
              <a:t>ev</a:t>
            </a:r>
            <a:r>
              <a:rPr lang="sv-SE" dirty="0"/>
              <a:t> projektbeskrivning</a:t>
            </a:r>
          </a:p>
        </p:txBody>
      </p:sp>
    </p:spTree>
    <p:extLst>
      <p:ext uri="{BB962C8B-B14F-4D97-AF65-F5344CB8AC3E}">
        <p14:creationId xmlns:p14="http://schemas.microsoft.com/office/powerpoint/2010/main" val="4237194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aksida">
    <p:spTree>
      <p:nvGrpSpPr>
        <p:cNvPr id="1" name=""/>
        <p:cNvGrpSpPr/>
        <p:nvPr/>
      </p:nvGrpSpPr>
      <p:grpSpPr>
        <a:xfrm>
          <a:off x="0" y="0"/>
          <a:ext cx="0" cy="0"/>
          <a:chOff x="0" y="0"/>
          <a:chExt cx="0" cy="0"/>
        </a:xfrm>
      </p:grpSpPr>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2773" y="143622"/>
            <a:ext cx="11887200" cy="6551055"/>
          </a:xfrm>
          <a:prstGeom prst="rect">
            <a:avLst/>
          </a:prstGeom>
        </p:spPr>
      </p:pic>
      <p:pic>
        <p:nvPicPr>
          <p:cNvPr id="6" name="Bildobjekt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41239" y="3279035"/>
            <a:ext cx="2453344" cy="1493693"/>
          </a:xfrm>
          <a:prstGeom prst="rect">
            <a:avLst/>
          </a:prstGeom>
        </p:spPr>
      </p:pic>
    </p:spTree>
    <p:extLst>
      <p:ext uri="{BB962C8B-B14F-4D97-AF65-F5344CB8AC3E}">
        <p14:creationId xmlns:p14="http://schemas.microsoft.com/office/powerpoint/2010/main" val="3469025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A6BDB-09E4-47B7-9BC2-045A50C13021}"/>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A994C222-6126-4B8A-9969-899CB9932F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389A0575-3119-4D6A-91D7-EF0126AD9312}"/>
              </a:ext>
            </a:extLst>
          </p:cNvPr>
          <p:cNvSpPr>
            <a:spLocks noGrp="1"/>
          </p:cNvSpPr>
          <p:nvPr>
            <p:ph type="dt" sz="half" idx="10"/>
          </p:nvPr>
        </p:nvSpPr>
        <p:spPr/>
        <p:txBody>
          <a:bodyPr/>
          <a:lstStyle/>
          <a:p>
            <a:fld id="{26C1E75E-4548-4649-9C36-858AE82CC7D4}" type="datetimeFigureOut">
              <a:rPr lang="sv-SE" smtClean="0"/>
              <a:t>2026-10-20</a:t>
            </a:fld>
            <a:endParaRPr lang="sv-SE" dirty="0"/>
          </a:p>
        </p:txBody>
      </p:sp>
      <p:sp>
        <p:nvSpPr>
          <p:cNvPr id="5" name="Footer Placeholder 4">
            <a:extLst>
              <a:ext uri="{FF2B5EF4-FFF2-40B4-BE49-F238E27FC236}">
                <a16:creationId xmlns:a16="http://schemas.microsoft.com/office/drawing/2014/main" id="{0BC47A9D-F34F-4092-B1C1-746496ED30A8}"/>
              </a:ext>
            </a:extLst>
          </p:cNvPr>
          <p:cNvSpPr>
            <a:spLocks noGrp="1"/>
          </p:cNvSpPr>
          <p:nvPr>
            <p:ph type="ftr" sz="quarter" idx="11"/>
          </p:nvPr>
        </p:nvSpPr>
        <p:spPr/>
        <p:txBody>
          <a:bodyPr/>
          <a:lstStyle/>
          <a:p>
            <a:endParaRPr lang="sv-SE" dirty="0"/>
          </a:p>
        </p:txBody>
      </p:sp>
      <p:sp>
        <p:nvSpPr>
          <p:cNvPr id="6" name="Slide Number Placeholder 5">
            <a:extLst>
              <a:ext uri="{FF2B5EF4-FFF2-40B4-BE49-F238E27FC236}">
                <a16:creationId xmlns:a16="http://schemas.microsoft.com/office/drawing/2014/main" id="{3CC4064C-C569-4AB3-912B-C47932A1E6EA}"/>
              </a:ext>
            </a:extLst>
          </p:cNvPr>
          <p:cNvSpPr>
            <a:spLocks noGrp="1"/>
          </p:cNvSpPr>
          <p:nvPr>
            <p:ph type="sldNum" sz="quarter" idx="12"/>
          </p:nvPr>
        </p:nvSpPr>
        <p:spPr/>
        <p:txBody>
          <a:bodyPr/>
          <a:lstStyle/>
          <a:p>
            <a:fld id="{4DF663E3-B2D4-469E-9CD4-64ABCD23FAA4}" type="slidenum">
              <a:rPr lang="sv-SE" smtClean="0"/>
              <a:t>‹#›</a:t>
            </a:fld>
            <a:endParaRPr lang="sv-SE" dirty="0"/>
          </a:p>
        </p:txBody>
      </p:sp>
    </p:spTree>
    <p:extLst>
      <p:ext uri="{BB962C8B-B14F-4D97-AF65-F5344CB8AC3E}">
        <p14:creationId xmlns:p14="http://schemas.microsoft.com/office/powerpoint/2010/main" val="43586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tandard Layou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A44EBD-FDEC-4E0F-8987-20556BFBB8B3}"/>
              </a:ext>
            </a:extLst>
          </p:cNvPr>
          <p:cNvSpPr/>
          <p:nvPr userDrawn="1"/>
        </p:nvSpPr>
        <p:spPr>
          <a:xfrm>
            <a:off x="192089" y="188912"/>
            <a:ext cx="11807824" cy="6480175"/>
          </a:xfrm>
          <a:prstGeom prst="rect">
            <a:avLst/>
          </a:prstGeom>
          <a:solidFill>
            <a:schemeClr val="accent6">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 name="Title 23">
            <a:extLst>
              <a:ext uri="{FF2B5EF4-FFF2-40B4-BE49-F238E27FC236}">
                <a16:creationId xmlns:a16="http://schemas.microsoft.com/office/drawing/2014/main" id="{B9D318F4-9B1D-43A7-B6BC-6EA4447F7E21}"/>
              </a:ext>
            </a:extLst>
          </p:cNvPr>
          <p:cNvSpPr>
            <a:spLocks noGrp="1"/>
          </p:cNvSpPr>
          <p:nvPr>
            <p:ph type="title"/>
          </p:nvPr>
        </p:nvSpPr>
        <p:spPr>
          <a:xfrm>
            <a:off x="846538" y="476250"/>
            <a:ext cx="10507262" cy="1214438"/>
          </a:xfrm>
        </p:spPr>
        <p:txBody>
          <a:bodyPr anchor="ctr"/>
          <a:lstStyle>
            <a:lvl1pPr>
              <a:defRPr sz="2800">
                <a:solidFill>
                  <a:schemeClr val="tx1"/>
                </a:solidFill>
              </a:defRPr>
            </a:lvl1pPr>
          </a:lstStyle>
          <a:p>
            <a:r>
              <a:rPr lang="en-US"/>
              <a:t>Click to edit Master title style</a:t>
            </a:r>
            <a:endParaRPr lang="sv-SE"/>
          </a:p>
        </p:txBody>
      </p:sp>
      <p:sp>
        <p:nvSpPr>
          <p:cNvPr id="6" name="Content Placeholder 2">
            <a:extLst>
              <a:ext uri="{FF2B5EF4-FFF2-40B4-BE49-F238E27FC236}">
                <a16:creationId xmlns:a16="http://schemas.microsoft.com/office/drawing/2014/main" id="{B7857647-F9BF-4552-AD1C-0F43EDECBC46}"/>
              </a:ext>
            </a:extLst>
          </p:cNvPr>
          <p:cNvSpPr>
            <a:spLocks noGrp="1"/>
          </p:cNvSpPr>
          <p:nvPr>
            <p:ph sz="quarter" idx="10"/>
          </p:nvPr>
        </p:nvSpPr>
        <p:spPr>
          <a:xfrm>
            <a:off x="839788" y="1808163"/>
            <a:ext cx="9575800" cy="4213225"/>
          </a:xfrm>
          <a:prstGeom prst="rect">
            <a:avLst/>
          </a:prstGeom>
        </p:spPr>
        <p:txBody>
          <a:bodyPr/>
          <a:lstStyle>
            <a:lvl1pPr>
              <a:defRPr sz="2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3" name="Footer Placeholder 2">
            <a:extLst>
              <a:ext uri="{FF2B5EF4-FFF2-40B4-BE49-F238E27FC236}">
                <a16:creationId xmlns:a16="http://schemas.microsoft.com/office/drawing/2014/main" id="{F6E4B11A-8D8B-4295-8464-F7201D0A2870}"/>
              </a:ext>
            </a:extLst>
          </p:cNvPr>
          <p:cNvSpPr>
            <a:spLocks noGrp="1"/>
          </p:cNvSpPr>
          <p:nvPr>
            <p:ph type="ftr" sz="quarter" idx="11"/>
          </p:nvPr>
        </p:nvSpPr>
        <p:spPr/>
        <p:txBody>
          <a:bodyPr/>
          <a:lstStyle/>
          <a:p>
            <a:r>
              <a:rPr lang="sv-SE" dirty="0"/>
              <a:t>CONFIDENTIAL</a:t>
            </a:r>
          </a:p>
        </p:txBody>
      </p:sp>
    </p:spTree>
    <p:extLst>
      <p:ext uri="{BB962C8B-B14F-4D97-AF65-F5344CB8AC3E}">
        <p14:creationId xmlns:p14="http://schemas.microsoft.com/office/powerpoint/2010/main" val="2867052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Bildobjekt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ruta 7"/>
          <p:cNvSpPr txBox="1"/>
          <p:nvPr userDrawn="1"/>
        </p:nvSpPr>
        <p:spPr>
          <a:xfrm>
            <a:off x="319358" y="6356397"/>
            <a:ext cx="1197764" cy="246221"/>
          </a:xfrm>
          <a:prstGeom prst="rect">
            <a:avLst/>
          </a:prstGeom>
          <a:noFill/>
        </p:spPr>
        <p:txBody>
          <a:bodyPr wrap="none" rtlCol="0">
            <a:spAutoFit/>
          </a:bodyPr>
          <a:lstStyle/>
          <a:p>
            <a:r>
              <a:rPr lang="sv-SE" sz="1000" dirty="0">
                <a:solidFill>
                  <a:schemeClr val="bg1">
                    <a:lumMod val="50000"/>
                  </a:schemeClr>
                </a:solidFill>
                <a:latin typeface="Arial" panose="020B0604020202020204" pitchFamily="34" charset="0"/>
                <a:cs typeface="Arial" panose="020B0604020202020204" pitchFamily="34" charset="0"/>
              </a:rPr>
              <a:t>regionkalmar.se  |</a:t>
            </a:r>
          </a:p>
        </p:txBody>
      </p:sp>
    </p:spTree>
    <p:extLst>
      <p:ext uri="{BB962C8B-B14F-4D97-AF65-F5344CB8AC3E}">
        <p14:creationId xmlns:p14="http://schemas.microsoft.com/office/powerpoint/2010/main" val="3982196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7" r:id="rId4"/>
    <p:sldLayoutId id="2147483652" r:id="rId5"/>
    <p:sldLayoutId id="2147483651" r:id="rId6"/>
    <p:sldLayoutId id="2147483655" r:id="rId7"/>
    <p:sldLayoutId id="2147483659" r:id="rId8"/>
    <p:sldLayoutId id="2147483660"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0.png"/><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2" Type="http://schemas.openxmlformats.org/officeDocument/2006/relationships/hyperlink" Target="https://vardgivare.regionkalmar.se/it--service/cosmic/aktuellt-i-cosmic/"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3">
            <a:extLst>
              <a:ext uri="{FF2B5EF4-FFF2-40B4-BE49-F238E27FC236}">
                <a16:creationId xmlns:a16="http://schemas.microsoft.com/office/drawing/2014/main" id="{7C8D61F4-E00F-4884-9D43-0CF394555E57}"/>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8218" b="8218"/>
          <a:stretch>
            <a:fillRect/>
          </a:stretch>
        </p:blipFill>
        <p:spPr>
          <a:xfrm>
            <a:off x="187326" y="172870"/>
            <a:ext cx="11822785" cy="5418298"/>
          </a:xfrm>
        </p:spPr>
      </p:pic>
      <p:sp>
        <p:nvSpPr>
          <p:cNvPr id="4" name="Platshållare för text 3">
            <a:extLst>
              <a:ext uri="{FF2B5EF4-FFF2-40B4-BE49-F238E27FC236}">
                <a16:creationId xmlns:a16="http://schemas.microsoft.com/office/drawing/2014/main" id="{E6DA4644-5D73-4851-B8A5-D89E45A23999}"/>
              </a:ext>
            </a:extLst>
          </p:cNvPr>
          <p:cNvSpPr>
            <a:spLocks noGrp="1"/>
          </p:cNvSpPr>
          <p:nvPr>
            <p:ph type="body" sz="quarter" idx="11"/>
          </p:nvPr>
        </p:nvSpPr>
        <p:spPr>
          <a:xfrm>
            <a:off x="1410537" y="6370130"/>
            <a:ext cx="8706586" cy="276893"/>
          </a:xfrm>
        </p:spPr>
        <p:txBody>
          <a:bodyPr/>
          <a:lstStyle/>
          <a:p>
            <a:r>
              <a:rPr lang="sv-SE" dirty="0"/>
              <a:t>Cosmic och Nova 5.1 - Kommande nyheter och funktioner, skapad 20 oktober 2026, av Vårdsystemstöd</a:t>
            </a:r>
          </a:p>
        </p:txBody>
      </p:sp>
      <p:sp>
        <p:nvSpPr>
          <p:cNvPr id="6" name="Rubrik 1">
            <a:extLst>
              <a:ext uri="{FF2B5EF4-FFF2-40B4-BE49-F238E27FC236}">
                <a16:creationId xmlns:a16="http://schemas.microsoft.com/office/drawing/2014/main" id="{F2579FCF-59DA-484F-8A65-DF3D9C875EA3}"/>
              </a:ext>
            </a:extLst>
          </p:cNvPr>
          <p:cNvSpPr txBox="1">
            <a:spLocks/>
          </p:cNvSpPr>
          <p:nvPr/>
        </p:nvSpPr>
        <p:spPr>
          <a:xfrm>
            <a:off x="187326" y="2729140"/>
            <a:ext cx="11822785" cy="1407854"/>
          </a:xfrm>
          <a:prstGeom prst="rect">
            <a:avLst/>
          </a:prstGeom>
        </p:spPr>
        <p:txBody>
          <a:bodyPr anchor="t">
            <a:normAutofit/>
          </a:bodyPr>
          <a:lstStyle>
            <a:lvl1pPr algn="l" defTabSz="914400" rtl="0" eaLnBrk="1" latinLnBrk="0" hangingPunct="1">
              <a:lnSpc>
                <a:spcPct val="90000"/>
              </a:lnSpc>
              <a:spcBef>
                <a:spcPct val="0"/>
              </a:spcBef>
              <a:buNone/>
              <a:defRPr sz="2400" kern="1200">
                <a:solidFill>
                  <a:srgbClr val="DB0D15"/>
                </a:solidFill>
                <a:latin typeface="Arial" panose="020B0604020202020204" pitchFamily="34" charset="0"/>
                <a:ea typeface="+mj-ea"/>
                <a:cs typeface="Arial" panose="020B0604020202020204" pitchFamily="34" charset="0"/>
              </a:defRPr>
            </a:lvl1pPr>
          </a:lstStyle>
          <a:p>
            <a:pPr algn="ctr"/>
            <a:r>
              <a:rPr lang="sv-SE" sz="3200" dirty="0">
                <a:solidFill>
                  <a:schemeClr val="bg1"/>
                </a:solidFill>
              </a:rPr>
              <a:t>Cosmic och Nova 5.1</a:t>
            </a:r>
          </a:p>
          <a:p>
            <a:pPr algn="ctr"/>
            <a:r>
              <a:rPr lang="sv-SE" sz="3200" dirty="0">
                <a:solidFill>
                  <a:schemeClr val="bg1"/>
                </a:solidFill>
              </a:rPr>
              <a:t>Kommande nyheter och funktioner</a:t>
            </a:r>
          </a:p>
        </p:txBody>
      </p:sp>
    </p:spTree>
    <p:extLst>
      <p:ext uri="{BB962C8B-B14F-4D97-AF65-F5344CB8AC3E}">
        <p14:creationId xmlns:p14="http://schemas.microsoft.com/office/powerpoint/2010/main" val="2672310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FDFE0-5B73-15EB-80B3-E54DBC500F75}"/>
            </a:ext>
          </a:extLst>
        </p:cNvPr>
        <p:cNvGrpSpPr/>
        <p:nvPr/>
      </p:nvGrpSpPr>
      <p:grpSpPr>
        <a:xfrm>
          <a:off x="0" y="0"/>
          <a:ext cx="0" cy="0"/>
          <a:chOff x="0" y="0"/>
          <a:chExt cx="0" cy="0"/>
        </a:xfrm>
      </p:grpSpPr>
      <p:sp>
        <p:nvSpPr>
          <p:cNvPr id="7" name="Rubrik 1">
            <a:extLst>
              <a:ext uri="{FF2B5EF4-FFF2-40B4-BE49-F238E27FC236}">
                <a16:creationId xmlns:a16="http://schemas.microsoft.com/office/drawing/2014/main" id="{192D6ACA-9579-422A-1814-F01BAD3B06D5}"/>
              </a:ext>
            </a:extLst>
          </p:cNvPr>
          <p:cNvSpPr txBox="1">
            <a:spLocks/>
          </p:cNvSpPr>
          <p:nvPr/>
        </p:nvSpPr>
        <p:spPr>
          <a:xfrm>
            <a:off x="187326" y="2729140"/>
            <a:ext cx="11822785" cy="914060"/>
          </a:xfrm>
          <a:prstGeom prst="rect">
            <a:avLst/>
          </a:prstGeom>
        </p:spPr>
        <p:txBody>
          <a:bodyPr anchor="t">
            <a:normAutofit/>
          </a:bodyPr>
          <a:lstStyle>
            <a:lvl1pPr algn="l" defTabSz="914400" rtl="0" eaLnBrk="1" latinLnBrk="0" hangingPunct="1">
              <a:lnSpc>
                <a:spcPct val="90000"/>
              </a:lnSpc>
              <a:spcBef>
                <a:spcPct val="0"/>
              </a:spcBef>
              <a:buNone/>
              <a:defRPr sz="2400" kern="1200">
                <a:solidFill>
                  <a:srgbClr val="DB0D15"/>
                </a:solidFill>
                <a:latin typeface="Arial" panose="020B0604020202020204" pitchFamily="34" charset="0"/>
                <a:ea typeface="+mj-ea"/>
                <a:cs typeface="Arial" panose="020B0604020202020204" pitchFamily="34" charset="0"/>
              </a:defRPr>
            </a:lvl1pPr>
          </a:lstStyle>
          <a:p>
            <a:pPr algn="ctr"/>
            <a:r>
              <a:rPr lang="sv-SE" sz="3600" dirty="0"/>
              <a:t>Patientlisten/Patientkortet</a:t>
            </a:r>
          </a:p>
        </p:txBody>
      </p:sp>
    </p:spTree>
    <p:extLst>
      <p:ext uri="{BB962C8B-B14F-4D97-AF65-F5344CB8AC3E}">
        <p14:creationId xmlns:p14="http://schemas.microsoft.com/office/powerpoint/2010/main" val="3918133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85E94FA-9A77-000B-EFD6-420FBA4264A6}"/>
              </a:ext>
            </a:extLst>
          </p:cNvPr>
          <p:cNvSpPr>
            <a:spLocks noGrp="1"/>
          </p:cNvSpPr>
          <p:nvPr>
            <p:ph type="ctrTitle"/>
          </p:nvPr>
        </p:nvSpPr>
        <p:spPr/>
        <p:txBody>
          <a:bodyPr/>
          <a:lstStyle/>
          <a:p>
            <a:r>
              <a:rPr lang="sv-SE" dirty="0"/>
              <a:t>Förtydligande för vårddatasammanslagen patient</a:t>
            </a:r>
          </a:p>
        </p:txBody>
      </p:sp>
      <p:sp>
        <p:nvSpPr>
          <p:cNvPr id="3" name="Platshållare för text 2">
            <a:extLst>
              <a:ext uri="{FF2B5EF4-FFF2-40B4-BE49-F238E27FC236}">
                <a16:creationId xmlns:a16="http://schemas.microsoft.com/office/drawing/2014/main" id="{B776272E-D52D-D56C-2CB2-D1847054E892}"/>
              </a:ext>
            </a:extLst>
          </p:cNvPr>
          <p:cNvSpPr>
            <a:spLocks noGrp="1"/>
          </p:cNvSpPr>
          <p:nvPr>
            <p:ph type="body" sz="quarter" idx="10"/>
          </p:nvPr>
        </p:nvSpPr>
        <p:spPr>
          <a:xfrm>
            <a:off x="980834" y="1631851"/>
            <a:ext cx="9500259" cy="1797150"/>
          </a:xfrm>
        </p:spPr>
        <p:txBody>
          <a:bodyPr/>
          <a:lstStyle/>
          <a:p>
            <a:r>
              <a:rPr lang="sv-SE" u="sng" dirty="0"/>
              <a:t>Nyhet</a:t>
            </a:r>
            <a:r>
              <a:rPr lang="sv-SE" dirty="0"/>
              <a:t>: Då en vårddatasammanslagning skett mot ett aktuellt personnummer kommer det inaktuella patientnumret att få ett förtydligande i patientlisten. </a:t>
            </a:r>
          </a:p>
          <a:p>
            <a:r>
              <a:rPr lang="sv-SE" u="sng" dirty="0"/>
              <a:t>Syfte</a:t>
            </a:r>
            <a:r>
              <a:rPr lang="sv-SE" dirty="0"/>
              <a:t>: F</a:t>
            </a:r>
            <a:r>
              <a:rPr lang="sv" dirty="0"/>
              <a:t>örhindra att mer information läggs på det inaktuella </a:t>
            </a:r>
            <a:r>
              <a:rPr lang="sv-SE" dirty="0"/>
              <a:t>patientnumret.</a:t>
            </a:r>
          </a:p>
          <a:p>
            <a:r>
              <a:rPr lang="sv-SE" u="sng" dirty="0"/>
              <a:t>Beskrivning</a:t>
            </a:r>
            <a:r>
              <a:rPr lang="sv-SE" dirty="0"/>
              <a:t>: På det inaktuella patientnumret </a:t>
            </a:r>
            <a:r>
              <a:rPr lang="sv" dirty="0"/>
              <a:t>visas en gul linje, ett förtydligande i patientlisten samt en dialogruta som uppmanar att inte registrera ny information.</a:t>
            </a:r>
            <a:endParaRPr lang="sv-SE" dirty="0"/>
          </a:p>
        </p:txBody>
      </p:sp>
      <p:pic>
        <p:nvPicPr>
          <p:cNvPr id="6" name="Picture 1" descr="A screenshot of a computer error&#10;&#10;AI-generated content may be incorrect.">
            <a:extLst>
              <a:ext uri="{FF2B5EF4-FFF2-40B4-BE49-F238E27FC236}">
                <a16:creationId xmlns:a16="http://schemas.microsoft.com/office/drawing/2014/main" id="{4014ABE2-5C82-92FB-24E5-A1FE90384B47}"/>
              </a:ext>
            </a:extLst>
          </p:cNvPr>
          <p:cNvPicPr>
            <a:picLocks noChangeAspect="1"/>
          </p:cNvPicPr>
          <p:nvPr/>
        </p:nvPicPr>
        <p:blipFill>
          <a:blip r:embed="rId2"/>
          <a:stretch>
            <a:fillRect/>
          </a:stretch>
        </p:blipFill>
        <p:spPr>
          <a:xfrm>
            <a:off x="5923472" y="3782151"/>
            <a:ext cx="4683760" cy="1116330"/>
          </a:xfrm>
          <a:prstGeom prst="rect">
            <a:avLst/>
          </a:prstGeom>
          <a:ln w="3175">
            <a:solidFill>
              <a:schemeClr val="bg1">
                <a:lumMod val="65000"/>
              </a:schemeClr>
            </a:solidFill>
          </a:ln>
          <a:effectLst>
            <a:outerShdw blurRad="50800" dist="38100" dir="2700000" algn="tl" rotWithShape="0">
              <a:prstClr val="black">
                <a:alpha val="40000"/>
              </a:prstClr>
            </a:outerShdw>
          </a:effectLst>
        </p:spPr>
      </p:pic>
      <p:pic>
        <p:nvPicPr>
          <p:cNvPr id="8" name="Picture 1" descr="A blue background with a red circle with a white symbol in the middle&#10;&#10;AI-generated content may be incorrect.">
            <a:extLst>
              <a:ext uri="{FF2B5EF4-FFF2-40B4-BE49-F238E27FC236}">
                <a16:creationId xmlns:a16="http://schemas.microsoft.com/office/drawing/2014/main" id="{4766E8E6-888B-C4CE-7529-812BBF334C23}"/>
              </a:ext>
            </a:extLst>
          </p:cNvPr>
          <p:cNvPicPr>
            <a:picLocks noChangeAspect="1"/>
          </p:cNvPicPr>
          <p:nvPr/>
        </p:nvPicPr>
        <p:blipFill>
          <a:blip r:embed="rId3"/>
          <a:stretch>
            <a:fillRect/>
          </a:stretch>
        </p:blipFill>
        <p:spPr>
          <a:xfrm>
            <a:off x="1021475" y="3792311"/>
            <a:ext cx="4721225" cy="686435"/>
          </a:xfrm>
          <a:prstGeom prst="rect">
            <a:avLst/>
          </a:prstGeom>
          <a:ln w="3175">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03508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6676097B-0FA8-4445-BDB3-9157ECAE6D58}"/>
              </a:ext>
            </a:extLst>
          </p:cNvPr>
          <p:cNvSpPr txBox="1">
            <a:spLocks/>
          </p:cNvSpPr>
          <p:nvPr/>
        </p:nvSpPr>
        <p:spPr>
          <a:xfrm>
            <a:off x="187326" y="2729140"/>
            <a:ext cx="11822785" cy="914060"/>
          </a:xfrm>
          <a:prstGeom prst="rect">
            <a:avLst/>
          </a:prstGeom>
        </p:spPr>
        <p:txBody>
          <a:bodyPr anchor="t">
            <a:normAutofit/>
          </a:bodyPr>
          <a:lstStyle>
            <a:lvl1pPr algn="l" defTabSz="914400" rtl="0" eaLnBrk="1" latinLnBrk="0" hangingPunct="1">
              <a:lnSpc>
                <a:spcPct val="90000"/>
              </a:lnSpc>
              <a:spcBef>
                <a:spcPct val="0"/>
              </a:spcBef>
              <a:buNone/>
              <a:defRPr sz="2400" kern="1200">
                <a:solidFill>
                  <a:srgbClr val="DB0D15"/>
                </a:solidFill>
                <a:latin typeface="Arial" panose="020B0604020202020204" pitchFamily="34" charset="0"/>
                <a:ea typeface="+mj-ea"/>
                <a:cs typeface="Arial" panose="020B0604020202020204" pitchFamily="34" charset="0"/>
              </a:defRPr>
            </a:lvl1pPr>
          </a:lstStyle>
          <a:p>
            <a:pPr algn="ctr"/>
            <a:r>
              <a:rPr lang="sv-SE" sz="3600" dirty="0"/>
              <a:t>Vårdadministration</a:t>
            </a:r>
          </a:p>
        </p:txBody>
      </p:sp>
    </p:spTree>
    <p:extLst>
      <p:ext uri="{BB962C8B-B14F-4D97-AF65-F5344CB8AC3E}">
        <p14:creationId xmlns:p14="http://schemas.microsoft.com/office/powerpoint/2010/main" val="917751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1B2BDD-6DA8-442C-3AFC-9770E644DD2C}"/>
              </a:ext>
            </a:extLst>
          </p:cNvPr>
          <p:cNvSpPr>
            <a:spLocks noGrp="1"/>
          </p:cNvSpPr>
          <p:nvPr>
            <p:ph type="ctrTitle"/>
          </p:nvPr>
        </p:nvSpPr>
        <p:spPr/>
        <p:txBody>
          <a:bodyPr/>
          <a:lstStyle/>
          <a:p>
            <a:r>
              <a:rPr lang="sv-SE" dirty="0"/>
              <a:t>Vårdkontaktväljaren	</a:t>
            </a:r>
          </a:p>
        </p:txBody>
      </p:sp>
      <p:sp>
        <p:nvSpPr>
          <p:cNvPr id="3" name="Platshållare för innehåll 2">
            <a:extLst>
              <a:ext uri="{FF2B5EF4-FFF2-40B4-BE49-F238E27FC236}">
                <a16:creationId xmlns:a16="http://schemas.microsoft.com/office/drawing/2014/main" id="{1764EE61-FFB9-BDA0-1CDB-DE8B1B5E5BAF}"/>
              </a:ext>
            </a:extLst>
          </p:cNvPr>
          <p:cNvSpPr>
            <a:spLocks noGrp="1"/>
          </p:cNvSpPr>
          <p:nvPr>
            <p:ph type="body" sz="quarter" idx="10"/>
          </p:nvPr>
        </p:nvSpPr>
        <p:spPr>
          <a:xfrm>
            <a:off x="965200" y="1631850"/>
            <a:ext cx="9921336" cy="1572904"/>
          </a:xfrm>
        </p:spPr>
        <p:txBody>
          <a:bodyPr/>
          <a:lstStyle/>
          <a:p>
            <a:r>
              <a:rPr lang="sv-SE" u="sng" dirty="0"/>
              <a:t>Nyhet</a:t>
            </a:r>
            <a:r>
              <a:rPr lang="sv-SE" dirty="0"/>
              <a:t>: Den tidigare logiken för förvald kontakt är tillbaka. </a:t>
            </a:r>
          </a:p>
          <a:p>
            <a:r>
              <a:rPr lang="sv-SE" u="sng" dirty="0"/>
              <a:t>Syfte</a:t>
            </a:r>
            <a:r>
              <a:rPr lang="sv-SE" dirty="0"/>
              <a:t>: Minska risken för att välja fel kontakt.</a:t>
            </a:r>
          </a:p>
          <a:p>
            <a:r>
              <a:rPr lang="sv-SE" u="sng" dirty="0"/>
              <a:t>Beskrivning</a:t>
            </a:r>
            <a:r>
              <a:rPr lang="sv-SE" dirty="0"/>
              <a:t>: I samband med föregående uppgradering ändrades logiken i vårdkontaktväljaren så att fler kontakter visades i urval. Detta ledde till att fel kontakt väljs oftare.</a:t>
            </a:r>
          </a:p>
        </p:txBody>
      </p:sp>
    </p:spTree>
    <p:extLst>
      <p:ext uri="{BB962C8B-B14F-4D97-AF65-F5344CB8AC3E}">
        <p14:creationId xmlns:p14="http://schemas.microsoft.com/office/powerpoint/2010/main" val="1461467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3EAB0-019B-C257-7FDF-B045D8E4B4E8}"/>
            </a:ext>
          </a:extLst>
        </p:cNvPr>
        <p:cNvGrpSpPr/>
        <p:nvPr/>
      </p:nvGrpSpPr>
      <p:grpSpPr>
        <a:xfrm>
          <a:off x="0" y="0"/>
          <a:ext cx="0" cy="0"/>
          <a:chOff x="0" y="0"/>
          <a:chExt cx="0" cy="0"/>
        </a:xfrm>
      </p:grpSpPr>
      <p:sp>
        <p:nvSpPr>
          <p:cNvPr id="7" name="Rubrik 1">
            <a:extLst>
              <a:ext uri="{FF2B5EF4-FFF2-40B4-BE49-F238E27FC236}">
                <a16:creationId xmlns:a16="http://schemas.microsoft.com/office/drawing/2014/main" id="{1C08AE46-0774-3ACA-A69C-C10A8EF08A61}"/>
              </a:ext>
            </a:extLst>
          </p:cNvPr>
          <p:cNvSpPr txBox="1">
            <a:spLocks/>
          </p:cNvSpPr>
          <p:nvPr/>
        </p:nvSpPr>
        <p:spPr>
          <a:xfrm>
            <a:off x="187326" y="2729140"/>
            <a:ext cx="11822785" cy="914060"/>
          </a:xfrm>
          <a:prstGeom prst="rect">
            <a:avLst/>
          </a:prstGeom>
        </p:spPr>
        <p:txBody>
          <a:bodyPr anchor="t">
            <a:normAutofit/>
          </a:bodyPr>
          <a:lstStyle>
            <a:lvl1pPr algn="l" defTabSz="914400" rtl="0" eaLnBrk="1" latinLnBrk="0" hangingPunct="1">
              <a:lnSpc>
                <a:spcPct val="90000"/>
              </a:lnSpc>
              <a:spcBef>
                <a:spcPct val="0"/>
              </a:spcBef>
              <a:buNone/>
              <a:defRPr sz="2400" kern="1200">
                <a:solidFill>
                  <a:srgbClr val="DB0D15"/>
                </a:solidFill>
                <a:latin typeface="Arial" panose="020B0604020202020204" pitchFamily="34" charset="0"/>
                <a:ea typeface="+mj-ea"/>
                <a:cs typeface="Arial" panose="020B0604020202020204" pitchFamily="34" charset="0"/>
              </a:defRPr>
            </a:lvl1pPr>
          </a:lstStyle>
          <a:p>
            <a:pPr algn="ctr"/>
            <a:r>
              <a:rPr lang="sv-SE" sz="3600" dirty="0"/>
              <a:t>Operationsplanering TM2</a:t>
            </a:r>
          </a:p>
        </p:txBody>
      </p:sp>
    </p:spTree>
    <p:extLst>
      <p:ext uri="{BB962C8B-B14F-4D97-AF65-F5344CB8AC3E}">
        <p14:creationId xmlns:p14="http://schemas.microsoft.com/office/powerpoint/2010/main" val="436387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650D65-9A2C-CB4A-A0CB-60AF902073A6}"/>
              </a:ext>
            </a:extLst>
          </p:cNvPr>
          <p:cNvSpPr>
            <a:spLocks noGrp="1"/>
          </p:cNvSpPr>
          <p:nvPr>
            <p:ph type="ctrTitle"/>
          </p:nvPr>
        </p:nvSpPr>
        <p:spPr/>
        <p:txBody>
          <a:bodyPr/>
          <a:lstStyle/>
          <a:p>
            <a:r>
              <a:rPr lang="sv-SE" dirty="0"/>
              <a:t>Avvikelsekoder PAK-OP och PAK-UVA</a:t>
            </a:r>
          </a:p>
        </p:txBody>
      </p:sp>
      <p:sp>
        <p:nvSpPr>
          <p:cNvPr id="3" name="Platshållare för text 2">
            <a:extLst>
              <a:ext uri="{FF2B5EF4-FFF2-40B4-BE49-F238E27FC236}">
                <a16:creationId xmlns:a16="http://schemas.microsoft.com/office/drawing/2014/main" id="{1B0659E3-F176-D982-B02E-66B924CCECD1}"/>
              </a:ext>
            </a:extLst>
          </p:cNvPr>
          <p:cNvSpPr>
            <a:spLocks noGrp="1"/>
          </p:cNvSpPr>
          <p:nvPr>
            <p:ph type="body" sz="quarter" idx="10"/>
          </p:nvPr>
        </p:nvSpPr>
        <p:spPr>
          <a:xfrm>
            <a:off x="1000664" y="1631850"/>
            <a:ext cx="9808233" cy="738857"/>
          </a:xfrm>
        </p:spPr>
        <p:txBody>
          <a:bodyPr/>
          <a:lstStyle/>
          <a:p>
            <a:r>
              <a:rPr lang="sv-SE" dirty="0"/>
              <a:t>Urvalet för avvikelsekoder i komponenterna Peroperativ avvikelsekod och Postoperativ avvikelsekod har nu förvald terminologi.</a:t>
            </a:r>
          </a:p>
        </p:txBody>
      </p:sp>
      <p:pic>
        <p:nvPicPr>
          <p:cNvPr id="6" name="Bildobjekt 5">
            <a:extLst>
              <a:ext uri="{FF2B5EF4-FFF2-40B4-BE49-F238E27FC236}">
                <a16:creationId xmlns:a16="http://schemas.microsoft.com/office/drawing/2014/main" id="{6F4E3301-71DB-7FC5-89B0-3EC287AF76D4}"/>
              </a:ext>
            </a:extLst>
          </p:cNvPr>
          <p:cNvPicPr>
            <a:picLocks noChangeAspect="1"/>
          </p:cNvPicPr>
          <p:nvPr/>
        </p:nvPicPr>
        <p:blipFill>
          <a:blip r:embed="rId2"/>
          <a:stretch>
            <a:fillRect/>
          </a:stretch>
        </p:blipFill>
        <p:spPr>
          <a:xfrm>
            <a:off x="1829293" y="2424373"/>
            <a:ext cx="3619010" cy="3064064"/>
          </a:xfrm>
          <a:prstGeom prst="rect">
            <a:avLst/>
          </a:prstGeom>
          <a:ln w="3175">
            <a:solidFill>
              <a:schemeClr val="bg1">
                <a:lumMod val="65000"/>
              </a:schemeClr>
            </a:solidFill>
          </a:ln>
          <a:effectLst>
            <a:outerShdw blurRad="50800" dist="38100" dir="2700000" algn="tl" rotWithShape="0">
              <a:prstClr val="black">
                <a:alpha val="40000"/>
              </a:prstClr>
            </a:outerShdw>
          </a:effectLst>
        </p:spPr>
      </p:pic>
      <p:pic>
        <p:nvPicPr>
          <p:cNvPr id="8" name="Bildobjekt 7">
            <a:extLst>
              <a:ext uri="{FF2B5EF4-FFF2-40B4-BE49-F238E27FC236}">
                <a16:creationId xmlns:a16="http://schemas.microsoft.com/office/drawing/2014/main" id="{0975BEE6-DEC2-327B-A825-AA3CE6D5142B}"/>
              </a:ext>
            </a:extLst>
          </p:cNvPr>
          <p:cNvPicPr>
            <a:picLocks noChangeAspect="1"/>
          </p:cNvPicPr>
          <p:nvPr/>
        </p:nvPicPr>
        <p:blipFill>
          <a:blip r:embed="rId3"/>
          <a:srcRect b="1721"/>
          <a:stretch>
            <a:fillRect/>
          </a:stretch>
        </p:blipFill>
        <p:spPr>
          <a:xfrm>
            <a:off x="5904781" y="2424374"/>
            <a:ext cx="3557768" cy="3064064"/>
          </a:xfrm>
          <a:prstGeom prst="rect">
            <a:avLst/>
          </a:prstGeom>
          <a:ln w="3175">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67780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D6D27DEF-F25F-6ABF-A9EF-CE7007655BFA}"/>
              </a:ext>
            </a:extLst>
          </p:cNvPr>
          <p:cNvSpPr>
            <a:spLocks noGrp="1"/>
          </p:cNvSpPr>
          <p:nvPr>
            <p:ph type="ctrTitle"/>
          </p:nvPr>
        </p:nvSpPr>
        <p:spPr/>
        <p:txBody>
          <a:bodyPr/>
          <a:lstStyle/>
          <a:p>
            <a:r>
              <a:rPr lang="sv-SE" dirty="0"/>
              <a:t>Operationsplanering - Registrering via anmälningsskärm</a:t>
            </a:r>
          </a:p>
        </p:txBody>
      </p:sp>
      <p:sp>
        <p:nvSpPr>
          <p:cNvPr id="5" name="Platshållare för text 4">
            <a:extLst>
              <a:ext uri="{FF2B5EF4-FFF2-40B4-BE49-F238E27FC236}">
                <a16:creationId xmlns:a16="http://schemas.microsoft.com/office/drawing/2014/main" id="{55BD6C58-C010-0082-A06F-E85A193602EB}"/>
              </a:ext>
            </a:extLst>
          </p:cNvPr>
          <p:cNvSpPr>
            <a:spLocks noGrp="1"/>
          </p:cNvSpPr>
          <p:nvPr>
            <p:ph type="body" sz="quarter" idx="10"/>
          </p:nvPr>
        </p:nvSpPr>
        <p:spPr>
          <a:xfrm>
            <a:off x="985520" y="1631850"/>
            <a:ext cx="9797499" cy="1999871"/>
          </a:xfrm>
        </p:spPr>
        <p:txBody>
          <a:bodyPr/>
          <a:lstStyle/>
          <a:p>
            <a:r>
              <a:rPr lang="sv-SE" u="sng" dirty="0"/>
              <a:t>Nyhet</a:t>
            </a:r>
            <a:r>
              <a:rPr lang="sv-SE" dirty="0"/>
              <a:t>: Vårdpersonal blir ifyllt när patienten anmäler sig via anmälningsskärmen.</a:t>
            </a:r>
          </a:p>
          <a:p>
            <a:r>
              <a:rPr lang="sv-SE" u="sng" dirty="0"/>
              <a:t>Syfte</a:t>
            </a:r>
            <a:r>
              <a:rPr lang="sv-SE" dirty="0"/>
              <a:t>: Det ska inte finnas registrerade kontakter som saknar vårdpersonal.</a:t>
            </a:r>
          </a:p>
          <a:p>
            <a:r>
              <a:rPr lang="sv-SE" u="sng" dirty="0"/>
              <a:t>Beskrivning</a:t>
            </a:r>
            <a:r>
              <a:rPr lang="sv-SE" dirty="0"/>
              <a:t>: När patienten ankomstregistrerar sig via en anmälningsskärm och det inte finns någon ansvarig vårdpersonal på kontakten hämtas personal från operationsanmälan. Denna personal sätts automatiskt som ansvarig personal för vårdkontakten.</a:t>
            </a:r>
          </a:p>
          <a:p>
            <a:endParaRPr lang="sv-SE" dirty="0"/>
          </a:p>
        </p:txBody>
      </p:sp>
    </p:spTree>
    <p:extLst>
      <p:ext uri="{BB962C8B-B14F-4D97-AF65-F5344CB8AC3E}">
        <p14:creationId xmlns:p14="http://schemas.microsoft.com/office/powerpoint/2010/main" val="3607491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45798-85B9-502D-D297-04F0378E1101}"/>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BFB2E26B-E331-17E0-317D-7CCCA0110043}"/>
              </a:ext>
            </a:extLst>
          </p:cNvPr>
          <p:cNvSpPr>
            <a:spLocks noGrp="1"/>
          </p:cNvSpPr>
          <p:nvPr>
            <p:ph type="ctrTitle"/>
          </p:nvPr>
        </p:nvSpPr>
        <p:spPr/>
        <p:txBody>
          <a:bodyPr/>
          <a:lstStyle/>
          <a:p>
            <a:r>
              <a:rPr lang="sv-SE" dirty="0"/>
              <a:t>Operationsärende - Nytt fält för avdelningsinformation</a:t>
            </a:r>
          </a:p>
        </p:txBody>
      </p:sp>
      <p:sp>
        <p:nvSpPr>
          <p:cNvPr id="5" name="Platshållare för text 4">
            <a:extLst>
              <a:ext uri="{FF2B5EF4-FFF2-40B4-BE49-F238E27FC236}">
                <a16:creationId xmlns:a16="http://schemas.microsoft.com/office/drawing/2014/main" id="{F9A2C470-0345-B8ED-D71A-94FCAE72157C}"/>
              </a:ext>
            </a:extLst>
          </p:cNvPr>
          <p:cNvSpPr>
            <a:spLocks noGrp="1"/>
          </p:cNvSpPr>
          <p:nvPr>
            <p:ph type="body" sz="quarter" idx="10"/>
          </p:nvPr>
        </p:nvSpPr>
        <p:spPr>
          <a:xfrm>
            <a:off x="5331125" y="1631850"/>
            <a:ext cx="5451894" cy="3613010"/>
          </a:xfrm>
        </p:spPr>
        <p:txBody>
          <a:bodyPr/>
          <a:lstStyle/>
          <a:p>
            <a:r>
              <a:rPr lang="sv-SE" u="sng" dirty="0"/>
              <a:t>Nyhet</a:t>
            </a:r>
            <a:r>
              <a:rPr lang="sv-SE" dirty="0"/>
              <a:t>: Fältet </a:t>
            </a:r>
            <a:r>
              <a:rPr lang="sv-SE" b="1" dirty="0"/>
              <a:t>Avdelning</a:t>
            </a:r>
            <a:r>
              <a:rPr lang="sv-SE" dirty="0"/>
              <a:t> är tillagt i dialogfönstret </a:t>
            </a:r>
            <a:r>
              <a:rPr lang="sv-SE" b="1" dirty="0"/>
              <a:t>Information till</a:t>
            </a:r>
            <a:r>
              <a:rPr lang="sv-SE" dirty="0"/>
              <a:t>. Det är även möjligt att lägga till </a:t>
            </a:r>
            <a:r>
              <a:rPr lang="sv-SE" b="1" dirty="0"/>
              <a:t>Information till avdelning </a:t>
            </a:r>
            <a:r>
              <a:rPr lang="sv-SE" dirty="0"/>
              <a:t>som kolumn i egna kolumninställningar.</a:t>
            </a:r>
          </a:p>
          <a:p>
            <a:r>
              <a:rPr lang="sv-SE" u="sng" dirty="0"/>
              <a:t>Syfte</a:t>
            </a:r>
            <a:r>
              <a:rPr lang="sv-SE" dirty="0"/>
              <a:t>: Fältet har lagts till för att underlätta kommunikationen mellan rollerna i operationsprocessen och avdelningen. </a:t>
            </a:r>
          </a:p>
          <a:p>
            <a:r>
              <a:rPr lang="sv-SE" u="sng" dirty="0"/>
              <a:t>Beskrivning</a:t>
            </a:r>
            <a:r>
              <a:rPr lang="sv-SE" dirty="0"/>
              <a:t>: Dialogfönstret </a:t>
            </a:r>
            <a:r>
              <a:rPr lang="sv-SE" b="1" dirty="0"/>
              <a:t>Information till </a:t>
            </a:r>
            <a:r>
              <a:rPr lang="sv-SE" dirty="0"/>
              <a:t>nås via knappen </a:t>
            </a:r>
            <a:r>
              <a:rPr lang="sv-SE" b="1" dirty="0"/>
              <a:t>Information till </a:t>
            </a:r>
            <a:r>
              <a:rPr lang="sv-SE" dirty="0"/>
              <a:t>i operationsärendets detaljvy. Informationen kan också läsas direkt i ärendets översiktsvy.</a:t>
            </a:r>
          </a:p>
          <a:p>
            <a:endParaRPr lang="sv-SE" dirty="0"/>
          </a:p>
        </p:txBody>
      </p:sp>
      <p:pic>
        <p:nvPicPr>
          <p:cNvPr id="3" name="Picture 2" descr="En bild som visar text, skärmbild, nummer, Teckensnitt&#10;&#10;AI-genererat innehåll kan vara felaktigt.">
            <a:extLst>
              <a:ext uri="{FF2B5EF4-FFF2-40B4-BE49-F238E27FC236}">
                <a16:creationId xmlns:a16="http://schemas.microsoft.com/office/drawing/2014/main" id="{EC4A320B-0E11-3776-41E2-67CEE970C52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01971" y="1696713"/>
            <a:ext cx="3530414" cy="3806377"/>
          </a:xfrm>
          <a:prstGeom prst="rect">
            <a:avLst/>
          </a:prstGeom>
          <a:ln w="3175">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4113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6676097B-0FA8-4445-BDB3-9157ECAE6D58}"/>
              </a:ext>
            </a:extLst>
          </p:cNvPr>
          <p:cNvSpPr txBox="1">
            <a:spLocks/>
          </p:cNvSpPr>
          <p:nvPr/>
        </p:nvSpPr>
        <p:spPr>
          <a:xfrm>
            <a:off x="187326" y="2729140"/>
            <a:ext cx="11822785" cy="914060"/>
          </a:xfrm>
          <a:prstGeom prst="rect">
            <a:avLst/>
          </a:prstGeom>
        </p:spPr>
        <p:txBody>
          <a:bodyPr anchor="t">
            <a:normAutofit/>
          </a:bodyPr>
          <a:lstStyle>
            <a:lvl1pPr algn="l" defTabSz="914400" rtl="0" eaLnBrk="1" latinLnBrk="0" hangingPunct="1">
              <a:lnSpc>
                <a:spcPct val="90000"/>
              </a:lnSpc>
              <a:spcBef>
                <a:spcPct val="0"/>
              </a:spcBef>
              <a:buNone/>
              <a:defRPr sz="2400" kern="1200">
                <a:solidFill>
                  <a:srgbClr val="DB0D15"/>
                </a:solidFill>
                <a:latin typeface="Arial" panose="020B0604020202020204" pitchFamily="34" charset="0"/>
                <a:ea typeface="+mj-ea"/>
                <a:cs typeface="Arial" panose="020B0604020202020204" pitchFamily="34" charset="0"/>
              </a:defRPr>
            </a:lvl1pPr>
          </a:lstStyle>
          <a:p>
            <a:pPr algn="ctr"/>
            <a:r>
              <a:rPr lang="sv-SE" sz="3600" dirty="0"/>
              <a:t>Aktivitetsöversikter och Aktiviteter</a:t>
            </a:r>
          </a:p>
        </p:txBody>
      </p:sp>
    </p:spTree>
    <p:extLst>
      <p:ext uri="{BB962C8B-B14F-4D97-AF65-F5344CB8AC3E}">
        <p14:creationId xmlns:p14="http://schemas.microsoft.com/office/powerpoint/2010/main" val="672440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064193-9203-F6E1-D5EF-258A28DEAEBB}"/>
              </a:ext>
            </a:extLst>
          </p:cNvPr>
          <p:cNvSpPr>
            <a:spLocks noGrp="1"/>
          </p:cNvSpPr>
          <p:nvPr>
            <p:ph type="ctrTitle"/>
          </p:nvPr>
        </p:nvSpPr>
        <p:spPr/>
        <p:txBody>
          <a:bodyPr/>
          <a:lstStyle/>
          <a:p>
            <a:r>
              <a:rPr lang="sv-SE" dirty="0">
                <a:latin typeface="Arial"/>
                <a:cs typeface="Arial"/>
              </a:rPr>
              <a:t>Att göra-Enhet, Utförd aktivitet visas</a:t>
            </a:r>
          </a:p>
        </p:txBody>
      </p:sp>
      <p:sp>
        <p:nvSpPr>
          <p:cNvPr id="3" name="Platshållare för text 2">
            <a:extLst>
              <a:ext uri="{FF2B5EF4-FFF2-40B4-BE49-F238E27FC236}">
                <a16:creationId xmlns:a16="http://schemas.microsoft.com/office/drawing/2014/main" id="{E1407E15-D20E-B193-C377-A2D356E8E99E}"/>
              </a:ext>
            </a:extLst>
          </p:cNvPr>
          <p:cNvSpPr>
            <a:spLocks noGrp="1"/>
          </p:cNvSpPr>
          <p:nvPr>
            <p:ph type="body" sz="quarter" idx="10"/>
          </p:nvPr>
        </p:nvSpPr>
        <p:spPr>
          <a:xfrm>
            <a:off x="5745017" y="1631850"/>
            <a:ext cx="5458692" cy="3688296"/>
          </a:xfrm>
        </p:spPr>
        <p:txBody>
          <a:bodyPr/>
          <a:lstStyle/>
          <a:p>
            <a:r>
              <a:rPr lang="sv-SE" u="sng" dirty="0"/>
              <a:t>Nyhet</a:t>
            </a:r>
            <a:r>
              <a:rPr lang="sv-SE" dirty="0"/>
              <a:t>: När en aktivitet markeras som utförd ligger den kvar i listan men med ikonen     Hela raden blir ljusgul under några sekunder för att ytterligare tydliggöra att aktiviteten markerats som utförd. </a:t>
            </a:r>
          </a:p>
          <a:p>
            <a:r>
              <a:rPr lang="sv-SE" u="sng" dirty="0"/>
              <a:t>Syfte</a:t>
            </a:r>
            <a:r>
              <a:rPr lang="sv-SE" dirty="0"/>
              <a:t>: Minska risken för misstag och möjlighet att snabbt åtgärda felmarkeringar.</a:t>
            </a:r>
          </a:p>
          <a:p>
            <a:r>
              <a:rPr lang="sv-SE" u="sng" dirty="0"/>
              <a:t>Beskrivning</a:t>
            </a:r>
            <a:r>
              <a:rPr lang="sv-SE" dirty="0"/>
              <a:t>: Genom att låta aktiviteten ligga kvar i listan och markera den som utförd blir det enklare att upptäcka ändringen och korrigera vid behov. Den utförda aktiviteten ligger kvar tills sidan uppdateras eller stängs. Åtgärden kan enkelt ångras via menyn      via alternativet </a:t>
            </a:r>
            <a:r>
              <a:rPr lang="sv-SE" b="1" dirty="0"/>
              <a:t>Ångra utfört</a:t>
            </a:r>
            <a:r>
              <a:rPr lang="sv-SE" dirty="0"/>
              <a:t>.</a:t>
            </a:r>
          </a:p>
          <a:p>
            <a:endParaRPr lang="sv-SE" dirty="0"/>
          </a:p>
          <a:p>
            <a:endParaRPr lang="sv-SE" dirty="0"/>
          </a:p>
        </p:txBody>
      </p:sp>
      <p:pic>
        <p:nvPicPr>
          <p:cNvPr id="6" name="Picture 14" descr="En bild som visar text, skärmbild, programvara, nummer&#10;&#10;AI-genererat innehåll kan vara felaktigt.">
            <a:extLst>
              <a:ext uri="{FF2B5EF4-FFF2-40B4-BE49-F238E27FC236}">
                <a16:creationId xmlns:a16="http://schemas.microsoft.com/office/drawing/2014/main" id="{628F2B62-BDBF-1790-5B52-892B9EA2883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2696"/>
          <a:stretch>
            <a:fillRect/>
          </a:stretch>
        </p:blipFill>
        <p:spPr bwMode="auto">
          <a:xfrm>
            <a:off x="742861" y="1736435"/>
            <a:ext cx="4797347" cy="2326053"/>
          </a:xfrm>
          <a:prstGeom prst="rect">
            <a:avLst/>
          </a:prstGeom>
          <a:ln w="3175">
            <a:solidFill>
              <a:schemeClr val="bg1">
                <a:lumMod val="6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16">
            <a:extLst>
              <a:ext uri="{FF2B5EF4-FFF2-40B4-BE49-F238E27FC236}">
                <a16:creationId xmlns:a16="http://schemas.microsoft.com/office/drawing/2014/main" id="{5BC8020A-774E-FCDD-EC5D-1C56E3BE10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7925" y="1986326"/>
            <a:ext cx="226063" cy="2260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D8DFC8C1-7672-A5C9-5093-4B4DEBAD69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1189" y="4985397"/>
            <a:ext cx="240753" cy="240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039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6F4970-E828-A034-0CA2-AB8C9EE46D5B}"/>
              </a:ext>
            </a:extLst>
          </p:cNvPr>
          <p:cNvSpPr>
            <a:spLocks noGrp="1"/>
          </p:cNvSpPr>
          <p:nvPr>
            <p:ph type="ctrTitle"/>
          </p:nvPr>
        </p:nvSpPr>
        <p:spPr/>
        <p:txBody>
          <a:bodyPr/>
          <a:lstStyle/>
          <a:p>
            <a:pPr marL="0" indent="0"/>
            <a:r>
              <a:rPr lang="sv-SE" dirty="0">
                <a:latin typeface="Arial"/>
                <a:cs typeface="Arial"/>
              </a:rPr>
              <a:t>Att göra-Patient och Att göra-Enhet, </a:t>
            </a:r>
            <a:r>
              <a:rPr lang="en-GB" dirty="0">
                <a:latin typeface="Arial"/>
                <a:cs typeface="Arial"/>
              </a:rPr>
              <a:t>Nytt utseende på notifiering </a:t>
            </a:r>
            <a:endParaRPr lang="sv-SE" dirty="0">
              <a:latin typeface="Arial"/>
              <a:cs typeface="Arial"/>
            </a:endParaRPr>
          </a:p>
        </p:txBody>
      </p:sp>
      <p:sp>
        <p:nvSpPr>
          <p:cNvPr id="3" name="Platshållare för text 2">
            <a:extLst>
              <a:ext uri="{FF2B5EF4-FFF2-40B4-BE49-F238E27FC236}">
                <a16:creationId xmlns:a16="http://schemas.microsoft.com/office/drawing/2014/main" id="{C5EB51B2-F73B-1EFC-9552-41C15703D046}"/>
              </a:ext>
            </a:extLst>
          </p:cNvPr>
          <p:cNvSpPr>
            <a:spLocks noGrp="1"/>
          </p:cNvSpPr>
          <p:nvPr>
            <p:ph type="body" sz="quarter" idx="10"/>
          </p:nvPr>
        </p:nvSpPr>
        <p:spPr>
          <a:xfrm>
            <a:off x="5153891" y="1631850"/>
            <a:ext cx="5994400" cy="3937677"/>
          </a:xfrm>
        </p:spPr>
        <p:txBody>
          <a:bodyPr/>
          <a:lstStyle/>
          <a:p>
            <a:r>
              <a:rPr lang="en-GB" u="sng" dirty="0"/>
              <a:t>Nyhet</a:t>
            </a:r>
            <a:r>
              <a:rPr lang="en-GB" dirty="0"/>
              <a:t>: </a:t>
            </a:r>
            <a:r>
              <a:rPr lang="sv-SE" dirty="0"/>
              <a:t>Notifieringen </a:t>
            </a:r>
            <a:r>
              <a:rPr lang="sv-SE" b="1" dirty="0"/>
              <a:t>Serien avslutad</a:t>
            </a:r>
            <a:r>
              <a:rPr lang="sv-SE" dirty="0"/>
              <a:t>, som visas när en upprepande serie aktiviteter är på väg att avslutas, har fått ett nytt utseende med varningsstatus, rubrik och längre visningstid. </a:t>
            </a:r>
            <a:endParaRPr lang="en-GB" dirty="0"/>
          </a:p>
          <a:p>
            <a:r>
              <a:rPr lang="en-GB" u="sng" dirty="0"/>
              <a:t>Syfte</a:t>
            </a:r>
            <a:r>
              <a:rPr lang="en-GB" dirty="0"/>
              <a:t>: </a:t>
            </a:r>
            <a:r>
              <a:rPr lang="sv-SE" dirty="0"/>
              <a:t>Förhindra att man oavsiktligt avslutar en upprepande serie. </a:t>
            </a:r>
            <a:endParaRPr lang="en-GB" dirty="0"/>
          </a:p>
          <a:p>
            <a:r>
              <a:rPr lang="en-GB" u="sng" dirty="0"/>
              <a:t>Beskrivning</a:t>
            </a:r>
            <a:r>
              <a:rPr lang="en-GB" dirty="0"/>
              <a:t>: </a:t>
            </a:r>
            <a:r>
              <a:rPr lang="sv-SE" dirty="0"/>
              <a:t>När den sista aktiviteten i en serie markeras som klar visas en notifiering som informerar om att serien är avslutad. Genom att göra notifieringen tydligare och med längre visningstid minskar risken för fel och behovet av manuella korrigeringar. Man kan enkelt välja att förlänga serien direkt från notifieringen genom att klicka på </a:t>
            </a:r>
            <a:r>
              <a:rPr lang="sv-SE" b="1" dirty="0"/>
              <a:t>Förläng serien</a:t>
            </a:r>
            <a:r>
              <a:rPr lang="sv-SE" dirty="0"/>
              <a:t>. </a:t>
            </a:r>
          </a:p>
        </p:txBody>
      </p:sp>
      <p:pic>
        <p:nvPicPr>
          <p:cNvPr id="6" name="Picture 2" descr="En bild som visar text, skärmbild, Teckensnitt&#10;&#10;AI-genererat innehåll kan vara felaktigt.">
            <a:extLst>
              <a:ext uri="{FF2B5EF4-FFF2-40B4-BE49-F238E27FC236}">
                <a16:creationId xmlns:a16="http://schemas.microsoft.com/office/drawing/2014/main" id="{1AE54830-8085-2A64-6B95-F39B8CB8D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093" y="1762772"/>
            <a:ext cx="3950441" cy="997269"/>
          </a:xfrm>
          <a:prstGeom prst="rect">
            <a:avLst/>
          </a:prstGeom>
          <a:ln w="3175">
            <a:solidFill>
              <a:schemeClr val="bg1">
                <a:lumMod val="6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355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D72EF1-F4BB-97DB-A334-2CE572336504}"/>
              </a:ext>
            </a:extLst>
          </p:cNvPr>
          <p:cNvSpPr>
            <a:spLocks noGrp="1"/>
          </p:cNvSpPr>
          <p:nvPr>
            <p:ph type="ctrTitle"/>
          </p:nvPr>
        </p:nvSpPr>
        <p:spPr/>
        <p:txBody>
          <a:bodyPr/>
          <a:lstStyle/>
          <a:p>
            <a:r>
              <a:rPr lang="sv-SE" dirty="0">
                <a:latin typeface="Arial"/>
                <a:cs typeface="Arial"/>
              </a:rPr>
              <a:t>Att göra-Patient och Att göra-Enhet, Ändra planerad tid för startad aktivitetsserie  </a:t>
            </a:r>
          </a:p>
        </p:txBody>
      </p:sp>
      <p:sp>
        <p:nvSpPr>
          <p:cNvPr id="3" name="Platshållare för text 2">
            <a:extLst>
              <a:ext uri="{FF2B5EF4-FFF2-40B4-BE49-F238E27FC236}">
                <a16:creationId xmlns:a16="http://schemas.microsoft.com/office/drawing/2014/main" id="{A5762A85-F1C9-2877-7810-CF2791C0A48C}"/>
              </a:ext>
            </a:extLst>
          </p:cNvPr>
          <p:cNvSpPr>
            <a:spLocks noGrp="1"/>
          </p:cNvSpPr>
          <p:nvPr>
            <p:ph type="body" sz="quarter" idx="10"/>
          </p:nvPr>
        </p:nvSpPr>
        <p:spPr>
          <a:xfrm>
            <a:off x="4100945" y="1631850"/>
            <a:ext cx="6862619" cy="3854550"/>
          </a:xfrm>
        </p:spPr>
        <p:txBody>
          <a:bodyPr/>
          <a:lstStyle/>
          <a:p>
            <a:r>
              <a:rPr lang="sv-SE" u="sng" dirty="0"/>
              <a:t>Nyhet</a:t>
            </a:r>
            <a:r>
              <a:rPr lang="sv-SE" dirty="0"/>
              <a:t>: Nu går det att ändra planerad tid för aktiviteter i en serie, även om serien har startat. </a:t>
            </a:r>
            <a:endParaRPr lang="sv-SE" u="sng" dirty="0"/>
          </a:p>
          <a:p>
            <a:r>
              <a:rPr lang="sv-SE" u="sng" dirty="0"/>
              <a:t>Syfte</a:t>
            </a:r>
            <a:r>
              <a:rPr lang="sv-SE" dirty="0"/>
              <a:t>: Förenkla möjligheten att justera aktivitetsserier utifrån patientens och vårdens behov.</a:t>
            </a:r>
          </a:p>
          <a:p>
            <a:pPr fontAlgn="base"/>
            <a:r>
              <a:rPr lang="sv-SE" u="sng" dirty="0"/>
              <a:t>Beskrivning</a:t>
            </a:r>
            <a:r>
              <a:rPr lang="sv-SE" dirty="0"/>
              <a:t>: I sektionen </a:t>
            </a:r>
            <a:r>
              <a:rPr lang="sv-SE" b="1" dirty="0"/>
              <a:t>Planerade och pågående </a:t>
            </a:r>
            <a:r>
              <a:rPr lang="sv-SE" dirty="0"/>
              <a:t>kan man redigera en aktivitetsserie genom att klicka på menyn     och därefter alternativet </a:t>
            </a:r>
            <a:r>
              <a:rPr lang="sv-SE" b="1" dirty="0"/>
              <a:t>Redigera</a:t>
            </a:r>
            <a:r>
              <a:rPr lang="sv-SE" dirty="0"/>
              <a:t>, vilket öppnar dialogfönstret </a:t>
            </a:r>
            <a:r>
              <a:rPr lang="sv-SE" b="1" dirty="0"/>
              <a:t>Redigera upprepning</a:t>
            </a:r>
            <a:r>
              <a:rPr lang="sv-SE" dirty="0"/>
              <a:t>. Tidigare kunde endast vissa uppgifter ändras för en serie. Nu kan man även ändra </a:t>
            </a:r>
            <a:r>
              <a:rPr lang="sv-SE" b="1" dirty="0"/>
              <a:t>Planerad tid för utförande</a:t>
            </a:r>
            <a:r>
              <a:rPr lang="sv-SE" dirty="0"/>
              <a:t>. När man uppdaterar tid eller datum justeras den valda och efterföljande aktiviteter i serien baserat på det nya valet.  </a:t>
            </a:r>
          </a:p>
          <a:p>
            <a:pPr fontAlgn="base"/>
            <a:r>
              <a:rPr lang="sv-SE" dirty="0"/>
              <a:t>Detta gäller alla typer av upprepande serier. </a:t>
            </a:r>
          </a:p>
          <a:p>
            <a:endParaRPr lang="sv-SE" dirty="0"/>
          </a:p>
        </p:txBody>
      </p:sp>
      <p:pic>
        <p:nvPicPr>
          <p:cNvPr id="6" name="Picture 8" descr="En bild som visar text, skärmbild, Teckensnitt, nummer&#10;&#10;AI-genererat innehåll kan vara felaktigt.">
            <a:extLst>
              <a:ext uri="{FF2B5EF4-FFF2-40B4-BE49-F238E27FC236}">
                <a16:creationId xmlns:a16="http://schemas.microsoft.com/office/drawing/2014/main" id="{BE684CB0-F30D-85C7-A5A8-E2AC41E184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749" y="1724025"/>
            <a:ext cx="3067050" cy="3409950"/>
          </a:xfrm>
          <a:prstGeom prst="rect">
            <a:avLst/>
          </a:prstGeom>
          <a:ln w="3175">
            <a:solidFill>
              <a:schemeClr val="bg1">
                <a:lumMod val="6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3DAFFCD0-5B0B-A9D1-BA5D-7FF61C80A4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3362" y="3364348"/>
            <a:ext cx="219364" cy="219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774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6676097B-0FA8-4445-BDB3-9157ECAE6D58}"/>
              </a:ext>
            </a:extLst>
          </p:cNvPr>
          <p:cNvSpPr txBox="1">
            <a:spLocks/>
          </p:cNvSpPr>
          <p:nvPr/>
        </p:nvSpPr>
        <p:spPr>
          <a:xfrm>
            <a:off x="187326" y="2729140"/>
            <a:ext cx="11822785" cy="914060"/>
          </a:xfrm>
          <a:prstGeom prst="rect">
            <a:avLst/>
          </a:prstGeom>
        </p:spPr>
        <p:txBody>
          <a:bodyPr anchor="t">
            <a:normAutofit/>
          </a:bodyPr>
          <a:lstStyle>
            <a:lvl1pPr algn="l" defTabSz="914400" rtl="0" eaLnBrk="1" latinLnBrk="0" hangingPunct="1">
              <a:lnSpc>
                <a:spcPct val="90000"/>
              </a:lnSpc>
              <a:spcBef>
                <a:spcPct val="0"/>
              </a:spcBef>
              <a:buNone/>
              <a:defRPr sz="2400" kern="1200">
                <a:solidFill>
                  <a:srgbClr val="DB0D15"/>
                </a:solidFill>
                <a:latin typeface="Arial" panose="020B0604020202020204" pitchFamily="34" charset="0"/>
                <a:ea typeface="+mj-ea"/>
                <a:cs typeface="Arial" panose="020B0604020202020204" pitchFamily="34" charset="0"/>
              </a:defRPr>
            </a:lvl1pPr>
          </a:lstStyle>
          <a:p>
            <a:pPr algn="ctr"/>
            <a:r>
              <a:rPr lang="sv-SE" sz="3600" dirty="0"/>
              <a:t>Läkemedel</a:t>
            </a:r>
          </a:p>
        </p:txBody>
      </p:sp>
    </p:spTree>
    <p:extLst>
      <p:ext uri="{BB962C8B-B14F-4D97-AF65-F5344CB8AC3E}">
        <p14:creationId xmlns:p14="http://schemas.microsoft.com/office/powerpoint/2010/main" val="160269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EFB6F0-407D-43BD-2163-EFB05C37F6EA}"/>
              </a:ext>
            </a:extLst>
          </p:cNvPr>
          <p:cNvSpPr>
            <a:spLocks noGrp="1"/>
          </p:cNvSpPr>
          <p:nvPr>
            <p:ph type="ctrTitle"/>
          </p:nvPr>
        </p:nvSpPr>
        <p:spPr/>
        <p:txBody>
          <a:bodyPr/>
          <a:lstStyle/>
          <a:p>
            <a:r>
              <a:rPr lang="sv-SE" dirty="0">
                <a:latin typeface="+mn-lt"/>
              </a:rPr>
              <a:t>Funktionen Nytt meddelande borttagen från Historisk lista </a:t>
            </a:r>
          </a:p>
        </p:txBody>
      </p:sp>
      <p:sp>
        <p:nvSpPr>
          <p:cNvPr id="3" name="Platshållare för text 2">
            <a:extLst>
              <a:ext uri="{FF2B5EF4-FFF2-40B4-BE49-F238E27FC236}">
                <a16:creationId xmlns:a16="http://schemas.microsoft.com/office/drawing/2014/main" id="{A9C881B3-E400-5BEC-9763-FFE6AAFCE74E}"/>
              </a:ext>
            </a:extLst>
          </p:cNvPr>
          <p:cNvSpPr>
            <a:spLocks noGrp="1"/>
          </p:cNvSpPr>
          <p:nvPr>
            <p:ph type="body" sz="quarter" idx="10"/>
          </p:nvPr>
        </p:nvSpPr>
        <p:spPr>
          <a:xfrm>
            <a:off x="1005840" y="1631850"/>
            <a:ext cx="9596023" cy="2922897"/>
          </a:xfrm>
        </p:spPr>
        <p:txBody>
          <a:bodyPr/>
          <a:lstStyle/>
          <a:p>
            <a:r>
              <a:rPr lang="sv-SE" u="sng" dirty="0"/>
              <a:t>Nyhet</a:t>
            </a:r>
            <a:r>
              <a:rPr lang="sv-SE" dirty="0"/>
              <a:t>: Möjligheten att öppna fönstret </a:t>
            </a:r>
            <a:r>
              <a:rPr lang="sv-SE" b="1" dirty="0"/>
              <a:t>Nytt meddelande</a:t>
            </a:r>
            <a:r>
              <a:rPr lang="sv-SE" dirty="0"/>
              <a:t> från dialogfönstret </a:t>
            </a:r>
            <a:r>
              <a:rPr lang="sv-SE" b="1" dirty="0"/>
              <a:t>Historisk lista</a:t>
            </a:r>
            <a:r>
              <a:rPr lang="sv-SE" dirty="0"/>
              <a:t> har tagits bort. </a:t>
            </a:r>
            <a:endParaRPr lang="sv-SE" u="sng" dirty="0"/>
          </a:p>
          <a:p>
            <a:r>
              <a:rPr lang="sv-SE" u="sng" dirty="0"/>
              <a:t>Syfte</a:t>
            </a:r>
            <a:r>
              <a:rPr lang="sv-SE" dirty="0"/>
              <a:t>: Funktionen är borttagen eftersom fönstret </a:t>
            </a:r>
            <a:r>
              <a:rPr lang="sv-SE" b="1" dirty="0"/>
              <a:t>Nytt meddelande</a:t>
            </a:r>
            <a:r>
              <a:rPr lang="sv-SE" dirty="0"/>
              <a:t> alltid placerades bakom dialogfönstret </a:t>
            </a:r>
            <a:r>
              <a:rPr lang="sv-SE" b="1" dirty="0"/>
              <a:t>Historisk lista</a:t>
            </a:r>
            <a:r>
              <a:rPr lang="sv-SE" dirty="0"/>
              <a:t> i gränssnittet.</a:t>
            </a:r>
            <a:endParaRPr lang="sv-SE" u="sng" dirty="0"/>
          </a:p>
          <a:p>
            <a:r>
              <a:rPr lang="sv-SE" u="sng" dirty="0"/>
              <a:t>Beskrivning</a:t>
            </a:r>
            <a:r>
              <a:rPr lang="sv-SE" dirty="0"/>
              <a:t>: Tidigare när man från fönstret </a:t>
            </a:r>
            <a:r>
              <a:rPr lang="sv-SE" b="1" dirty="0"/>
              <a:t>Läkemedel</a:t>
            </a:r>
            <a:r>
              <a:rPr lang="sv-SE" dirty="0"/>
              <a:t> öppnade dialogfönstret </a:t>
            </a:r>
            <a:r>
              <a:rPr lang="sv-SE" b="1" dirty="0"/>
              <a:t>Historisk lista</a:t>
            </a:r>
            <a:r>
              <a:rPr lang="sv-SE" dirty="0"/>
              <a:t>, valde ett läkemedel samt högerklickade på alternativet </a:t>
            </a:r>
            <a:r>
              <a:rPr lang="sv-SE" b="1" dirty="0"/>
              <a:t>Nytt Meddelande</a:t>
            </a:r>
            <a:r>
              <a:rPr lang="sv-SE" dirty="0"/>
              <a:t>, så öppnades fönstret </a:t>
            </a:r>
            <a:r>
              <a:rPr lang="sv-SE" b="1" dirty="0"/>
              <a:t>Nytt meddelande</a:t>
            </a:r>
            <a:r>
              <a:rPr lang="sv-SE" dirty="0"/>
              <a:t>. Dock placerades fönstret bakom dialogfönstret vilket gjorde att man var tvungen att stänga ner dialogfönstret </a:t>
            </a:r>
            <a:r>
              <a:rPr lang="sv-SE" b="1" dirty="0"/>
              <a:t>Historisk lista</a:t>
            </a:r>
            <a:r>
              <a:rPr lang="sv-SE" dirty="0"/>
              <a:t> för att kunna använda fönstret </a:t>
            </a:r>
            <a:r>
              <a:rPr lang="sv-SE" b="1" dirty="0"/>
              <a:t>Nytt meddelande</a:t>
            </a:r>
            <a:r>
              <a:rPr lang="sv-SE" dirty="0"/>
              <a:t>. Funktionen är därför borttagen.</a:t>
            </a:r>
            <a:endParaRPr lang="sv-SE" u="sng" dirty="0"/>
          </a:p>
        </p:txBody>
      </p:sp>
    </p:spTree>
    <p:extLst>
      <p:ext uri="{BB962C8B-B14F-4D97-AF65-F5344CB8AC3E}">
        <p14:creationId xmlns:p14="http://schemas.microsoft.com/office/powerpoint/2010/main" val="1704279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74492-0970-D096-99C2-071C290B92E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CC0CEB7-7C93-EAF8-1DE1-993921A45E0C}"/>
              </a:ext>
            </a:extLst>
          </p:cNvPr>
          <p:cNvSpPr>
            <a:spLocks noGrp="1"/>
          </p:cNvSpPr>
          <p:nvPr>
            <p:ph type="ctrTitle"/>
          </p:nvPr>
        </p:nvSpPr>
        <p:spPr/>
        <p:txBody>
          <a:bodyPr/>
          <a:lstStyle/>
          <a:p>
            <a:r>
              <a:rPr lang="sv-SE" dirty="0">
                <a:latin typeface="+mn-lt"/>
              </a:rPr>
              <a:t>Uppdateringar vid utsättning av läkemedelsbehandling </a:t>
            </a:r>
          </a:p>
        </p:txBody>
      </p:sp>
      <p:sp>
        <p:nvSpPr>
          <p:cNvPr id="3" name="Platshållare för text 2">
            <a:extLst>
              <a:ext uri="{FF2B5EF4-FFF2-40B4-BE49-F238E27FC236}">
                <a16:creationId xmlns:a16="http://schemas.microsoft.com/office/drawing/2014/main" id="{2FE89043-B281-C631-0E14-8F8D655D6E7A}"/>
              </a:ext>
            </a:extLst>
          </p:cNvPr>
          <p:cNvSpPr>
            <a:spLocks noGrp="1"/>
          </p:cNvSpPr>
          <p:nvPr>
            <p:ph type="body" sz="quarter" idx="10"/>
          </p:nvPr>
        </p:nvSpPr>
        <p:spPr>
          <a:xfrm>
            <a:off x="4705567" y="1631849"/>
            <a:ext cx="6715807" cy="3975321"/>
          </a:xfrm>
        </p:spPr>
        <p:txBody>
          <a:bodyPr/>
          <a:lstStyle/>
          <a:p>
            <a:r>
              <a:rPr lang="sv-SE" u="sng" dirty="0"/>
              <a:t>Nyhet</a:t>
            </a:r>
            <a:r>
              <a:rPr lang="sv-SE" dirty="0"/>
              <a:t>: Nu är det möjligt att sätta ut en behandling som har en framtida paus och en framtida återstart. Cosmic hanterar nu hela flödet automatiskt vid en utsättning.</a:t>
            </a:r>
            <a:endParaRPr lang="sv-SE" u="sng" dirty="0"/>
          </a:p>
          <a:p>
            <a:r>
              <a:rPr lang="sv-SE" u="sng" dirty="0"/>
              <a:t>Syfte</a:t>
            </a:r>
            <a:r>
              <a:rPr lang="sv-SE" dirty="0"/>
              <a:t>: Tydliggöra flödet vid utsättning av läkemedelsbehandling som har en aktiv framtida paus och återstart. </a:t>
            </a:r>
            <a:endParaRPr lang="sv-SE" u="sng" dirty="0"/>
          </a:p>
          <a:p>
            <a:pPr fontAlgn="base"/>
            <a:r>
              <a:rPr lang="sv-SE" u="sng" dirty="0"/>
              <a:t>Beskrivning</a:t>
            </a:r>
            <a:r>
              <a:rPr lang="sv-SE" dirty="0"/>
              <a:t>: När en läkemedelsbehandling med en framtida paus och återstart sätts ut, makuleras både paus- och återstarten automatiskt före utsättningen genomförs. I fliken </a:t>
            </a:r>
            <a:r>
              <a:rPr lang="sv-SE" b="1" dirty="0"/>
              <a:t>Läkemedelslista</a:t>
            </a:r>
            <a:r>
              <a:rPr lang="sv-SE" dirty="0"/>
              <a:t>, i dialogfönstret </a:t>
            </a:r>
            <a:r>
              <a:rPr lang="sv-SE" b="1" dirty="0"/>
              <a:t>Ordinationsinformation för</a:t>
            </a:r>
            <a:r>
              <a:rPr lang="sv-SE" dirty="0"/>
              <a:t>, som nås via högerklick på läkemedelsbehandling och menyalternativ </a:t>
            </a:r>
            <a:r>
              <a:rPr lang="sv-SE" b="1" dirty="0"/>
              <a:t>Visa ordinationsinformation</a:t>
            </a:r>
            <a:r>
              <a:rPr lang="sv-SE" dirty="0"/>
              <a:t>, visas området </a:t>
            </a:r>
            <a:r>
              <a:rPr lang="sv-SE" b="1" dirty="0"/>
              <a:t>Behandlingens pausinformation </a:t>
            </a:r>
            <a:r>
              <a:rPr lang="sv-SE" dirty="0"/>
              <a:t>med den nya rubriken </a:t>
            </a:r>
            <a:r>
              <a:rPr lang="sv-SE" b="1" dirty="0"/>
              <a:t>Makulera återstart</a:t>
            </a:r>
            <a:r>
              <a:rPr lang="sv-SE" dirty="0"/>
              <a:t>. </a:t>
            </a:r>
          </a:p>
        </p:txBody>
      </p:sp>
      <p:pic>
        <p:nvPicPr>
          <p:cNvPr id="5" name="Picture 2" descr="Grupp 5, Grouped object">
            <a:extLst>
              <a:ext uri="{FF2B5EF4-FFF2-40B4-BE49-F238E27FC236}">
                <a16:creationId xmlns:a16="http://schemas.microsoft.com/office/drawing/2014/main" id="{96C053EE-A8A3-184B-ACD4-9090AEAAD7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683" y="1752618"/>
            <a:ext cx="3952640" cy="786220"/>
          </a:xfrm>
          <a:prstGeom prst="rect">
            <a:avLst/>
          </a:prstGeom>
          <a:ln w="3175">
            <a:solidFill>
              <a:schemeClr val="bg1">
                <a:lumMod val="6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331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00498-654F-7D86-D2B7-38EA9EB4B46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8AB9EFD-5DD9-9CB2-68F0-10B9AB510369}"/>
              </a:ext>
            </a:extLst>
          </p:cNvPr>
          <p:cNvSpPr>
            <a:spLocks noGrp="1"/>
          </p:cNvSpPr>
          <p:nvPr>
            <p:ph type="ctrTitle"/>
          </p:nvPr>
        </p:nvSpPr>
        <p:spPr/>
        <p:txBody>
          <a:bodyPr/>
          <a:lstStyle/>
          <a:p>
            <a:pPr marL="0" indent="0"/>
            <a:r>
              <a:rPr lang="sv-SE" dirty="0">
                <a:latin typeface="+mn-lt"/>
              </a:rPr>
              <a:t>Osignerat och ovidimerat - Ny information i förskrivningsfönstret</a:t>
            </a:r>
          </a:p>
        </p:txBody>
      </p:sp>
      <p:sp>
        <p:nvSpPr>
          <p:cNvPr id="3" name="Platshållare för text 2">
            <a:extLst>
              <a:ext uri="{FF2B5EF4-FFF2-40B4-BE49-F238E27FC236}">
                <a16:creationId xmlns:a16="http://schemas.microsoft.com/office/drawing/2014/main" id="{3C8B96D7-D380-50F6-591D-C1EBC1FA82BA}"/>
              </a:ext>
            </a:extLst>
          </p:cNvPr>
          <p:cNvSpPr>
            <a:spLocks noGrp="1"/>
          </p:cNvSpPr>
          <p:nvPr>
            <p:ph type="body" sz="quarter" idx="10"/>
          </p:nvPr>
        </p:nvSpPr>
        <p:spPr>
          <a:xfrm>
            <a:off x="6970143" y="1631851"/>
            <a:ext cx="4663494" cy="3690648"/>
          </a:xfrm>
        </p:spPr>
        <p:txBody>
          <a:bodyPr/>
          <a:lstStyle/>
          <a:p>
            <a:r>
              <a:rPr lang="sv-SE" u="sng" dirty="0"/>
              <a:t>Nyhet</a:t>
            </a:r>
            <a:r>
              <a:rPr lang="sv-SE" dirty="0"/>
              <a:t>: Nu visas information om förskrivning och första signering i förskrivningsfönstret. </a:t>
            </a:r>
            <a:endParaRPr lang="sv-SE" u="sng" dirty="0"/>
          </a:p>
          <a:p>
            <a:r>
              <a:rPr lang="sv-SE" u="sng" dirty="0"/>
              <a:t>Syfte</a:t>
            </a:r>
            <a:r>
              <a:rPr lang="sv-SE" dirty="0"/>
              <a:t>: Tydliggöra vem som är förskrivare och vem som har skapat förskrivningen. </a:t>
            </a:r>
            <a:endParaRPr lang="sv-SE" u="sng" dirty="0"/>
          </a:p>
          <a:p>
            <a:pPr fontAlgn="base"/>
            <a:r>
              <a:rPr lang="sv-SE" u="sng" dirty="0"/>
              <a:t>Beskrivning</a:t>
            </a:r>
            <a:r>
              <a:rPr lang="sv-SE" dirty="0"/>
              <a:t>: När en förskrivning skapas visas nu förskrivarens uppgifter och vem som utfört den första signeringen ovanför förskrivningsinformationen i fönstret Osignerat och Ovidimerat. Det visas även information om vem som sparat förskrivningen. </a:t>
            </a:r>
          </a:p>
        </p:txBody>
      </p:sp>
      <p:pic>
        <p:nvPicPr>
          <p:cNvPr id="5" name="Bildobjekt 4">
            <a:extLst>
              <a:ext uri="{FF2B5EF4-FFF2-40B4-BE49-F238E27FC236}">
                <a16:creationId xmlns:a16="http://schemas.microsoft.com/office/drawing/2014/main" id="{798AE87D-E2ED-EF20-BF8C-51981AA5668A}"/>
              </a:ext>
            </a:extLst>
          </p:cNvPr>
          <p:cNvPicPr>
            <a:picLocks noChangeAspect="1"/>
          </p:cNvPicPr>
          <p:nvPr/>
        </p:nvPicPr>
        <p:blipFill>
          <a:blip r:embed="rId2"/>
          <a:stretch>
            <a:fillRect/>
          </a:stretch>
        </p:blipFill>
        <p:spPr>
          <a:xfrm>
            <a:off x="489355" y="1743988"/>
            <a:ext cx="6205265" cy="2821942"/>
          </a:xfrm>
          <a:prstGeom prst="rect">
            <a:avLst/>
          </a:prstGeom>
          <a:ln w="3175">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16962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A6B8F-5CFB-6250-E348-45707136746D}"/>
            </a:ext>
          </a:extLst>
        </p:cNvPr>
        <p:cNvGrpSpPr/>
        <p:nvPr/>
      </p:nvGrpSpPr>
      <p:grpSpPr>
        <a:xfrm>
          <a:off x="0" y="0"/>
          <a:ext cx="0" cy="0"/>
          <a:chOff x="0" y="0"/>
          <a:chExt cx="0" cy="0"/>
        </a:xfrm>
      </p:grpSpPr>
      <p:sp>
        <p:nvSpPr>
          <p:cNvPr id="7" name="Rubrik 1">
            <a:extLst>
              <a:ext uri="{FF2B5EF4-FFF2-40B4-BE49-F238E27FC236}">
                <a16:creationId xmlns:a16="http://schemas.microsoft.com/office/drawing/2014/main" id="{E597590F-2179-CEE8-EBC8-38D97A1936D6}"/>
              </a:ext>
            </a:extLst>
          </p:cNvPr>
          <p:cNvSpPr txBox="1">
            <a:spLocks/>
          </p:cNvSpPr>
          <p:nvPr/>
        </p:nvSpPr>
        <p:spPr>
          <a:xfrm>
            <a:off x="187326" y="2729140"/>
            <a:ext cx="11822785" cy="914060"/>
          </a:xfrm>
          <a:prstGeom prst="rect">
            <a:avLst/>
          </a:prstGeom>
        </p:spPr>
        <p:txBody>
          <a:bodyPr anchor="t">
            <a:normAutofit/>
          </a:bodyPr>
          <a:lstStyle>
            <a:lvl1pPr algn="l" defTabSz="914400" rtl="0" eaLnBrk="1" latinLnBrk="0" hangingPunct="1">
              <a:lnSpc>
                <a:spcPct val="90000"/>
              </a:lnSpc>
              <a:spcBef>
                <a:spcPct val="0"/>
              </a:spcBef>
              <a:buNone/>
              <a:defRPr sz="2400" kern="1200">
                <a:solidFill>
                  <a:srgbClr val="DB0D15"/>
                </a:solidFill>
                <a:latin typeface="Arial" panose="020B0604020202020204" pitchFamily="34" charset="0"/>
                <a:ea typeface="+mj-ea"/>
                <a:cs typeface="Arial" panose="020B0604020202020204" pitchFamily="34" charset="0"/>
              </a:defRPr>
            </a:lvl1pPr>
          </a:lstStyle>
          <a:p>
            <a:pPr algn="ctr"/>
            <a:r>
              <a:rPr lang="sv-SE" sz="3600" noProof="0" dirty="0"/>
              <a:t>Uppmärksamhetssignal</a:t>
            </a:r>
          </a:p>
        </p:txBody>
      </p:sp>
    </p:spTree>
    <p:extLst>
      <p:ext uri="{BB962C8B-B14F-4D97-AF65-F5344CB8AC3E}">
        <p14:creationId xmlns:p14="http://schemas.microsoft.com/office/powerpoint/2010/main" val="4145921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FB88E-E91C-5134-B706-5D2B4EB69C9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3291D80-46DE-AF2D-F06E-3D2B87BA1A78}"/>
              </a:ext>
            </a:extLst>
          </p:cNvPr>
          <p:cNvSpPr>
            <a:spLocks noGrp="1"/>
          </p:cNvSpPr>
          <p:nvPr>
            <p:ph type="ctrTitle"/>
          </p:nvPr>
        </p:nvSpPr>
        <p:spPr/>
        <p:txBody>
          <a:bodyPr/>
          <a:lstStyle/>
          <a:p>
            <a:r>
              <a:rPr lang="en-GB" dirty="0">
                <a:latin typeface="+mn-lt"/>
              </a:rPr>
              <a:t>Informationsspecifikationens version visas</a:t>
            </a:r>
            <a:endParaRPr lang="sv-SE" dirty="0">
              <a:latin typeface="+mn-lt"/>
            </a:endParaRPr>
          </a:p>
        </p:txBody>
      </p:sp>
      <p:sp>
        <p:nvSpPr>
          <p:cNvPr id="3" name="Platshållare för text 2">
            <a:extLst>
              <a:ext uri="{FF2B5EF4-FFF2-40B4-BE49-F238E27FC236}">
                <a16:creationId xmlns:a16="http://schemas.microsoft.com/office/drawing/2014/main" id="{1E233278-29DC-5EB5-AE45-358902815A12}"/>
              </a:ext>
            </a:extLst>
          </p:cNvPr>
          <p:cNvSpPr>
            <a:spLocks noGrp="1"/>
          </p:cNvSpPr>
          <p:nvPr>
            <p:ph type="body" sz="quarter" idx="10"/>
          </p:nvPr>
        </p:nvSpPr>
        <p:spPr>
          <a:xfrm>
            <a:off x="5667554" y="1631850"/>
            <a:ext cx="6066170" cy="3932188"/>
          </a:xfrm>
        </p:spPr>
        <p:txBody>
          <a:bodyPr/>
          <a:lstStyle/>
          <a:p>
            <a:r>
              <a:rPr lang="en-GB" u="sng" dirty="0"/>
              <a:t>Nyhet</a:t>
            </a:r>
            <a:r>
              <a:rPr lang="en-GB" dirty="0"/>
              <a:t>: </a:t>
            </a:r>
            <a:r>
              <a:rPr lang="sv-SE" dirty="0"/>
              <a:t>Nu visas texten </a:t>
            </a:r>
            <a:r>
              <a:rPr lang="sv-SE" b="1" dirty="0"/>
              <a:t>Informationsspecifikation: Versionsnummer</a:t>
            </a:r>
            <a:r>
              <a:rPr lang="sv-SE" dirty="0"/>
              <a:t>. </a:t>
            </a:r>
          </a:p>
          <a:p>
            <a:r>
              <a:rPr lang="en-GB" u="sng" dirty="0"/>
              <a:t>Syfte</a:t>
            </a:r>
            <a:r>
              <a:rPr lang="en-GB" dirty="0"/>
              <a:t>: </a:t>
            </a:r>
            <a:r>
              <a:rPr lang="sv-SE" dirty="0"/>
              <a:t>Tydliggöra vilken version av Socialstyrelsens informationsspecifikation som är gällande och via ikonen indikera om eventuella termändringar/uppdateringar.</a:t>
            </a:r>
            <a:endParaRPr lang="en-GB" u="sng" dirty="0"/>
          </a:p>
          <a:p>
            <a:r>
              <a:rPr lang="en-GB" u="sng" dirty="0"/>
              <a:t>Beskrivning</a:t>
            </a:r>
            <a:r>
              <a:rPr lang="en-GB" dirty="0"/>
              <a:t>: </a:t>
            </a:r>
            <a:r>
              <a:rPr lang="sv-SE" dirty="0"/>
              <a:t>Det är nu möjligt att läsa om innehållet i informationsspecifikationen genom att klicka på versionsnumret som länkar till Socialstyrelsens webbplats. När det finns uppdaterade termer, men där en full implementering av den nya specifikationen utförs vid ett senare tillfälle, visas ikonen    . Ikonen är placerad bredvid versionsnumret. När man håller muspekaren över ikonen visas en förklarande text. </a:t>
            </a:r>
          </a:p>
        </p:txBody>
      </p:sp>
      <p:pic>
        <p:nvPicPr>
          <p:cNvPr id="5" name="Picture 8" descr="Grupp 4, Grouped object">
            <a:extLst>
              <a:ext uri="{FF2B5EF4-FFF2-40B4-BE49-F238E27FC236}">
                <a16:creationId xmlns:a16="http://schemas.microsoft.com/office/drawing/2014/main" id="{35BE326B-F944-7F05-97BB-1A414893C24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58276" y="1728884"/>
            <a:ext cx="4958260" cy="3083921"/>
          </a:xfrm>
          <a:prstGeom prst="rect">
            <a:avLst/>
          </a:prstGeom>
          <a:ln w="3175">
            <a:solidFill>
              <a:schemeClr val="bg1">
                <a:lumMod val="65000"/>
              </a:schemeClr>
            </a:solidFill>
          </a:ln>
          <a:effectLst>
            <a:outerShdw blurRad="50800" dist="38100" dir="2700000" algn="tl" rotWithShape="0">
              <a:prstClr val="black">
                <a:alpha val="40000"/>
              </a:prstClr>
            </a:outerShdw>
          </a:effectLst>
        </p:spPr>
      </p:pic>
      <p:pic>
        <p:nvPicPr>
          <p:cNvPr id="7" name="Picture 14" descr="Grupp 4, Grouped object">
            <a:extLst>
              <a:ext uri="{FF2B5EF4-FFF2-40B4-BE49-F238E27FC236}">
                <a16:creationId xmlns:a16="http://schemas.microsoft.com/office/drawing/2014/main" id="{0ED3515F-F550-7869-BE43-FC4CF3FE89C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54851" y="4954986"/>
            <a:ext cx="5120378" cy="498737"/>
          </a:xfrm>
          <a:prstGeom prst="rect">
            <a:avLst/>
          </a:prstGeom>
          <a:ln w="3175">
            <a:solidFill>
              <a:schemeClr val="bg1">
                <a:lumMod val="6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81B59D73-31B3-AA6F-32D2-71227ED3A8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19228" y="2695339"/>
            <a:ext cx="162177" cy="16217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a:extLst>
              <a:ext uri="{FF2B5EF4-FFF2-40B4-BE49-F238E27FC236}">
                <a16:creationId xmlns:a16="http://schemas.microsoft.com/office/drawing/2014/main" id="{E292DC1C-93BC-5D7F-AAAC-70F8BA7B86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8422" y="4735881"/>
            <a:ext cx="162177" cy="162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141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C7D31-35E7-48FB-1C21-8D251EE90F7E}"/>
            </a:ext>
          </a:extLst>
        </p:cNvPr>
        <p:cNvGrpSpPr/>
        <p:nvPr/>
      </p:nvGrpSpPr>
      <p:grpSpPr>
        <a:xfrm>
          <a:off x="0" y="0"/>
          <a:ext cx="0" cy="0"/>
          <a:chOff x="0" y="0"/>
          <a:chExt cx="0" cy="0"/>
        </a:xfrm>
      </p:grpSpPr>
      <p:sp>
        <p:nvSpPr>
          <p:cNvPr id="7" name="Rubrik 1">
            <a:extLst>
              <a:ext uri="{FF2B5EF4-FFF2-40B4-BE49-F238E27FC236}">
                <a16:creationId xmlns:a16="http://schemas.microsoft.com/office/drawing/2014/main" id="{522157B2-BD3F-6876-FD2E-17D3CA961A4E}"/>
              </a:ext>
            </a:extLst>
          </p:cNvPr>
          <p:cNvSpPr txBox="1">
            <a:spLocks/>
          </p:cNvSpPr>
          <p:nvPr/>
        </p:nvSpPr>
        <p:spPr>
          <a:xfrm>
            <a:off x="187326" y="2729140"/>
            <a:ext cx="11822785" cy="914060"/>
          </a:xfrm>
          <a:prstGeom prst="rect">
            <a:avLst/>
          </a:prstGeom>
        </p:spPr>
        <p:txBody>
          <a:bodyPr anchor="t">
            <a:normAutofit/>
          </a:bodyPr>
          <a:lstStyle>
            <a:lvl1pPr algn="l" defTabSz="914400" rtl="0" eaLnBrk="1" latinLnBrk="0" hangingPunct="1">
              <a:lnSpc>
                <a:spcPct val="90000"/>
              </a:lnSpc>
              <a:spcBef>
                <a:spcPct val="0"/>
              </a:spcBef>
              <a:buNone/>
              <a:defRPr sz="2400" kern="1200">
                <a:solidFill>
                  <a:srgbClr val="DB0D15"/>
                </a:solidFill>
                <a:latin typeface="Arial" panose="020B0604020202020204" pitchFamily="34" charset="0"/>
                <a:ea typeface="+mj-ea"/>
                <a:cs typeface="Arial" panose="020B0604020202020204" pitchFamily="34" charset="0"/>
              </a:defRPr>
            </a:lvl1pPr>
          </a:lstStyle>
          <a:p>
            <a:pPr algn="ctr"/>
            <a:r>
              <a:rPr lang="sv-SE" sz="3600" dirty="0"/>
              <a:t>Mediahanteraren</a:t>
            </a:r>
          </a:p>
        </p:txBody>
      </p:sp>
    </p:spTree>
    <p:extLst>
      <p:ext uri="{BB962C8B-B14F-4D97-AF65-F5344CB8AC3E}">
        <p14:creationId xmlns:p14="http://schemas.microsoft.com/office/powerpoint/2010/main" val="3469191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EBED6DC-2AB0-DB0A-D884-2AEC537BF13D}"/>
              </a:ext>
            </a:extLst>
          </p:cNvPr>
          <p:cNvSpPr>
            <a:spLocks noGrp="1"/>
          </p:cNvSpPr>
          <p:nvPr>
            <p:ph type="ctrTitle"/>
          </p:nvPr>
        </p:nvSpPr>
        <p:spPr/>
        <p:txBody>
          <a:bodyPr/>
          <a:lstStyle/>
          <a:p>
            <a:r>
              <a:rPr lang="en-GB" dirty="0"/>
              <a:t>Filtrering i Mediaundersökningar </a:t>
            </a:r>
            <a:endParaRPr lang="sv-SE" dirty="0"/>
          </a:p>
        </p:txBody>
      </p:sp>
      <p:sp>
        <p:nvSpPr>
          <p:cNvPr id="3" name="Platshållare för text 2">
            <a:extLst>
              <a:ext uri="{FF2B5EF4-FFF2-40B4-BE49-F238E27FC236}">
                <a16:creationId xmlns:a16="http://schemas.microsoft.com/office/drawing/2014/main" id="{B49392E8-E79B-2358-B31A-2FDBFB654577}"/>
              </a:ext>
            </a:extLst>
          </p:cNvPr>
          <p:cNvSpPr>
            <a:spLocks noGrp="1"/>
          </p:cNvSpPr>
          <p:nvPr>
            <p:ph type="body" sz="quarter" idx="10"/>
          </p:nvPr>
        </p:nvSpPr>
        <p:spPr>
          <a:xfrm>
            <a:off x="5546784" y="1631850"/>
            <a:ext cx="5071453" cy="2379433"/>
          </a:xfrm>
        </p:spPr>
        <p:txBody>
          <a:bodyPr/>
          <a:lstStyle/>
          <a:p>
            <a:r>
              <a:rPr lang="en-GB" u="sng" dirty="0"/>
              <a:t>Nyhet</a:t>
            </a:r>
            <a:r>
              <a:rPr lang="en-GB" dirty="0"/>
              <a:t>: </a:t>
            </a:r>
            <a:r>
              <a:rPr lang="sv-SE" dirty="0"/>
              <a:t>Nu kan man återigen filtrera fram mediaundersökningar på specifika utförande enheter. </a:t>
            </a:r>
            <a:endParaRPr lang="en-GB" u="sng" dirty="0"/>
          </a:p>
          <a:p>
            <a:r>
              <a:rPr lang="en-GB" u="sng" dirty="0"/>
              <a:t>Syfte</a:t>
            </a:r>
            <a:r>
              <a:rPr lang="en-GB" dirty="0"/>
              <a:t>: Att kunna filtrera fram den vårdande enhetens relevanta mediaundersökningar. </a:t>
            </a:r>
            <a:endParaRPr lang="en-GB" u="sng" dirty="0"/>
          </a:p>
          <a:p>
            <a:r>
              <a:rPr lang="en-GB" u="sng" dirty="0"/>
              <a:t>Beskrivning</a:t>
            </a:r>
            <a:r>
              <a:rPr lang="en-GB" dirty="0"/>
              <a:t>: </a:t>
            </a:r>
            <a:r>
              <a:rPr lang="sv-SE" dirty="0"/>
              <a:t>Välj relevant utförande enhet i rullisten för </a:t>
            </a:r>
            <a:r>
              <a:rPr lang="sv-SE" i="1" dirty="0"/>
              <a:t>Remitterande enhet</a:t>
            </a:r>
            <a:r>
              <a:rPr lang="sv-SE" dirty="0"/>
              <a:t>. </a:t>
            </a:r>
            <a:endParaRPr lang="sv-SE" u="sng" dirty="0"/>
          </a:p>
        </p:txBody>
      </p:sp>
      <p:pic>
        <p:nvPicPr>
          <p:cNvPr id="6" name="Bildobjekt 5">
            <a:extLst>
              <a:ext uri="{FF2B5EF4-FFF2-40B4-BE49-F238E27FC236}">
                <a16:creationId xmlns:a16="http://schemas.microsoft.com/office/drawing/2014/main" id="{338E66FB-0C84-3377-C602-DC3A388B5613}"/>
              </a:ext>
            </a:extLst>
          </p:cNvPr>
          <p:cNvPicPr>
            <a:picLocks noChangeAspect="1"/>
          </p:cNvPicPr>
          <p:nvPr/>
        </p:nvPicPr>
        <p:blipFill>
          <a:blip r:embed="rId2"/>
          <a:stretch>
            <a:fillRect/>
          </a:stretch>
        </p:blipFill>
        <p:spPr>
          <a:xfrm>
            <a:off x="796107" y="1718114"/>
            <a:ext cx="4361747" cy="2649915"/>
          </a:xfrm>
          <a:prstGeom prst="rect">
            <a:avLst/>
          </a:prstGeom>
          <a:ln w="3175">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11051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E2CA9-D07B-BA92-52D7-56575DAB458C}"/>
            </a:ext>
          </a:extLst>
        </p:cNvPr>
        <p:cNvGrpSpPr/>
        <p:nvPr/>
      </p:nvGrpSpPr>
      <p:grpSpPr>
        <a:xfrm>
          <a:off x="0" y="0"/>
          <a:ext cx="0" cy="0"/>
          <a:chOff x="0" y="0"/>
          <a:chExt cx="0" cy="0"/>
        </a:xfrm>
      </p:grpSpPr>
      <p:sp>
        <p:nvSpPr>
          <p:cNvPr id="7" name="Rubrik 1">
            <a:extLst>
              <a:ext uri="{FF2B5EF4-FFF2-40B4-BE49-F238E27FC236}">
                <a16:creationId xmlns:a16="http://schemas.microsoft.com/office/drawing/2014/main" id="{F5ED4F67-192D-713B-96C7-719F661AAB19}"/>
              </a:ext>
            </a:extLst>
          </p:cNvPr>
          <p:cNvSpPr txBox="1">
            <a:spLocks/>
          </p:cNvSpPr>
          <p:nvPr/>
        </p:nvSpPr>
        <p:spPr>
          <a:xfrm>
            <a:off x="187326" y="2729140"/>
            <a:ext cx="11822785" cy="914060"/>
          </a:xfrm>
          <a:prstGeom prst="rect">
            <a:avLst/>
          </a:prstGeom>
        </p:spPr>
        <p:txBody>
          <a:bodyPr anchor="t">
            <a:normAutofit/>
          </a:bodyPr>
          <a:lstStyle>
            <a:lvl1pPr algn="l" defTabSz="914400" rtl="0" eaLnBrk="1" latinLnBrk="0" hangingPunct="1">
              <a:lnSpc>
                <a:spcPct val="90000"/>
              </a:lnSpc>
              <a:spcBef>
                <a:spcPct val="0"/>
              </a:spcBef>
              <a:buNone/>
              <a:defRPr sz="2400" kern="1200">
                <a:solidFill>
                  <a:srgbClr val="DB0D15"/>
                </a:solidFill>
                <a:latin typeface="Arial" panose="020B0604020202020204" pitchFamily="34" charset="0"/>
                <a:ea typeface="+mj-ea"/>
                <a:cs typeface="Arial" panose="020B0604020202020204" pitchFamily="34" charset="0"/>
              </a:defRPr>
            </a:lvl1pPr>
          </a:lstStyle>
          <a:p>
            <a:pPr algn="ctr"/>
            <a:r>
              <a:rPr lang="sv-SE" sz="3600" dirty="0"/>
              <a:t>Nova</a:t>
            </a:r>
          </a:p>
        </p:txBody>
      </p:sp>
    </p:spTree>
    <p:extLst>
      <p:ext uri="{BB962C8B-B14F-4D97-AF65-F5344CB8AC3E}">
        <p14:creationId xmlns:p14="http://schemas.microsoft.com/office/powerpoint/2010/main" val="799147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4159CA-A244-4E1C-7E7D-BB8B91F725C1}"/>
              </a:ext>
            </a:extLst>
          </p:cNvPr>
          <p:cNvSpPr>
            <a:spLocks noGrp="1"/>
          </p:cNvSpPr>
          <p:nvPr>
            <p:ph type="ctrTitle"/>
          </p:nvPr>
        </p:nvSpPr>
        <p:spPr/>
        <p:txBody>
          <a:bodyPr>
            <a:normAutofit/>
          </a:bodyPr>
          <a:lstStyle/>
          <a:p>
            <a:r>
              <a:rPr lang="en-GB" dirty="0"/>
              <a:t>Ikon vid kommentar - Vyn Avdelning och Vårdlagsvyn </a:t>
            </a:r>
            <a:br>
              <a:rPr lang="sv-SE" dirty="0"/>
            </a:br>
            <a:r>
              <a:rPr lang="sv-SE" i="1" dirty="0">
                <a:solidFill>
                  <a:schemeClr val="tx1"/>
                </a:solidFill>
              </a:rPr>
              <a:t>Nova Board</a:t>
            </a:r>
            <a:endParaRPr lang="sv-SE" dirty="0"/>
          </a:p>
        </p:txBody>
      </p:sp>
      <p:sp>
        <p:nvSpPr>
          <p:cNvPr id="3" name="Platshållare för text 2">
            <a:extLst>
              <a:ext uri="{FF2B5EF4-FFF2-40B4-BE49-F238E27FC236}">
                <a16:creationId xmlns:a16="http://schemas.microsoft.com/office/drawing/2014/main" id="{DB6DCBFC-6DC6-981E-DB04-32FBC4B3F94D}"/>
              </a:ext>
            </a:extLst>
          </p:cNvPr>
          <p:cNvSpPr>
            <a:spLocks noGrp="1"/>
          </p:cNvSpPr>
          <p:nvPr>
            <p:ph type="body" sz="quarter" idx="10"/>
          </p:nvPr>
        </p:nvSpPr>
        <p:spPr>
          <a:xfrm>
            <a:off x="4899803" y="1631850"/>
            <a:ext cx="5546785" cy="2327675"/>
          </a:xfrm>
        </p:spPr>
        <p:txBody>
          <a:bodyPr/>
          <a:lstStyle/>
          <a:p>
            <a:r>
              <a:rPr lang="en-GB" u="sng" dirty="0"/>
              <a:t>Nyhet</a:t>
            </a:r>
            <a:r>
              <a:rPr lang="en-GB" dirty="0"/>
              <a:t>: </a:t>
            </a:r>
            <a:r>
              <a:rPr lang="sv-SE" dirty="0"/>
              <a:t>Nu visas en ikon när det finns en kommentar på en upptagen plats.</a:t>
            </a:r>
            <a:endParaRPr lang="en-GB" u="sng" dirty="0"/>
          </a:p>
          <a:p>
            <a:r>
              <a:rPr lang="en-GB" u="sng" dirty="0"/>
              <a:t>Syfte</a:t>
            </a:r>
            <a:r>
              <a:rPr lang="en-GB" dirty="0"/>
              <a:t>: </a:t>
            </a:r>
            <a:r>
              <a:rPr lang="sv-SE" dirty="0"/>
              <a:t>Ikonen indikerar och tydliggör att det finns en kommentar att läsa. </a:t>
            </a:r>
            <a:endParaRPr lang="en-GB" u="sng" dirty="0"/>
          </a:p>
          <a:p>
            <a:r>
              <a:rPr lang="en-GB" u="sng" dirty="0"/>
              <a:t>Beskrivning</a:t>
            </a:r>
            <a:r>
              <a:rPr lang="en-GB" dirty="0"/>
              <a:t>: </a:t>
            </a:r>
            <a:r>
              <a:rPr lang="sv-SE" dirty="0"/>
              <a:t>För att se kommentaren, klicka på sängplatsen. </a:t>
            </a:r>
            <a:endParaRPr lang="sv-SE" u="sng" dirty="0"/>
          </a:p>
        </p:txBody>
      </p:sp>
      <p:pic>
        <p:nvPicPr>
          <p:cNvPr id="6" name="Picture 4" descr="En bild som visar text, skärmbild, programvara, Webbsida&#10;&#10;AI-genererat innehåll kan vara felaktigt.">
            <a:extLst>
              <a:ext uri="{FF2B5EF4-FFF2-40B4-BE49-F238E27FC236}">
                <a16:creationId xmlns:a16="http://schemas.microsoft.com/office/drawing/2014/main" id="{415E5417-C54C-615F-4031-7ED701B110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520" y="1708418"/>
            <a:ext cx="3492142" cy="2592650"/>
          </a:xfrm>
          <a:prstGeom prst="rect">
            <a:avLst/>
          </a:prstGeom>
          <a:ln w="3175">
            <a:solidFill>
              <a:schemeClr val="bg1">
                <a:lumMod val="6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3972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D5C8EC-76C9-AFBC-3374-25EFC4E7A6A6}"/>
              </a:ext>
            </a:extLst>
          </p:cNvPr>
          <p:cNvSpPr>
            <a:spLocks noGrp="1"/>
          </p:cNvSpPr>
          <p:nvPr>
            <p:ph type="ctrTitle"/>
          </p:nvPr>
        </p:nvSpPr>
        <p:spPr/>
        <p:txBody>
          <a:bodyPr/>
          <a:lstStyle/>
          <a:p>
            <a:r>
              <a:rPr lang="en-GB" dirty="0"/>
              <a:t>Gruppera upprepade aktiviteter</a:t>
            </a:r>
            <a:br>
              <a:rPr lang="en-GB" dirty="0"/>
            </a:br>
            <a:r>
              <a:rPr lang="en-GB" i="1" dirty="0">
                <a:solidFill>
                  <a:schemeClr val="tx1"/>
                </a:solidFill>
              </a:rPr>
              <a:t>Nova Ward Tablet, Nova Physician</a:t>
            </a:r>
            <a:endParaRPr lang="sv-SE" i="1" dirty="0">
              <a:solidFill>
                <a:schemeClr val="tx1"/>
              </a:solidFill>
            </a:endParaRPr>
          </a:p>
        </p:txBody>
      </p:sp>
      <p:sp>
        <p:nvSpPr>
          <p:cNvPr id="3" name="Platshållare för text 2">
            <a:extLst>
              <a:ext uri="{FF2B5EF4-FFF2-40B4-BE49-F238E27FC236}">
                <a16:creationId xmlns:a16="http://schemas.microsoft.com/office/drawing/2014/main" id="{9CBBF49B-7485-C097-5DAA-F449F6FD4FB0}"/>
              </a:ext>
            </a:extLst>
          </p:cNvPr>
          <p:cNvSpPr>
            <a:spLocks noGrp="1"/>
          </p:cNvSpPr>
          <p:nvPr>
            <p:ph type="body" sz="quarter" idx="10"/>
          </p:nvPr>
        </p:nvSpPr>
        <p:spPr>
          <a:xfrm>
            <a:off x="5985164" y="1631850"/>
            <a:ext cx="5458691" cy="3475860"/>
          </a:xfrm>
        </p:spPr>
        <p:txBody>
          <a:bodyPr/>
          <a:lstStyle/>
          <a:p>
            <a:pPr fontAlgn="base"/>
            <a:r>
              <a:rPr lang="sv-SE" u="sng" dirty="0"/>
              <a:t>Nyhet</a:t>
            </a:r>
            <a:r>
              <a:rPr lang="sv-SE" dirty="0"/>
              <a:t>: Det är nu möjligt att gruppera upprepade aktiviteter i vyerna </a:t>
            </a:r>
            <a:r>
              <a:rPr lang="sv-SE" b="1" dirty="0"/>
              <a:t>Patientlistor</a:t>
            </a:r>
            <a:r>
              <a:rPr lang="sv-SE" dirty="0"/>
              <a:t>, </a:t>
            </a:r>
            <a:r>
              <a:rPr lang="sv-SE" b="1" dirty="0"/>
              <a:t>Aktivitetslista </a:t>
            </a:r>
            <a:r>
              <a:rPr lang="sv-SE" dirty="0"/>
              <a:t>och </a:t>
            </a:r>
            <a:r>
              <a:rPr lang="sv-SE" b="1" dirty="0"/>
              <a:t>Planering</a:t>
            </a:r>
            <a:r>
              <a:rPr lang="sv-SE" dirty="0"/>
              <a:t>. </a:t>
            </a:r>
          </a:p>
          <a:p>
            <a:pPr fontAlgn="base"/>
            <a:r>
              <a:rPr lang="sv-SE" u="sng" dirty="0"/>
              <a:t>Syfte</a:t>
            </a:r>
            <a:r>
              <a:rPr lang="sv-SE" dirty="0"/>
              <a:t>: Få en bättre överblick över planerade aktiviteter.</a:t>
            </a:r>
          </a:p>
          <a:p>
            <a:r>
              <a:rPr lang="en-GB" u="sng" dirty="0"/>
              <a:t>Beskrivning</a:t>
            </a:r>
            <a:r>
              <a:rPr lang="en-GB" dirty="0"/>
              <a:t>: </a:t>
            </a:r>
            <a:r>
              <a:rPr lang="sv-SE" dirty="0"/>
              <a:t>Gruppera upprepande aktiviteter genom att använda filtret </a:t>
            </a:r>
            <a:r>
              <a:rPr lang="sv-SE" b="1" dirty="0"/>
              <a:t>Gruppera upprepningar</a:t>
            </a:r>
            <a:r>
              <a:rPr lang="sv-SE" dirty="0"/>
              <a:t>. När filtret är aktiverat visas endast den nästa planerade aktiviteten i en serie, tillsammans med den förklarande texten ’Upprepningar finns men visas inte’.</a:t>
            </a:r>
          </a:p>
        </p:txBody>
      </p:sp>
      <p:pic>
        <p:nvPicPr>
          <p:cNvPr id="6" name="Picture 2" descr="Group 3, Grouped object">
            <a:extLst>
              <a:ext uri="{FF2B5EF4-FFF2-40B4-BE49-F238E27FC236}">
                <a16:creationId xmlns:a16="http://schemas.microsoft.com/office/drawing/2014/main" id="{6443B199-B084-CF64-DD9C-5738F742D93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bwMode="auto">
          <a:xfrm>
            <a:off x="654307" y="1733450"/>
            <a:ext cx="5139869" cy="2608483"/>
          </a:xfrm>
          <a:prstGeom prst="rect">
            <a:avLst/>
          </a:prstGeom>
          <a:ln w="3175">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23854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CE398-6B74-C377-252E-00826F1373B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E02A282-74DE-43CF-4128-06807B5D034C}"/>
              </a:ext>
            </a:extLst>
          </p:cNvPr>
          <p:cNvSpPr>
            <a:spLocks noGrp="1"/>
          </p:cNvSpPr>
          <p:nvPr>
            <p:ph type="ctrTitle"/>
          </p:nvPr>
        </p:nvSpPr>
        <p:spPr/>
        <p:txBody>
          <a:bodyPr>
            <a:normAutofit/>
          </a:bodyPr>
          <a:lstStyle/>
          <a:p>
            <a:r>
              <a:rPr lang="en-GB" dirty="0"/>
              <a:t>Varning vid fel provtagningsdatum - </a:t>
            </a:r>
            <a:r>
              <a:rPr lang="sv-SE" dirty="0"/>
              <a:t>Vyerna Ordinera och Beställningar &amp; Svar, </a:t>
            </a:r>
            <a:br>
              <a:rPr lang="sv-SE" b="1" dirty="0">
                <a:solidFill>
                  <a:schemeClr val="tx1"/>
                </a:solidFill>
              </a:rPr>
            </a:br>
            <a:r>
              <a:rPr lang="en-GB" i="1" dirty="0">
                <a:solidFill>
                  <a:schemeClr val="tx1"/>
                </a:solidFill>
              </a:rPr>
              <a:t>Nova Ward Tablet, Nova Physician </a:t>
            </a:r>
            <a:r>
              <a:rPr lang="sv-SE" b="1" dirty="0">
                <a:solidFill>
                  <a:schemeClr val="tx1"/>
                </a:solidFill>
              </a:rPr>
              <a:t> </a:t>
            </a:r>
            <a:endParaRPr lang="sv-SE" dirty="0"/>
          </a:p>
        </p:txBody>
      </p:sp>
      <p:sp>
        <p:nvSpPr>
          <p:cNvPr id="3" name="Platshållare för text 2">
            <a:extLst>
              <a:ext uri="{FF2B5EF4-FFF2-40B4-BE49-F238E27FC236}">
                <a16:creationId xmlns:a16="http://schemas.microsoft.com/office/drawing/2014/main" id="{B4A6A904-3ABA-26A8-609B-FC88E7994C85}"/>
              </a:ext>
            </a:extLst>
          </p:cNvPr>
          <p:cNvSpPr>
            <a:spLocks noGrp="1"/>
          </p:cNvSpPr>
          <p:nvPr>
            <p:ph type="body" sz="quarter" idx="10"/>
          </p:nvPr>
        </p:nvSpPr>
        <p:spPr>
          <a:xfrm>
            <a:off x="6723017" y="1631849"/>
            <a:ext cx="4988292" cy="3902421"/>
          </a:xfrm>
        </p:spPr>
        <p:txBody>
          <a:bodyPr/>
          <a:lstStyle/>
          <a:p>
            <a:r>
              <a:rPr lang="en-GB" u="sng" dirty="0"/>
              <a:t>Nyhet</a:t>
            </a:r>
            <a:r>
              <a:rPr lang="en-GB" dirty="0"/>
              <a:t>: </a:t>
            </a:r>
            <a:r>
              <a:rPr lang="sv-SE" dirty="0"/>
              <a:t>Nu visas ett varningsmeddelande om angivet provtagningsdatum överskrider tillåtet antal dagar framåt eller bakåt i tiden. </a:t>
            </a:r>
            <a:endParaRPr lang="en-GB" u="sng" dirty="0"/>
          </a:p>
          <a:p>
            <a:r>
              <a:rPr lang="en-GB" u="sng" dirty="0"/>
              <a:t>Syfte</a:t>
            </a:r>
            <a:r>
              <a:rPr lang="en-GB" dirty="0"/>
              <a:t>: </a:t>
            </a:r>
            <a:r>
              <a:rPr lang="sv-SE" dirty="0"/>
              <a:t>Minska risken att fel provtagningsdatum anges. </a:t>
            </a:r>
            <a:endParaRPr lang="en-GB" u="sng" dirty="0"/>
          </a:p>
          <a:p>
            <a:r>
              <a:rPr lang="en-GB" u="sng" dirty="0"/>
              <a:t>Beskrivning</a:t>
            </a:r>
            <a:r>
              <a:rPr lang="en-GB" dirty="0"/>
              <a:t>: </a:t>
            </a:r>
            <a:r>
              <a:rPr lang="sv-SE" dirty="0"/>
              <a:t>När man ska skicka en klinisk kemi- eller mikrobiologiaktivitet utvärderas det angivna provtagningsdatumet mot inställningen för tillåtna provtagningsdatum</a:t>
            </a:r>
            <a:r>
              <a:rPr lang="sv-SE" i="1" dirty="0"/>
              <a:t>.</a:t>
            </a:r>
            <a:r>
              <a:rPr lang="sv-SE" dirty="0"/>
              <a:t> Om provtagningsdatumet överskrider antalet tillåtna dagar bakåt eller framåt i tiden, visas ett varningsmeddelande.</a:t>
            </a:r>
          </a:p>
        </p:txBody>
      </p:sp>
      <p:pic>
        <p:nvPicPr>
          <p:cNvPr id="5" name="Picture 2" descr="En bild som visar text, skärmbild, programvara, nummer&#10;&#10;AI-genererat innehåll kan vara felaktigt.">
            <a:extLst>
              <a:ext uri="{FF2B5EF4-FFF2-40B4-BE49-F238E27FC236}">
                <a16:creationId xmlns:a16="http://schemas.microsoft.com/office/drawing/2014/main" id="{ED987C76-2B0D-77FF-02B6-16E02A4A7AE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r="1899"/>
          <a:stretch>
            <a:fillRect/>
          </a:stretch>
        </p:blipFill>
        <p:spPr bwMode="auto">
          <a:xfrm>
            <a:off x="778098" y="1713345"/>
            <a:ext cx="5744618" cy="3820926"/>
          </a:xfrm>
          <a:prstGeom prst="rect">
            <a:avLst/>
          </a:prstGeom>
          <a:ln w="3175">
            <a:solidFill>
              <a:schemeClr val="bg1">
                <a:lumMod val="65000"/>
              </a:schemeClr>
            </a:solidFill>
          </a:ln>
          <a:effectLst>
            <a:outerShdw blurRad="50800" dist="38100" dir="2700000" algn="tl" rotWithShape="0">
              <a:prstClr val="black">
                <a:alpha val="40000"/>
              </a:prstClr>
            </a:outerShdw>
          </a:effectLst>
        </p:spPr>
      </p:pic>
      <p:pic>
        <p:nvPicPr>
          <p:cNvPr id="7" name="Picture 5" descr="Pil: vänd vänster med hel fyllning">
            <a:extLst>
              <a:ext uri="{FF2B5EF4-FFF2-40B4-BE49-F238E27FC236}">
                <a16:creationId xmlns:a16="http://schemas.microsoft.com/office/drawing/2014/main" id="{C0580EF8-58C7-3CD1-6F0E-726DABDA60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6914" y="3514605"/>
            <a:ext cx="914400" cy="9144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En bild som visar text, skärmbild, Teckensnitt, visitkort&#10;&#10;AI-genererat innehåll kan vara felaktigt.">
            <a:extLst>
              <a:ext uri="{FF2B5EF4-FFF2-40B4-BE49-F238E27FC236}">
                <a16:creationId xmlns:a16="http://schemas.microsoft.com/office/drawing/2014/main" id="{F01C6E77-D62D-1500-40B6-064E010F67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3176" y="4343401"/>
            <a:ext cx="3524250" cy="1047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78229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A36FCF-E525-8B11-4CC6-999A759DE9E8}"/>
              </a:ext>
            </a:extLst>
          </p:cNvPr>
          <p:cNvSpPr>
            <a:spLocks noGrp="1"/>
          </p:cNvSpPr>
          <p:nvPr>
            <p:ph type="ctrTitle"/>
          </p:nvPr>
        </p:nvSpPr>
        <p:spPr/>
        <p:txBody>
          <a:bodyPr/>
          <a:lstStyle/>
          <a:p>
            <a:r>
              <a:rPr lang="sv-SE" dirty="0">
                <a:latin typeface="+mn-lt"/>
              </a:rPr>
              <a:t>Menyval Journal - Ändra ansvarig enhet</a:t>
            </a:r>
            <a:br>
              <a:rPr lang="sv-SE" dirty="0">
                <a:latin typeface="+mn-lt"/>
              </a:rPr>
            </a:br>
            <a:r>
              <a:rPr lang="en-GB" i="1" dirty="0">
                <a:solidFill>
                  <a:schemeClr val="tx1"/>
                </a:solidFill>
              </a:rPr>
              <a:t>Nova Ward Tablet, Nova Physician</a:t>
            </a:r>
            <a:endParaRPr lang="sv-SE" dirty="0">
              <a:latin typeface="+mn-lt"/>
            </a:endParaRPr>
          </a:p>
        </p:txBody>
      </p:sp>
      <p:sp>
        <p:nvSpPr>
          <p:cNvPr id="3" name="Platshållare för text 2">
            <a:extLst>
              <a:ext uri="{FF2B5EF4-FFF2-40B4-BE49-F238E27FC236}">
                <a16:creationId xmlns:a16="http://schemas.microsoft.com/office/drawing/2014/main" id="{1B94F29D-478A-F766-16DB-6AC4074DE499}"/>
              </a:ext>
            </a:extLst>
          </p:cNvPr>
          <p:cNvSpPr>
            <a:spLocks noGrp="1"/>
          </p:cNvSpPr>
          <p:nvPr>
            <p:ph type="body" sz="quarter" idx="10"/>
          </p:nvPr>
        </p:nvSpPr>
        <p:spPr>
          <a:xfrm>
            <a:off x="5037826" y="1631850"/>
            <a:ext cx="5702061" cy="3341406"/>
          </a:xfrm>
        </p:spPr>
        <p:txBody>
          <a:bodyPr/>
          <a:lstStyle/>
          <a:p>
            <a:r>
              <a:rPr lang="sv-SE" u="sng" dirty="0"/>
              <a:t>Nyhet</a:t>
            </a:r>
            <a:r>
              <a:rPr lang="sv-SE" dirty="0"/>
              <a:t>: Nu kan man välja ansvarig enhet när man skapar eller redigerar en journalanteckning.</a:t>
            </a:r>
            <a:endParaRPr lang="sv-SE" u="sng" dirty="0"/>
          </a:p>
          <a:p>
            <a:r>
              <a:rPr lang="sv-SE" u="sng" dirty="0"/>
              <a:t>Syfte</a:t>
            </a:r>
            <a:r>
              <a:rPr lang="sv-SE" dirty="0"/>
              <a:t>: Att vid behov kunna ändra ansvarig enhet för journalanteckningen. </a:t>
            </a:r>
            <a:endParaRPr lang="sv-SE" u="sng" dirty="0"/>
          </a:p>
          <a:p>
            <a:r>
              <a:rPr lang="sv-SE" u="sng" dirty="0"/>
              <a:t>Beskrivning</a:t>
            </a:r>
            <a:r>
              <a:rPr lang="sv-SE" dirty="0"/>
              <a:t>: När man skapar en ny eller redigerar en sparad journalanteckning kan man nu i listrutan </a:t>
            </a:r>
            <a:r>
              <a:rPr lang="sv-SE" i="1" dirty="0"/>
              <a:t>Enhet</a:t>
            </a:r>
            <a:r>
              <a:rPr lang="sv-SE" b="1" dirty="0"/>
              <a:t> </a:t>
            </a:r>
            <a:r>
              <a:rPr lang="sv-SE" dirty="0"/>
              <a:t>välja den enhet som ska stå som ansvarig för journalanteckningen. </a:t>
            </a:r>
            <a:endParaRPr lang="sv-SE" u="sng" dirty="0"/>
          </a:p>
        </p:txBody>
      </p:sp>
      <p:pic>
        <p:nvPicPr>
          <p:cNvPr id="6" name="Bildobjekt 5">
            <a:extLst>
              <a:ext uri="{FF2B5EF4-FFF2-40B4-BE49-F238E27FC236}">
                <a16:creationId xmlns:a16="http://schemas.microsoft.com/office/drawing/2014/main" id="{D503BF8A-53C0-FF67-C7C8-1828D53D4985}"/>
              </a:ext>
            </a:extLst>
          </p:cNvPr>
          <p:cNvPicPr>
            <a:picLocks noChangeAspect="1"/>
          </p:cNvPicPr>
          <p:nvPr/>
        </p:nvPicPr>
        <p:blipFill>
          <a:blip r:embed="rId2"/>
          <a:srcRect l="34773" t="4028" r="2216" b="2173"/>
          <a:stretch>
            <a:fillRect/>
          </a:stretch>
        </p:blipFill>
        <p:spPr>
          <a:xfrm>
            <a:off x="1043797" y="1733907"/>
            <a:ext cx="3523609" cy="2979001"/>
          </a:xfrm>
          <a:prstGeom prst="rect">
            <a:avLst/>
          </a:prstGeom>
          <a:ln w="3175">
            <a:solidFill>
              <a:schemeClr val="bg1">
                <a:lumMod val="65000"/>
              </a:schemeClr>
            </a:solidFill>
          </a:ln>
          <a:effectLst>
            <a:outerShdw blurRad="50800" dist="38100" dir="2700000" algn="tl" rotWithShape="0">
              <a:prstClr val="black">
                <a:alpha val="40000"/>
              </a:prstClr>
            </a:outerShdw>
          </a:effectLst>
        </p:spPr>
      </p:pic>
      <p:sp>
        <p:nvSpPr>
          <p:cNvPr id="8" name="Rektangel 7">
            <a:extLst>
              <a:ext uri="{FF2B5EF4-FFF2-40B4-BE49-F238E27FC236}">
                <a16:creationId xmlns:a16="http://schemas.microsoft.com/office/drawing/2014/main" id="{E3D4ACBB-486C-52D7-2864-D1C6E6AA6925}"/>
              </a:ext>
            </a:extLst>
          </p:cNvPr>
          <p:cNvSpPr/>
          <p:nvPr/>
        </p:nvSpPr>
        <p:spPr>
          <a:xfrm>
            <a:off x="1095558" y="3302553"/>
            <a:ext cx="3402840" cy="707366"/>
          </a:xfrm>
          <a:prstGeom prst="rect">
            <a:avLst/>
          </a:prstGeom>
          <a:noFill/>
          <a:ln w="28575">
            <a:solidFill>
              <a:srgbClr val="DB0D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Tree>
    <p:extLst>
      <p:ext uri="{BB962C8B-B14F-4D97-AF65-F5344CB8AC3E}">
        <p14:creationId xmlns:p14="http://schemas.microsoft.com/office/powerpoint/2010/main" val="1657492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4259F-F51B-9815-947E-887835FB545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761A32C-E91D-2E9E-9AF5-FDB5AD690B38}"/>
              </a:ext>
            </a:extLst>
          </p:cNvPr>
          <p:cNvSpPr>
            <a:spLocks noGrp="1"/>
          </p:cNvSpPr>
          <p:nvPr>
            <p:ph type="ctrTitle"/>
          </p:nvPr>
        </p:nvSpPr>
        <p:spPr/>
        <p:txBody>
          <a:bodyPr/>
          <a:lstStyle/>
          <a:p>
            <a:r>
              <a:rPr lang="sv-SE" dirty="0"/>
              <a:t>Menyval Kliniska parametrar</a:t>
            </a:r>
            <a:br>
              <a:rPr lang="sv-SE" dirty="0"/>
            </a:br>
            <a:r>
              <a:rPr lang="en-GB" i="1" dirty="0">
                <a:solidFill>
                  <a:schemeClr val="tx1"/>
                </a:solidFill>
              </a:rPr>
              <a:t>Nova Ward Tablet, Nova Physician</a:t>
            </a:r>
            <a:endParaRPr lang="sv-SE" dirty="0"/>
          </a:p>
        </p:txBody>
      </p:sp>
      <p:sp>
        <p:nvSpPr>
          <p:cNvPr id="3" name="Platshållare för text 2">
            <a:extLst>
              <a:ext uri="{FF2B5EF4-FFF2-40B4-BE49-F238E27FC236}">
                <a16:creationId xmlns:a16="http://schemas.microsoft.com/office/drawing/2014/main" id="{2D37B069-5100-5516-F781-A407F3891802}"/>
              </a:ext>
            </a:extLst>
          </p:cNvPr>
          <p:cNvSpPr>
            <a:spLocks noGrp="1"/>
          </p:cNvSpPr>
          <p:nvPr>
            <p:ph type="body" sz="quarter" idx="10"/>
          </p:nvPr>
        </p:nvSpPr>
        <p:spPr>
          <a:xfrm>
            <a:off x="974785" y="1631850"/>
            <a:ext cx="9747849" cy="1447780"/>
          </a:xfrm>
        </p:spPr>
        <p:txBody>
          <a:bodyPr/>
          <a:lstStyle/>
          <a:p>
            <a:r>
              <a:rPr lang="sv-SE" u="sng" dirty="0"/>
              <a:t>Nyhet</a:t>
            </a:r>
            <a:r>
              <a:rPr lang="sv-SE" dirty="0"/>
              <a:t>: Det är möjligt att dokumentera på fritextsökord i journaltabeller. </a:t>
            </a:r>
            <a:endParaRPr lang="sv-SE" u="sng" dirty="0"/>
          </a:p>
          <a:p>
            <a:r>
              <a:rPr lang="en-GB" u="sng" dirty="0"/>
              <a:t>Syfte</a:t>
            </a:r>
            <a:r>
              <a:rPr lang="en-GB" dirty="0"/>
              <a:t>: </a:t>
            </a:r>
            <a:r>
              <a:rPr lang="sv-SE" dirty="0"/>
              <a:t>Att kunna dokumentera och läsa information på fritextsökord i journaltabeller. </a:t>
            </a:r>
            <a:endParaRPr lang="en-GB" u="sng" dirty="0"/>
          </a:p>
          <a:p>
            <a:r>
              <a:rPr lang="en-GB" u="sng" dirty="0"/>
              <a:t>Beskrivning</a:t>
            </a:r>
            <a:r>
              <a:rPr lang="en-GB" dirty="0"/>
              <a:t>: </a:t>
            </a:r>
            <a:r>
              <a:rPr lang="sv-SE" dirty="0"/>
              <a:t>Fritextsökord visas i journaltabeller och har samma funktionalitet som i Cosmic. </a:t>
            </a:r>
          </a:p>
        </p:txBody>
      </p:sp>
    </p:spTree>
    <p:extLst>
      <p:ext uri="{BB962C8B-B14F-4D97-AF65-F5344CB8AC3E}">
        <p14:creationId xmlns:p14="http://schemas.microsoft.com/office/powerpoint/2010/main" val="4127207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6676097B-0FA8-4445-BDB3-9157ECAE6D58}"/>
              </a:ext>
            </a:extLst>
          </p:cNvPr>
          <p:cNvSpPr txBox="1">
            <a:spLocks/>
          </p:cNvSpPr>
          <p:nvPr/>
        </p:nvSpPr>
        <p:spPr>
          <a:xfrm>
            <a:off x="187326" y="2729140"/>
            <a:ext cx="11822785" cy="914060"/>
          </a:xfrm>
          <a:prstGeom prst="rect">
            <a:avLst/>
          </a:prstGeom>
        </p:spPr>
        <p:txBody>
          <a:bodyPr anchor="t">
            <a:normAutofit fontScale="92500" lnSpcReduction="10000"/>
          </a:bodyPr>
          <a:lstStyle>
            <a:lvl1pPr algn="l" defTabSz="914400" rtl="0" eaLnBrk="1" latinLnBrk="0" hangingPunct="1">
              <a:lnSpc>
                <a:spcPct val="90000"/>
              </a:lnSpc>
              <a:spcBef>
                <a:spcPct val="0"/>
              </a:spcBef>
              <a:buNone/>
              <a:defRPr sz="2400" kern="1200">
                <a:solidFill>
                  <a:srgbClr val="DB0D15"/>
                </a:solidFill>
                <a:latin typeface="Arial" panose="020B0604020202020204" pitchFamily="34" charset="0"/>
                <a:ea typeface="+mj-ea"/>
                <a:cs typeface="Arial" panose="020B0604020202020204" pitchFamily="34" charset="0"/>
              </a:defRPr>
            </a:lvl1pPr>
          </a:lstStyle>
          <a:p>
            <a:pPr algn="ctr"/>
            <a:r>
              <a:rPr lang="sv-SE" sz="3600" dirty="0"/>
              <a:t>Användarmanualer, e-learning </a:t>
            </a:r>
          </a:p>
          <a:p>
            <a:pPr algn="ctr"/>
            <a:r>
              <a:rPr lang="sv-SE" sz="3600" dirty="0"/>
              <a:t>och Pågående ärenden</a:t>
            </a:r>
          </a:p>
        </p:txBody>
      </p:sp>
    </p:spTree>
    <p:extLst>
      <p:ext uri="{BB962C8B-B14F-4D97-AF65-F5344CB8AC3E}">
        <p14:creationId xmlns:p14="http://schemas.microsoft.com/office/powerpoint/2010/main" val="3181056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425F0FDD-DFCB-9C69-04BF-4545DA481CE0}"/>
              </a:ext>
            </a:extLst>
          </p:cNvPr>
          <p:cNvSpPr>
            <a:spLocks noGrp="1"/>
          </p:cNvSpPr>
          <p:nvPr>
            <p:ph type="ctrTitle"/>
          </p:nvPr>
        </p:nvSpPr>
        <p:spPr/>
        <p:txBody>
          <a:bodyPr/>
          <a:lstStyle/>
          <a:p>
            <a:r>
              <a:rPr lang="sv-SE" dirty="0">
                <a:latin typeface="Arial"/>
                <a:cs typeface="Arial"/>
              </a:rPr>
              <a:t>Användarmanualer</a:t>
            </a:r>
            <a:endParaRPr lang="sv-SE" dirty="0"/>
          </a:p>
        </p:txBody>
      </p:sp>
      <p:sp>
        <p:nvSpPr>
          <p:cNvPr id="5" name="Platshållare för text 4">
            <a:extLst>
              <a:ext uri="{FF2B5EF4-FFF2-40B4-BE49-F238E27FC236}">
                <a16:creationId xmlns:a16="http://schemas.microsoft.com/office/drawing/2014/main" id="{24A1CB2D-3259-EA5D-5500-BBFFA3380A75}"/>
              </a:ext>
            </a:extLst>
          </p:cNvPr>
          <p:cNvSpPr>
            <a:spLocks noGrp="1"/>
          </p:cNvSpPr>
          <p:nvPr>
            <p:ph type="body" sz="quarter" idx="11"/>
          </p:nvPr>
        </p:nvSpPr>
        <p:spPr/>
        <p:txBody>
          <a:bodyPr/>
          <a:lstStyle/>
          <a:p>
            <a:endParaRPr lang="sv-SE" dirty="0"/>
          </a:p>
        </p:txBody>
      </p:sp>
      <p:sp>
        <p:nvSpPr>
          <p:cNvPr id="11" name="Platshållare för text 3">
            <a:extLst>
              <a:ext uri="{FF2B5EF4-FFF2-40B4-BE49-F238E27FC236}">
                <a16:creationId xmlns:a16="http://schemas.microsoft.com/office/drawing/2014/main" id="{3E4CAFE2-9928-FB2D-6D22-95083EB16950}"/>
              </a:ext>
            </a:extLst>
          </p:cNvPr>
          <p:cNvSpPr txBox="1">
            <a:spLocks/>
          </p:cNvSpPr>
          <p:nvPr/>
        </p:nvSpPr>
        <p:spPr>
          <a:xfrm>
            <a:off x="1050994" y="1614260"/>
            <a:ext cx="4320330" cy="346026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r>
              <a:rPr lang="sv-SE" dirty="0">
                <a:latin typeface="Arial" panose="020B0604020202020204" pitchFamily="34" charset="0"/>
                <a:cs typeface="Arial" panose="020B0604020202020204" pitchFamily="34" charset="0"/>
              </a:rPr>
              <a:t> </a:t>
            </a: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r>
              <a:rPr lang="sv-SE" dirty="0">
                <a:latin typeface="Arial" panose="020B0604020202020204" pitchFamily="34" charset="0"/>
                <a:cs typeface="Arial" panose="020B0604020202020204" pitchFamily="34" charset="0"/>
              </a:rPr>
              <a:t> </a:t>
            </a:r>
            <a:endParaRPr lang="sv-SE" dirty="0">
              <a:latin typeface="Arial" panose="020B0604020202020204" pitchFamily="34" charset="0"/>
              <a:ea typeface="+mn-lt"/>
              <a:cs typeface="Arial" panose="020B0604020202020204" pitchFamily="34" charset="0"/>
            </a:endParaRPr>
          </a:p>
          <a:p>
            <a:pPr marL="0" indent="0">
              <a:buNone/>
            </a:pPr>
            <a:endParaRPr lang="sv-SE" dirty="0">
              <a:latin typeface="Arial" panose="020B0604020202020204" pitchFamily="34" charset="0"/>
              <a:ea typeface="+mn-lt"/>
              <a:cs typeface="Arial" panose="020B0604020202020204" pitchFamily="34" charset="0"/>
            </a:endParaRPr>
          </a:p>
        </p:txBody>
      </p:sp>
      <p:sp>
        <p:nvSpPr>
          <p:cNvPr id="2" name="Platshållare för text 3">
            <a:extLst>
              <a:ext uri="{FF2B5EF4-FFF2-40B4-BE49-F238E27FC236}">
                <a16:creationId xmlns:a16="http://schemas.microsoft.com/office/drawing/2014/main" id="{FE860307-4DE8-8DF8-A7DA-AE31CD2F1351}"/>
              </a:ext>
            </a:extLst>
          </p:cNvPr>
          <p:cNvSpPr txBox="1">
            <a:spLocks/>
          </p:cNvSpPr>
          <p:nvPr/>
        </p:nvSpPr>
        <p:spPr>
          <a:xfrm>
            <a:off x="4744528" y="1629579"/>
            <a:ext cx="6254151" cy="3763516"/>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sv-SE" dirty="0">
                <a:latin typeface="Arial" panose="020B0604020202020204" pitchFamily="34" charset="0"/>
                <a:cs typeface="Arial" panose="020B0604020202020204" pitchFamily="34" charset="0"/>
              </a:rPr>
              <a:t>Cambios skapade användarmanualer hittas via menyn i Cosmic </a:t>
            </a:r>
            <a:r>
              <a:rPr lang="sv-SE" b="1" dirty="0">
                <a:latin typeface="Arial" panose="020B0604020202020204" pitchFamily="34" charset="0"/>
                <a:cs typeface="Arial" panose="020B0604020202020204" pitchFamily="34" charset="0"/>
              </a:rPr>
              <a:t>Hjälp &gt; Hjälp om COSMIC </a:t>
            </a:r>
            <a:r>
              <a:rPr lang="sv-SE" dirty="0">
                <a:latin typeface="Arial" panose="020B0604020202020204" pitchFamily="34" charset="0"/>
                <a:cs typeface="Arial" panose="020B0604020202020204" pitchFamily="34" charset="0"/>
              </a:rPr>
              <a:t>eller </a:t>
            </a:r>
            <a:r>
              <a:rPr lang="sv-SE" b="1" dirty="0">
                <a:latin typeface="Arial" panose="020B0604020202020204" pitchFamily="34" charset="0"/>
                <a:cs typeface="Arial" panose="020B0604020202020204" pitchFamily="34" charset="0"/>
              </a:rPr>
              <a:t>kortkommando F1.</a:t>
            </a: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r>
              <a:rPr lang="sv-SE" dirty="0">
                <a:latin typeface="Arial" panose="020B0604020202020204" pitchFamily="34" charset="0"/>
                <a:cs typeface="Arial" panose="020B0604020202020204" pitchFamily="34" charset="0"/>
              </a:rPr>
              <a:t>Ett inloggningsfönster till </a:t>
            </a:r>
            <a:r>
              <a:rPr lang="sv-SE" b="1" dirty="0">
                <a:latin typeface="Arial" panose="020B0604020202020204" pitchFamily="34" charset="0"/>
                <a:cs typeface="Arial" panose="020B0604020202020204" pitchFamily="34" charset="0"/>
              </a:rPr>
              <a:t>Cambio Användarportal </a:t>
            </a:r>
            <a:r>
              <a:rPr lang="sv-SE" dirty="0">
                <a:latin typeface="Arial" panose="020B0604020202020204" pitchFamily="34" charset="0"/>
                <a:cs typeface="Arial" panose="020B0604020202020204" pitchFamily="34" charset="0"/>
              </a:rPr>
              <a:t>visas om tidigare inloggning inte skett. Om fönstret visas &gt; Välj </a:t>
            </a:r>
            <a:r>
              <a:rPr lang="sv-SE" i="1" dirty="0">
                <a:latin typeface="Arial" panose="020B0604020202020204" pitchFamily="34" charset="0"/>
                <a:cs typeface="Arial" panose="020B0604020202020204" pitchFamily="34" charset="0"/>
              </a:rPr>
              <a:t>Region Kalmar län</a:t>
            </a:r>
            <a:r>
              <a:rPr lang="sv-SE" dirty="0">
                <a:latin typeface="Arial" panose="020B0604020202020204" pitchFamily="34" charset="0"/>
                <a:cs typeface="Arial" panose="020B0604020202020204" pitchFamily="34" charset="0"/>
              </a:rPr>
              <a:t> i rullistan och klicka på Logga in.</a:t>
            </a:r>
          </a:p>
          <a:p>
            <a:pPr marL="0" indent="0">
              <a:lnSpc>
                <a:spcPct val="110000"/>
              </a:lnSpc>
              <a:buNone/>
            </a:pPr>
            <a:endParaRPr lang="sv-SE" sz="1200" dirty="0">
              <a:latin typeface="Arial" panose="020B0604020202020204" pitchFamily="34" charset="0"/>
              <a:cs typeface="Arial" panose="020B0604020202020204" pitchFamily="34" charset="0"/>
            </a:endParaRPr>
          </a:p>
          <a:p>
            <a:pPr marL="0" indent="0">
              <a:lnSpc>
                <a:spcPct val="110000"/>
              </a:lnSpc>
              <a:buNone/>
            </a:pPr>
            <a:endParaRPr lang="sv-SE" sz="1200" dirty="0">
              <a:latin typeface="Arial" panose="020B0604020202020204" pitchFamily="34" charset="0"/>
              <a:cs typeface="Arial" panose="020B0604020202020204" pitchFamily="34" charset="0"/>
            </a:endParaRPr>
          </a:p>
          <a:p>
            <a:pPr marL="0" indent="0">
              <a:lnSpc>
                <a:spcPct val="110000"/>
              </a:lnSpc>
              <a:buNone/>
            </a:pPr>
            <a:r>
              <a:rPr lang="sv-SE" dirty="0">
                <a:latin typeface="Arial" panose="020B0604020202020204" pitchFamily="34" charset="0"/>
                <a:cs typeface="Arial" panose="020B0604020202020204" pitchFamily="34" charset="0"/>
              </a:rPr>
              <a:t>Klicka på </a:t>
            </a:r>
            <a:r>
              <a:rPr lang="sv-SE" i="1" dirty="0">
                <a:latin typeface="Arial" panose="020B0604020202020204" pitchFamily="34" charset="0"/>
                <a:cs typeface="Arial" panose="020B0604020202020204" pitchFamily="34" charset="0"/>
              </a:rPr>
              <a:t>Introduktion och Användarmanualer </a:t>
            </a:r>
            <a:r>
              <a:rPr lang="sv-SE" dirty="0">
                <a:latin typeface="Arial" panose="020B0604020202020204" pitchFamily="34" charset="0"/>
                <a:cs typeface="Arial" panose="020B0604020202020204" pitchFamily="34" charset="0"/>
              </a:rPr>
              <a:t>eller</a:t>
            </a:r>
            <a:r>
              <a:rPr lang="sv-SE" i="1" dirty="0">
                <a:latin typeface="Arial" panose="020B0604020202020204" pitchFamily="34" charset="0"/>
                <a:cs typeface="Arial" panose="020B0604020202020204" pitchFamily="34" charset="0"/>
              </a:rPr>
              <a:t> Referensguider </a:t>
            </a:r>
            <a:r>
              <a:rPr lang="sv-SE" dirty="0">
                <a:latin typeface="Arial" panose="020B0604020202020204" pitchFamily="34" charset="0"/>
                <a:cs typeface="Arial" panose="020B0604020202020204" pitchFamily="34" charset="0"/>
              </a:rPr>
              <a:t>&gt; Publicerade manualer kan sökas fram.</a:t>
            </a:r>
          </a:p>
          <a:p>
            <a:pPr marL="0" indent="0">
              <a:lnSpc>
                <a:spcPct val="110000"/>
              </a:lnSpc>
              <a:buNone/>
            </a:pPr>
            <a:r>
              <a:rPr lang="sv-SE" dirty="0"/>
              <a:t>Rutan till </a:t>
            </a:r>
            <a:r>
              <a:rPr lang="sv-SE" i="1" dirty="0"/>
              <a:t>Utbildningsportalen</a:t>
            </a:r>
            <a:r>
              <a:rPr lang="sv-SE" dirty="0"/>
              <a:t> kan inte användas. </a:t>
            </a: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r>
              <a:rPr lang="sv-SE" dirty="0">
                <a:latin typeface="Arial" panose="020B0604020202020204" pitchFamily="34" charset="0"/>
                <a:cs typeface="Arial" panose="020B0604020202020204" pitchFamily="34" charset="0"/>
              </a:rPr>
              <a:t> </a:t>
            </a: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r>
              <a:rPr lang="sv-SE" dirty="0">
                <a:latin typeface="Arial" panose="020B0604020202020204" pitchFamily="34" charset="0"/>
                <a:cs typeface="Arial" panose="020B0604020202020204" pitchFamily="34" charset="0"/>
              </a:rPr>
              <a:t> </a:t>
            </a:r>
            <a:endParaRPr lang="sv-SE" dirty="0">
              <a:latin typeface="Arial" panose="020B0604020202020204" pitchFamily="34" charset="0"/>
              <a:ea typeface="+mn-lt"/>
              <a:cs typeface="Arial" panose="020B0604020202020204" pitchFamily="34" charset="0"/>
            </a:endParaRPr>
          </a:p>
          <a:p>
            <a:pPr marL="0" indent="0">
              <a:buNone/>
            </a:pPr>
            <a:endParaRPr lang="sv-SE" dirty="0">
              <a:latin typeface="Arial" panose="020B0604020202020204" pitchFamily="34" charset="0"/>
              <a:ea typeface="+mn-lt"/>
              <a:cs typeface="Arial" panose="020B0604020202020204" pitchFamily="34" charset="0"/>
            </a:endParaRPr>
          </a:p>
        </p:txBody>
      </p:sp>
      <p:sp>
        <p:nvSpPr>
          <p:cNvPr id="4" name="Pil: nedåt 3">
            <a:extLst>
              <a:ext uri="{FF2B5EF4-FFF2-40B4-BE49-F238E27FC236}">
                <a16:creationId xmlns:a16="http://schemas.microsoft.com/office/drawing/2014/main" id="{C7616EAF-B3D7-E9C0-36EA-CAAFADA38E25}"/>
              </a:ext>
            </a:extLst>
          </p:cNvPr>
          <p:cNvSpPr/>
          <p:nvPr/>
        </p:nvSpPr>
        <p:spPr>
          <a:xfrm rot="16200000">
            <a:off x="673732" y="1697847"/>
            <a:ext cx="258964" cy="385895"/>
          </a:xfrm>
          <a:prstGeom prst="down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dirty="0">
              <a:solidFill>
                <a:srgbClr val="DB0D15"/>
              </a:solidFill>
            </a:endParaRPr>
          </a:p>
        </p:txBody>
      </p:sp>
      <p:sp>
        <p:nvSpPr>
          <p:cNvPr id="6" name="Pil: nedåt 5">
            <a:extLst>
              <a:ext uri="{FF2B5EF4-FFF2-40B4-BE49-F238E27FC236}">
                <a16:creationId xmlns:a16="http://schemas.microsoft.com/office/drawing/2014/main" id="{4D3F72CD-4942-83D0-6E99-90FD0C960B44}"/>
              </a:ext>
            </a:extLst>
          </p:cNvPr>
          <p:cNvSpPr/>
          <p:nvPr/>
        </p:nvSpPr>
        <p:spPr>
          <a:xfrm rot="16200000">
            <a:off x="682250" y="3649628"/>
            <a:ext cx="258964" cy="385895"/>
          </a:xfrm>
          <a:prstGeom prst="down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dirty="0">
              <a:solidFill>
                <a:srgbClr val="DB0D15"/>
              </a:solidFill>
            </a:endParaRPr>
          </a:p>
        </p:txBody>
      </p:sp>
      <p:pic>
        <p:nvPicPr>
          <p:cNvPr id="13" name="Bildobjekt 12">
            <a:extLst>
              <a:ext uri="{FF2B5EF4-FFF2-40B4-BE49-F238E27FC236}">
                <a16:creationId xmlns:a16="http://schemas.microsoft.com/office/drawing/2014/main" id="{86AD6947-59C9-737A-5DA3-C0EA32BF1A0E}"/>
              </a:ext>
            </a:extLst>
          </p:cNvPr>
          <p:cNvPicPr>
            <a:picLocks noChangeAspect="1"/>
          </p:cNvPicPr>
          <p:nvPr/>
        </p:nvPicPr>
        <p:blipFill>
          <a:blip r:embed="rId3"/>
          <a:stretch>
            <a:fillRect/>
          </a:stretch>
        </p:blipFill>
        <p:spPr>
          <a:xfrm>
            <a:off x="1029814" y="2679747"/>
            <a:ext cx="2239597" cy="1507019"/>
          </a:xfrm>
          <a:prstGeom prst="rect">
            <a:avLst/>
          </a:prstGeom>
          <a:ln w="3175">
            <a:solidFill>
              <a:schemeClr val="bg1">
                <a:lumMod val="65000"/>
              </a:schemeClr>
            </a:solidFill>
          </a:ln>
          <a:effectLst>
            <a:outerShdw blurRad="50800" dist="38100" dir="2700000" algn="tl" rotWithShape="0">
              <a:prstClr val="black">
                <a:alpha val="40000"/>
              </a:prstClr>
            </a:outerShdw>
          </a:effectLst>
        </p:spPr>
      </p:pic>
      <p:sp>
        <p:nvSpPr>
          <p:cNvPr id="14" name="textruta 13">
            <a:extLst>
              <a:ext uri="{FF2B5EF4-FFF2-40B4-BE49-F238E27FC236}">
                <a16:creationId xmlns:a16="http://schemas.microsoft.com/office/drawing/2014/main" id="{C7D52580-6BD3-BFDF-8A76-74088F28D6BB}"/>
              </a:ext>
            </a:extLst>
          </p:cNvPr>
          <p:cNvSpPr txBox="1"/>
          <p:nvPr/>
        </p:nvSpPr>
        <p:spPr>
          <a:xfrm>
            <a:off x="1590606" y="3740179"/>
            <a:ext cx="1118097" cy="215444"/>
          </a:xfrm>
          <a:prstGeom prst="rect">
            <a:avLst/>
          </a:prstGeom>
          <a:noFill/>
        </p:spPr>
        <p:txBody>
          <a:bodyPr wrap="square" rtlCol="0">
            <a:spAutoFit/>
          </a:bodyPr>
          <a:lstStyle/>
          <a:p>
            <a:r>
              <a:rPr lang="sv-SE" sz="800" b="1" dirty="0"/>
              <a:t>Region Kalmar län</a:t>
            </a:r>
          </a:p>
        </p:txBody>
      </p:sp>
      <p:pic>
        <p:nvPicPr>
          <p:cNvPr id="18" name="Bildobjekt 17">
            <a:extLst>
              <a:ext uri="{FF2B5EF4-FFF2-40B4-BE49-F238E27FC236}">
                <a16:creationId xmlns:a16="http://schemas.microsoft.com/office/drawing/2014/main" id="{A8270ACB-C7A4-1639-8A3F-FDD062023569}"/>
              </a:ext>
            </a:extLst>
          </p:cNvPr>
          <p:cNvPicPr>
            <a:picLocks noChangeAspect="1"/>
          </p:cNvPicPr>
          <p:nvPr/>
        </p:nvPicPr>
        <p:blipFill>
          <a:blip r:embed="rId4"/>
          <a:srcRect t="20308"/>
          <a:stretch>
            <a:fillRect/>
          </a:stretch>
        </p:blipFill>
        <p:spPr>
          <a:xfrm>
            <a:off x="1017759" y="4269881"/>
            <a:ext cx="3355824" cy="953824"/>
          </a:xfrm>
          <a:prstGeom prst="rect">
            <a:avLst/>
          </a:prstGeom>
          <a:ln w="3175">
            <a:solidFill>
              <a:schemeClr val="bg1">
                <a:lumMod val="65000"/>
              </a:schemeClr>
            </a:solidFill>
          </a:ln>
          <a:effectLst>
            <a:outerShdw blurRad="50800" dist="38100" dir="2700000" algn="tl" rotWithShape="0">
              <a:prstClr val="black">
                <a:alpha val="40000"/>
              </a:prstClr>
            </a:outerShdw>
          </a:effectLst>
        </p:spPr>
      </p:pic>
      <p:sp>
        <p:nvSpPr>
          <p:cNvPr id="7" name="Pil: nedåt 6">
            <a:extLst>
              <a:ext uri="{FF2B5EF4-FFF2-40B4-BE49-F238E27FC236}">
                <a16:creationId xmlns:a16="http://schemas.microsoft.com/office/drawing/2014/main" id="{E1EEFBF2-3CE4-D3BC-A70F-C321EB410D14}"/>
              </a:ext>
            </a:extLst>
          </p:cNvPr>
          <p:cNvSpPr/>
          <p:nvPr/>
        </p:nvSpPr>
        <p:spPr>
          <a:xfrm rot="16200000">
            <a:off x="1578708" y="4750548"/>
            <a:ext cx="258964" cy="385895"/>
          </a:xfrm>
          <a:prstGeom prst="down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dirty="0">
              <a:solidFill>
                <a:srgbClr val="DB0D15"/>
              </a:solidFill>
            </a:endParaRPr>
          </a:p>
        </p:txBody>
      </p:sp>
      <p:sp>
        <p:nvSpPr>
          <p:cNvPr id="19" name="Multiplikationstecken 18">
            <a:extLst>
              <a:ext uri="{FF2B5EF4-FFF2-40B4-BE49-F238E27FC236}">
                <a16:creationId xmlns:a16="http://schemas.microsoft.com/office/drawing/2014/main" id="{D8EAFE9F-2E62-715C-D27F-5F6ECDC7785F}"/>
              </a:ext>
            </a:extLst>
          </p:cNvPr>
          <p:cNvSpPr/>
          <p:nvPr/>
        </p:nvSpPr>
        <p:spPr>
          <a:xfrm>
            <a:off x="2812298" y="4697951"/>
            <a:ext cx="586596" cy="470596"/>
          </a:xfrm>
          <a:prstGeom prst="mathMultiply">
            <a:avLst>
              <a:gd name="adj1" fmla="val 8855"/>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25" name="Bildobjekt 24">
            <a:extLst>
              <a:ext uri="{FF2B5EF4-FFF2-40B4-BE49-F238E27FC236}">
                <a16:creationId xmlns:a16="http://schemas.microsoft.com/office/drawing/2014/main" id="{674BD6F5-578E-FF5B-7109-E58B6407A719}"/>
              </a:ext>
            </a:extLst>
          </p:cNvPr>
          <p:cNvPicPr>
            <a:picLocks noChangeAspect="1"/>
          </p:cNvPicPr>
          <p:nvPr/>
        </p:nvPicPr>
        <p:blipFill>
          <a:blip r:embed="rId5"/>
          <a:stretch>
            <a:fillRect/>
          </a:stretch>
        </p:blipFill>
        <p:spPr>
          <a:xfrm>
            <a:off x="1038509" y="1658644"/>
            <a:ext cx="2895137" cy="953824"/>
          </a:xfrm>
          <a:prstGeom prst="rect">
            <a:avLst/>
          </a:prstGeom>
          <a:ln w="3175">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77272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425F0FDD-DFCB-9C69-04BF-4545DA481CE0}"/>
              </a:ext>
            </a:extLst>
          </p:cNvPr>
          <p:cNvSpPr>
            <a:spLocks noGrp="1"/>
          </p:cNvSpPr>
          <p:nvPr>
            <p:ph type="ctrTitle"/>
          </p:nvPr>
        </p:nvSpPr>
        <p:spPr/>
        <p:txBody>
          <a:bodyPr/>
          <a:lstStyle/>
          <a:p>
            <a:r>
              <a:rPr lang="sv-SE" dirty="0">
                <a:latin typeface="Arial"/>
                <a:cs typeface="Arial"/>
              </a:rPr>
              <a:t>E-learning</a:t>
            </a:r>
            <a:endParaRPr lang="sv-SE" dirty="0"/>
          </a:p>
        </p:txBody>
      </p:sp>
      <p:sp>
        <p:nvSpPr>
          <p:cNvPr id="5" name="Platshållare för text 4">
            <a:extLst>
              <a:ext uri="{FF2B5EF4-FFF2-40B4-BE49-F238E27FC236}">
                <a16:creationId xmlns:a16="http://schemas.microsoft.com/office/drawing/2014/main" id="{24A1CB2D-3259-EA5D-5500-BBFFA3380A75}"/>
              </a:ext>
            </a:extLst>
          </p:cNvPr>
          <p:cNvSpPr>
            <a:spLocks noGrp="1"/>
          </p:cNvSpPr>
          <p:nvPr>
            <p:ph type="body" sz="quarter" idx="11"/>
          </p:nvPr>
        </p:nvSpPr>
        <p:spPr/>
        <p:txBody>
          <a:bodyPr/>
          <a:lstStyle/>
          <a:p>
            <a:endParaRPr lang="sv-SE" dirty="0"/>
          </a:p>
        </p:txBody>
      </p:sp>
      <p:sp>
        <p:nvSpPr>
          <p:cNvPr id="11" name="Platshållare för text 3">
            <a:extLst>
              <a:ext uri="{FF2B5EF4-FFF2-40B4-BE49-F238E27FC236}">
                <a16:creationId xmlns:a16="http://schemas.microsoft.com/office/drawing/2014/main" id="{3E4CAFE2-9928-FB2D-6D22-95083EB16950}"/>
              </a:ext>
            </a:extLst>
          </p:cNvPr>
          <p:cNvSpPr txBox="1">
            <a:spLocks/>
          </p:cNvSpPr>
          <p:nvPr/>
        </p:nvSpPr>
        <p:spPr>
          <a:xfrm>
            <a:off x="1050994" y="1614260"/>
            <a:ext cx="4320330" cy="346026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r>
              <a:rPr lang="sv-SE" dirty="0">
                <a:latin typeface="Arial" panose="020B0604020202020204" pitchFamily="34" charset="0"/>
                <a:cs typeface="Arial" panose="020B0604020202020204" pitchFamily="34" charset="0"/>
              </a:rPr>
              <a:t> </a:t>
            </a: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r>
              <a:rPr lang="sv-SE" dirty="0">
                <a:latin typeface="Arial" panose="020B0604020202020204" pitchFamily="34" charset="0"/>
                <a:cs typeface="Arial" panose="020B0604020202020204" pitchFamily="34" charset="0"/>
              </a:rPr>
              <a:t> </a:t>
            </a:r>
            <a:endParaRPr lang="sv-SE" dirty="0">
              <a:latin typeface="Arial" panose="020B0604020202020204" pitchFamily="34" charset="0"/>
              <a:ea typeface="+mn-lt"/>
              <a:cs typeface="Arial" panose="020B0604020202020204" pitchFamily="34" charset="0"/>
            </a:endParaRPr>
          </a:p>
          <a:p>
            <a:pPr marL="0" indent="0">
              <a:buNone/>
            </a:pPr>
            <a:endParaRPr lang="sv-SE" dirty="0">
              <a:latin typeface="Arial" panose="020B0604020202020204" pitchFamily="34" charset="0"/>
              <a:ea typeface="+mn-lt"/>
              <a:cs typeface="Arial" panose="020B0604020202020204" pitchFamily="34" charset="0"/>
            </a:endParaRPr>
          </a:p>
        </p:txBody>
      </p:sp>
      <p:sp>
        <p:nvSpPr>
          <p:cNvPr id="2" name="Platshållare för text 3">
            <a:extLst>
              <a:ext uri="{FF2B5EF4-FFF2-40B4-BE49-F238E27FC236}">
                <a16:creationId xmlns:a16="http://schemas.microsoft.com/office/drawing/2014/main" id="{FE860307-4DE8-8DF8-A7DA-AE31CD2F1351}"/>
              </a:ext>
            </a:extLst>
          </p:cNvPr>
          <p:cNvSpPr txBox="1">
            <a:spLocks/>
          </p:cNvSpPr>
          <p:nvPr/>
        </p:nvSpPr>
        <p:spPr>
          <a:xfrm>
            <a:off x="5011948" y="1629579"/>
            <a:ext cx="5960852" cy="3891327"/>
          </a:xfrm>
          <a:prstGeom prst="rect">
            <a:avLst/>
          </a:prstGeom>
        </p:spPr>
        <p:txBody>
          <a:bodyPr vert="horz" lIns="0" tIns="0" rIns="0" bIns="0" rtlCol="0" anchor="t">
            <a:noAutofit/>
          </a:bodyPr>
          <a:lstStyle>
            <a:lvl1pPr marL="228600" indent="-2286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sv-SE" dirty="0">
                <a:latin typeface="Arial" panose="020B0604020202020204" pitchFamily="34" charset="0"/>
                <a:cs typeface="Arial" panose="020B0604020202020204" pitchFamily="34" charset="0"/>
              </a:rPr>
              <a:t>Cambios skapade e-learning hittas via meny i Cosmic </a:t>
            </a:r>
            <a:r>
              <a:rPr lang="sv-SE" b="1" dirty="0">
                <a:latin typeface="Arial" panose="020B0604020202020204" pitchFamily="34" charset="0"/>
                <a:cs typeface="Arial" panose="020B0604020202020204" pitchFamily="34" charset="0"/>
              </a:rPr>
              <a:t>Hjälp &gt; E-learning Cosmic.</a:t>
            </a:r>
          </a:p>
          <a:p>
            <a:pPr marL="0" indent="0">
              <a:lnSpc>
                <a:spcPct val="110000"/>
              </a:lnSpc>
              <a:buNone/>
            </a:pPr>
            <a:endParaRPr lang="sv-SE" b="1"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r>
              <a:rPr lang="sv-SE" dirty="0">
                <a:latin typeface="Arial" panose="020B0604020202020204" pitchFamily="34" charset="0"/>
                <a:cs typeface="Arial" panose="020B0604020202020204" pitchFamily="34" charset="0"/>
              </a:rPr>
              <a:t>Webbläsaren öppnas &gt; Klicka på </a:t>
            </a:r>
            <a:r>
              <a:rPr lang="sv-SE" b="1" dirty="0">
                <a:latin typeface="Arial" panose="020B0604020202020204" pitchFamily="34" charset="0"/>
                <a:cs typeface="Arial" panose="020B0604020202020204" pitchFamily="34" charset="0"/>
              </a:rPr>
              <a:t>Kursbibliotek</a:t>
            </a:r>
            <a:r>
              <a:rPr lang="sv-SE" dirty="0">
                <a:latin typeface="Arial" panose="020B0604020202020204" pitchFamily="34" charset="0"/>
                <a:cs typeface="Arial" panose="020B0604020202020204" pitchFamily="34" charset="0"/>
              </a:rPr>
              <a:t> &gt; Klicka på </a:t>
            </a:r>
            <a:r>
              <a:rPr lang="sv-SE" b="1" dirty="0">
                <a:latin typeface="Arial" panose="020B0604020202020204" pitchFamily="34" charset="0"/>
                <a:cs typeface="Arial" panose="020B0604020202020204" pitchFamily="34" charset="0"/>
              </a:rPr>
              <a:t>Nyhet</a:t>
            </a:r>
            <a:r>
              <a:rPr lang="sv-SE" dirty="0">
                <a:latin typeface="Arial" panose="020B0604020202020204" pitchFamily="34" charset="0"/>
                <a:cs typeface="Arial" panose="020B0604020202020204" pitchFamily="34" charset="0"/>
              </a:rPr>
              <a:t> för att filtrera vilka kurser som innehåller nyheter &gt; Kurser med nyheter i visas med</a:t>
            </a:r>
          </a:p>
          <a:p>
            <a:pPr marL="0" indent="0">
              <a:lnSpc>
                <a:spcPct val="110000"/>
              </a:lnSpc>
              <a:buNone/>
            </a:pPr>
            <a:r>
              <a:rPr lang="sv-SE" dirty="0">
                <a:latin typeface="Arial" panose="020B0604020202020204" pitchFamily="34" charset="0"/>
                <a:cs typeface="Arial" panose="020B0604020202020204" pitchFamily="34" charset="0"/>
              </a:rPr>
              <a:t>Välj en kurs &gt; Klicka på </a:t>
            </a:r>
            <a:r>
              <a:rPr lang="sv-SE" b="1" dirty="0">
                <a:latin typeface="Arial" panose="020B0604020202020204" pitchFamily="34" charset="0"/>
                <a:cs typeface="Arial" panose="020B0604020202020204" pitchFamily="34" charset="0"/>
              </a:rPr>
              <a:t>Gå till kurs </a:t>
            </a:r>
            <a:r>
              <a:rPr lang="sv-SE" dirty="0">
                <a:latin typeface="Arial" panose="020B0604020202020204" pitchFamily="34" charset="0"/>
                <a:cs typeface="Arial" panose="020B0604020202020204" pitchFamily="34" charset="0"/>
              </a:rPr>
              <a:t>&gt; Ny e-learning är markerad med [5.1].</a:t>
            </a:r>
          </a:p>
          <a:p>
            <a:pPr marL="0" indent="0">
              <a:lnSpc>
                <a:spcPct val="110000"/>
              </a:lnSpc>
              <a:buNone/>
            </a:pPr>
            <a:r>
              <a:rPr lang="sv-SE" dirty="0">
                <a:latin typeface="Arial" panose="020B0604020202020204" pitchFamily="34" charset="0"/>
                <a:cs typeface="Arial" panose="020B0604020202020204" pitchFamily="34" charset="0"/>
              </a:rPr>
              <a:t>Ny e-learning är tillgänglig 1 månad innan driftsättning av Cosmics nya version.</a:t>
            </a: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r>
              <a:rPr lang="sv-SE" dirty="0">
                <a:latin typeface="Arial" panose="020B0604020202020204" pitchFamily="34" charset="0"/>
                <a:cs typeface="Arial" panose="020B0604020202020204" pitchFamily="34" charset="0"/>
              </a:rPr>
              <a:t> </a:t>
            </a:r>
          </a:p>
          <a:p>
            <a:pPr marL="0" indent="0">
              <a:lnSpc>
                <a:spcPct val="110000"/>
              </a:lnSpc>
              <a:buNone/>
            </a:pPr>
            <a:endParaRPr lang="sv-SE" dirty="0">
              <a:latin typeface="Arial" panose="020B0604020202020204" pitchFamily="34" charset="0"/>
              <a:cs typeface="Arial" panose="020B0604020202020204" pitchFamily="34" charset="0"/>
            </a:endParaRPr>
          </a:p>
          <a:p>
            <a:pPr marL="0" indent="0">
              <a:lnSpc>
                <a:spcPct val="110000"/>
              </a:lnSpc>
              <a:buNone/>
            </a:pPr>
            <a:r>
              <a:rPr lang="sv-SE" dirty="0">
                <a:latin typeface="Arial" panose="020B0604020202020204" pitchFamily="34" charset="0"/>
                <a:cs typeface="Arial" panose="020B0604020202020204" pitchFamily="34" charset="0"/>
              </a:rPr>
              <a:t> </a:t>
            </a:r>
            <a:endParaRPr lang="sv-SE" dirty="0">
              <a:latin typeface="Arial" panose="020B0604020202020204" pitchFamily="34" charset="0"/>
              <a:ea typeface="+mn-lt"/>
              <a:cs typeface="Arial" panose="020B0604020202020204" pitchFamily="34" charset="0"/>
            </a:endParaRPr>
          </a:p>
          <a:p>
            <a:pPr marL="0" indent="0">
              <a:buNone/>
            </a:pPr>
            <a:endParaRPr lang="sv-SE" dirty="0">
              <a:latin typeface="Arial" panose="020B0604020202020204" pitchFamily="34" charset="0"/>
              <a:ea typeface="+mn-lt"/>
              <a:cs typeface="Arial" panose="020B0604020202020204" pitchFamily="34" charset="0"/>
            </a:endParaRPr>
          </a:p>
        </p:txBody>
      </p:sp>
      <p:sp>
        <p:nvSpPr>
          <p:cNvPr id="13" name="Pil: nedåt 12">
            <a:extLst>
              <a:ext uri="{FF2B5EF4-FFF2-40B4-BE49-F238E27FC236}">
                <a16:creationId xmlns:a16="http://schemas.microsoft.com/office/drawing/2014/main" id="{703F4961-57E9-AB61-E488-E40CE3B0480C}"/>
              </a:ext>
            </a:extLst>
          </p:cNvPr>
          <p:cNvSpPr/>
          <p:nvPr/>
        </p:nvSpPr>
        <p:spPr>
          <a:xfrm rot="16200000">
            <a:off x="715658" y="1711486"/>
            <a:ext cx="258964" cy="385895"/>
          </a:xfrm>
          <a:prstGeom prst="down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dirty="0">
              <a:solidFill>
                <a:srgbClr val="DB0D15"/>
              </a:solidFill>
            </a:endParaRPr>
          </a:p>
        </p:txBody>
      </p:sp>
      <p:sp>
        <p:nvSpPr>
          <p:cNvPr id="14" name="Pil: nedåt 13">
            <a:extLst>
              <a:ext uri="{FF2B5EF4-FFF2-40B4-BE49-F238E27FC236}">
                <a16:creationId xmlns:a16="http://schemas.microsoft.com/office/drawing/2014/main" id="{5B4D9C1D-656F-2C42-FA98-A26B3855FEE6}"/>
              </a:ext>
            </a:extLst>
          </p:cNvPr>
          <p:cNvSpPr/>
          <p:nvPr/>
        </p:nvSpPr>
        <p:spPr>
          <a:xfrm rot="16200000">
            <a:off x="694158" y="3359899"/>
            <a:ext cx="258964" cy="385895"/>
          </a:xfrm>
          <a:prstGeom prst="down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dirty="0">
              <a:solidFill>
                <a:srgbClr val="DB0D15"/>
              </a:solidFill>
            </a:endParaRPr>
          </a:p>
        </p:txBody>
      </p:sp>
      <p:pic>
        <p:nvPicPr>
          <p:cNvPr id="20" name="Bildobjekt 19">
            <a:extLst>
              <a:ext uri="{FF2B5EF4-FFF2-40B4-BE49-F238E27FC236}">
                <a16:creationId xmlns:a16="http://schemas.microsoft.com/office/drawing/2014/main" id="{4FB7E362-28E2-47F8-1E06-6DA7456948FD}"/>
              </a:ext>
            </a:extLst>
          </p:cNvPr>
          <p:cNvPicPr>
            <a:picLocks noChangeAspect="1"/>
          </p:cNvPicPr>
          <p:nvPr/>
        </p:nvPicPr>
        <p:blipFill>
          <a:blip r:embed="rId3"/>
          <a:stretch>
            <a:fillRect/>
          </a:stretch>
        </p:blipFill>
        <p:spPr>
          <a:xfrm>
            <a:off x="8476880" y="3639199"/>
            <a:ext cx="847843" cy="323895"/>
          </a:xfrm>
          <a:prstGeom prst="rect">
            <a:avLst/>
          </a:prstGeom>
        </p:spPr>
      </p:pic>
      <p:pic>
        <p:nvPicPr>
          <p:cNvPr id="6" name="Bildobjekt 5">
            <a:extLst>
              <a:ext uri="{FF2B5EF4-FFF2-40B4-BE49-F238E27FC236}">
                <a16:creationId xmlns:a16="http://schemas.microsoft.com/office/drawing/2014/main" id="{70CD7DFE-3DFB-14D7-22A7-BBEB55BF625D}"/>
              </a:ext>
            </a:extLst>
          </p:cNvPr>
          <p:cNvPicPr>
            <a:picLocks noChangeAspect="1"/>
          </p:cNvPicPr>
          <p:nvPr/>
        </p:nvPicPr>
        <p:blipFill>
          <a:blip r:embed="rId4"/>
          <a:stretch>
            <a:fillRect/>
          </a:stretch>
        </p:blipFill>
        <p:spPr>
          <a:xfrm>
            <a:off x="990709" y="2884871"/>
            <a:ext cx="1640348" cy="361310"/>
          </a:xfrm>
          <a:prstGeom prst="rect">
            <a:avLst/>
          </a:prstGeom>
        </p:spPr>
      </p:pic>
      <p:pic>
        <p:nvPicPr>
          <p:cNvPr id="4" name="Bildobjekt 3">
            <a:extLst>
              <a:ext uri="{FF2B5EF4-FFF2-40B4-BE49-F238E27FC236}">
                <a16:creationId xmlns:a16="http://schemas.microsoft.com/office/drawing/2014/main" id="{D20E573D-EBDF-0CDE-23C7-1C7B49EB7EC6}"/>
              </a:ext>
            </a:extLst>
          </p:cNvPr>
          <p:cNvPicPr>
            <a:picLocks noChangeAspect="1"/>
          </p:cNvPicPr>
          <p:nvPr/>
        </p:nvPicPr>
        <p:blipFill>
          <a:blip r:embed="rId5"/>
          <a:srcRect t="1827"/>
          <a:stretch>
            <a:fillRect/>
          </a:stretch>
        </p:blipFill>
        <p:spPr>
          <a:xfrm>
            <a:off x="1065761" y="1679773"/>
            <a:ext cx="2922896" cy="960269"/>
          </a:xfrm>
          <a:prstGeom prst="rect">
            <a:avLst/>
          </a:prstGeom>
          <a:ln w="3175">
            <a:solidFill>
              <a:schemeClr val="bg1">
                <a:lumMod val="65000"/>
              </a:schemeClr>
            </a:solidFill>
          </a:ln>
          <a:effectLst>
            <a:outerShdw blurRad="50800" dist="38100" dir="2700000" algn="tl" rotWithShape="0">
              <a:prstClr val="black">
                <a:alpha val="40000"/>
              </a:prstClr>
            </a:outerShdw>
          </a:effectLst>
        </p:spPr>
      </p:pic>
      <p:pic>
        <p:nvPicPr>
          <p:cNvPr id="10" name="Bildobjekt 9">
            <a:extLst>
              <a:ext uri="{FF2B5EF4-FFF2-40B4-BE49-F238E27FC236}">
                <a16:creationId xmlns:a16="http://schemas.microsoft.com/office/drawing/2014/main" id="{D49DA965-DFD0-9C4D-D95C-E46AB0169F0D}"/>
              </a:ext>
            </a:extLst>
          </p:cNvPr>
          <p:cNvPicPr>
            <a:picLocks noChangeAspect="1"/>
          </p:cNvPicPr>
          <p:nvPr/>
        </p:nvPicPr>
        <p:blipFill>
          <a:blip r:embed="rId6"/>
          <a:stretch>
            <a:fillRect/>
          </a:stretch>
        </p:blipFill>
        <p:spPr>
          <a:xfrm>
            <a:off x="1055340" y="3203391"/>
            <a:ext cx="3414430" cy="1655481"/>
          </a:xfrm>
          <a:prstGeom prst="rect">
            <a:avLst/>
          </a:prstGeom>
          <a:ln w="3175">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08915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BB36DD-67AE-68B5-1F36-0CDB82A877B3}"/>
              </a:ext>
            </a:extLst>
          </p:cNvPr>
          <p:cNvSpPr>
            <a:spLocks noGrp="1"/>
          </p:cNvSpPr>
          <p:nvPr>
            <p:ph type="ctrTitle"/>
          </p:nvPr>
        </p:nvSpPr>
        <p:spPr/>
        <p:txBody>
          <a:bodyPr/>
          <a:lstStyle/>
          <a:p>
            <a:r>
              <a:rPr lang="sv-SE" dirty="0"/>
              <a:t>Pågående och åtgärdade ärenden</a:t>
            </a:r>
          </a:p>
        </p:txBody>
      </p:sp>
      <p:sp>
        <p:nvSpPr>
          <p:cNvPr id="3" name="Platshållare för text 2">
            <a:extLst>
              <a:ext uri="{FF2B5EF4-FFF2-40B4-BE49-F238E27FC236}">
                <a16:creationId xmlns:a16="http://schemas.microsoft.com/office/drawing/2014/main" id="{81337CFB-D7E6-E5DB-B658-C0FC3E6C16F9}"/>
              </a:ext>
            </a:extLst>
          </p:cNvPr>
          <p:cNvSpPr>
            <a:spLocks noGrp="1"/>
          </p:cNvSpPr>
          <p:nvPr>
            <p:ph type="body" sz="quarter" idx="10"/>
          </p:nvPr>
        </p:nvSpPr>
        <p:spPr>
          <a:xfrm>
            <a:off x="1216550" y="1631850"/>
            <a:ext cx="9808007" cy="3341406"/>
          </a:xfrm>
        </p:spPr>
        <p:txBody>
          <a:bodyPr/>
          <a:lstStyle/>
          <a:p>
            <a:r>
              <a:rPr lang="sv-SE" dirty="0">
                <a:latin typeface="Arial" panose="020B0604020202020204" pitchFamily="34" charset="0"/>
              </a:rPr>
              <a:t>En ny version av Cosmic och Nova innehåller </a:t>
            </a:r>
            <a:r>
              <a:rPr lang="sv-SE" b="1" dirty="0">
                <a:latin typeface="Arial" panose="020B0604020202020204" pitchFamily="34" charset="0"/>
              </a:rPr>
              <a:t>nyheter</a:t>
            </a:r>
            <a:r>
              <a:rPr lang="sv-SE" dirty="0">
                <a:latin typeface="Arial" panose="020B0604020202020204" pitchFamily="34" charset="0"/>
              </a:rPr>
              <a:t> och </a:t>
            </a:r>
            <a:r>
              <a:rPr lang="sv-SE" b="1" dirty="0">
                <a:latin typeface="Arial" panose="020B0604020202020204" pitchFamily="34" charset="0"/>
              </a:rPr>
              <a:t>åtgärder av tidigare rapporterade ärenden</a:t>
            </a:r>
            <a:r>
              <a:rPr lang="sv-SE" dirty="0">
                <a:latin typeface="Arial" panose="020B0604020202020204" pitchFamily="34" charset="0"/>
              </a:rPr>
              <a:t>. Det kan även uppkomma nya problem. </a:t>
            </a:r>
          </a:p>
          <a:p>
            <a:r>
              <a:rPr lang="sv-SE" dirty="0">
                <a:latin typeface="Arial" panose="020B0604020202020204" pitchFamily="34" charset="0"/>
              </a:rPr>
              <a:t>En sammanställning över pågående och åtgärdade ärenden finns i dokumentet </a:t>
            </a:r>
            <a:r>
              <a:rPr lang="sv-SE" b="1" dirty="0">
                <a:latin typeface="Arial" panose="020B0604020202020204" pitchFamily="34" charset="0"/>
              </a:rPr>
              <a:t>Pågående ärenden </a:t>
            </a:r>
            <a:r>
              <a:rPr lang="sv-SE" dirty="0">
                <a:latin typeface="Arial" panose="020B0604020202020204" pitchFamily="34" charset="0"/>
              </a:rPr>
              <a:t>på </a:t>
            </a:r>
            <a:r>
              <a:rPr lang="sv-SE" sz="1800" u="sng" dirty="0">
                <a:solidFill>
                  <a:srgbClr val="0563C1"/>
                </a:solidFill>
                <a:effectLst/>
                <a:latin typeface="Arial" panose="020B0604020202020204" pitchFamily="34" charset="0"/>
                <a:ea typeface="Calibri" panose="020F0502020204030204" pitchFamily="34" charset="0"/>
                <a:hlinkClick r:id="rId2"/>
              </a:rPr>
              <a:t>Vårdgivarwebben</a:t>
            </a:r>
            <a:r>
              <a:rPr lang="sv-SE" dirty="0">
                <a:latin typeface="Arial" panose="020B0604020202020204" pitchFamily="34" charset="0"/>
              </a:rPr>
              <a:t>. I detta dokument finns även förslag på alternativa arbetssätt fram tills problemet är åtgärdat.</a:t>
            </a:r>
          </a:p>
          <a:p>
            <a:r>
              <a:rPr lang="sv-SE" dirty="0">
                <a:latin typeface="Arial" panose="020B0604020202020204" pitchFamily="34" charset="0"/>
              </a:rPr>
              <a:t>Inför en uppgradering av Cosmic och Nova är det rekommenderat att ta del av både Nyhetsinformation och Pågående ärenden.</a:t>
            </a:r>
          </a:p>
          <a:p>
            <a:r>
              <a:rPr lang="sv-SE" dirty="0">
                <a:latin typeface="Arial" panose="020B0604020202020204" pitchFamily="34" charset="0"/>
              </a:rPr>
              <a:t>Pågående ärenden uppdateras inför driftunderhållet med de kända problem som kommer med uppgraderingen, därefter sker uppdatering fortlöpande.</a:t>
            </a:r>
          </a:p>
        </p:txBody>
      </p:sp>
      <p:sp>
        <p:nvSpPr>
          <p:cNvPr id="4" name="Platshållare för text 3">
            <a:extLst>
              <a:ext uri="{FF2B5EF4-FFF2-40B4-BE49-F238E27FC236}">
                <a16:creationId xmlns:a16="http://schemas.microsoft.com/office/drawing/2014/main" id="{E8951926-9138-CE45-2657-34EB293035B1}"/>
              </a:ext>
            </a:extLst>
          </p:cNvPr>
          <p:cNvSpPr>
            <a:spLocks noGrp="1"/>
          </p:cNvSpPr>
          <p:nvPr>
            <p:ph type="body" sz="quarter" idx="11"/>
          </p:nvPr>
        </p:nvSpPr>
        <p:spPr/>
        <p:txBody>
          <a:bodyPr/>
          <a:lstStyle/>
          <a:p>
            <a:endParaRPr lang="sv-SE" dirty="0"/>
          </a:p>
        </p:txBody>
      </p:sp>
    </p:spTree>
    <p:extLst>
      <p:ext uri="{BB962C8B-B14F-4D97-AF65-F5344CB8AC3E}">
        <p14:creationId xmlns:p14="http://schemas.microsoft.com/office/powerpoint/2010/main" val="2583885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2869145"/>
      </p:ext>
    </p:extLst>
  </p:cSld>
  <p:clrMapOvr>
    <a:masterClrMapping/>
  </p:clrMapOvr>
</p:sld>
</file>

<file path=ppt/theme/theme1.xml><?xml version="1.0" encoding="utf-8"?>
<a:theme xmlns:a="http://schemas.openxmlformats.org/drawingml/2006/main" name="Office-tema">
  <a:themeElements>
    <a:clrScheme name="Region Kalmar län">
      <a:dk1>
        <a:sysClr val="windowText" lastClr="000000"/>
      </a:dk1>
      <a:lt1>
        <a:sysClr val="window" lastClr="FFFFFF"/>
      </a:lt1>
      <a:dk2>
        <a:srgbClr val="757070"/>
      </a:dk2>
      <a:lt2>
        <a:srgbClr val="E7E6E6"/>
      </a:lt2>
      <a:accent1>
        <a:srgbClr val="FFCD00"/>
      </a:accent1>
      <a:accent2>
        <a:srgbClr val="DB0D15"/>
      </a:accent2>
      <a:accent3>
        <a:srgbClr val="B6ADA5"/>
      </a:accent3>
      <a:accent4>
        <a:srgbClr val="000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8A24378-3847-4504-9AC8-75210D6EE2C6}" vid="{B95858A7-A334-4826-8877-DE7814140C9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8505</TotalTime>
  <Words>1648</Words>
  <Application>Microsoft Office PowerPoint</Application>
  <PresentationFormat>Bredbild</PresentationFormat>
  <Paragraphs>178</Paragraphs>
  <Slides>32</Slides>
  <Notes>11</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32</vt:i4>
      </vt:variant>
    </vt:vector>
  </HeadingPairs>
  <TitlesOfParts>
    <vt:vector size="35" baseType="lpstr">
      <vt:lpstr>Arial</vt:lpstr>
      <vt:lpstr>Calibri</vt:lpstr>
      <vt:lpstr>Office-tema</vt:lpstr>
      <vt:lpstr>PowerPoint-presentation</vt:lpstr>
      <vt:lpstr>PowerPoint-presentation</vt:lpstr>
      <vt:lpstr>Förtydligande för vårddatasammanslagen patient</vt:lpstr>
      <vt:lpstr>PowerPoint-presentation</vt:lpstr>
      <vt:lpstr>Vårdkontaktväljaren </vt:lpstr>
      <vt:lpstr>PowerPoint-presentation</vt:lpstr>
      <vt:lpstr>Avvikelsekoder PAK-OP och PAK-UVA</vt:lpstr>
      <vt:lpstr>Operationsplanering - Registrering via anmälningsskärm</vt:lpstr>
      <vt:lpstr>Operationsärende - Nytt fält för avdelningsinformation</vt:lpstr>
      <vt:lpstr>PowerPoint-presentation</vt:lpstr>
      <vt:lpstr>Att göra-Enhet, Utförd aktivitet visas</vt:lpstr>
      <vt:lpstr>Att göra-Patient och Att göra-Enhet, Nytt utseende på notifiering </vt:lpstr>
      <vt:lpstr>Att göra-Patient och Att göra-Enhet, Ändra planerad tid för startad aktivitetsserie  </vt:lpstr>
      <vt:lpstr>PowerPoint-presentation</vt:lpstr>
      <vt:lpstr>Funktionen Nytt meddelande borttagen från Historisk lista </vt:lpstr>
      <vt:lpstr>Uppdateringar vid utsättning av läkemedelsbehandling </vt:lpstr>
      <vt:lpstr>Osignerat och ovidimerat - Ny information i förskrivningsfönstret</vt:lpstr>
      <vt:lpstr>PowerPoint-presentation</vt:lpstr>
      <vt:lpstr>Informationsspecifikationens version visas</vt:lpstr>
      <vt:lpstr>PowerPoint-presentation</vt:lpstr>
      <vt:lpstr>Filtrering i Mediaundersökningar </vt:lpstr>
      <vt:lpstr>PowerPoint-presentation</vt:lpstr>
      <vt:lpstr>Ikon vid kommentar - Vyn Avdelning och Vårdlagsvyn  Nova Board</vt:lpstr>
      <vt:lpstr>Gruppera upprepade aktiviteter Nova Ward Tablet, Nova Physician</vt:lpstr>
      <vt:lpstr>Varning vid fel provtagningsdatum - Vyerna Ordinera och Beställningar &amp; Svar,  Nova Ward Tablet, Nova Physician  </vt:lpstr>
      <vt:lpstr>Menyval Journal - Ändra ansvarig enhet Nova Ward Tablet, Nova Physician</vt:lpstr>
      <vt:lpstr>Menyval Kliniska parametrar Nova Ward Tablet, Nova Physician</vt:lpstr>
      <vt:lpstr>PowerPoint-presentation</vt:lpstr>
      <vt:lpstr>Användarmanualer</vt:lpstr>
      <vt:lpstr>E-learning</vt:lpstr>
      <vt:lpstr>Pågående och åtgärdade ärenden</vt:lpstr>
      <vt:lpstr>PowerPoint-presentation</vt:lpstr>
    </vt:vector>
  </TitlesOfParts>
  <Company>Landstinget i Kalmar län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Anna Petersson</dc:creator>
  <cp:lastModifiedBy>Anna Petersson</cp:lastModifiedBy>
  <cp:revision>194</cp:revision>
  <dcterms:created xsi:type="dcterms:W3CDTF">2022-01-04T07:52:28Z</dcterms:created>
  <dcterms:modified xsi:type="dcterms:W3CDTF">2026-10-20T16:02:53Z</dcterms:modified>
</cp:coreProperties>
</file>