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4" r:id="rId3"/>
    <p:sldId id="279" r:id="rId4"/>
    <p:sldId id="280" r:id="rId5"/>
    <p:sldId id="276" r:id="rId6"/>
    <p:sldId id="281" r:id="rId7"/>
    <p:sldId id="277" r:id="rId8"/>
    <p:sldId id="278" r:id="rId9"/>
    <p:sldId id="282" r:id="rId10"/>
    <p:sldId id="258" r:id="rId11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Schäfer" initials="AS" lastIdx="4" clrIdx="0">
    <p:extLst>
      <p:ext uri="{19B8F6BF-5375-455C-9EA6-DF929625EA0E}">
        <p15:presenceInfo xmlns:p15="http://schemas.microsoft.com/office/powerpoint/2012/main" userId="S-1-5-21-1709056346-2099077714-316617838-750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000"/>
    <a:srgbClr val="DB0D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3" autoAdjust="0"/>
    <p:restoredTop sz="94675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nlig 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377217" y="374277"/>
            <a:ext cx="11223100" cy="113033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 i överkant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B3E5ED0-B940-429B-B70C-B1B3B7A7C7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8157" y="1631850"/>
            <a:ext cx="8402637" cy="33414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 sz="1600"/>
            </a:lvl2pPr>
            <a:lvl3pPr marL="914400" indent="0">
              <a:lnSpc>
                <a:spcPct val="100000"/>
              </a:lnSpc>
              <a:buFontTx/>
              <a:buNone/>
              <a:defRPr sz="1400"/>
            </a:lvl3pPr>
            <a:lvl4pPr marL="1371600" indent="0">
              <a:lnSpc>
                <a:spcPct val="100000"/>
              </a:lnSpc>
              <a:buFontTx/>
              <a:buNone/>
              <a:defRPr sz="1200"/>
            </a:lvl4pPr>
            <a:lvl5pPr marL="1828800" indent="0">
              <a:lnSpc>
                <a:spcPct val="100000"/>
              </a:lnSpc>
              <a:buFontTx/>
              <a:buNone/>
              <a:defRPr sz="1100"/>
            </a:lvl5pPr>
          </a:lstStyle>
          <a:p>
            <a:pPr lvl="0"/>
            <a:r>
              <a:rPr lang="sv-SE" dirty="0"/>
              <a:t>Klicka här för att lägga 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C92496B-EEA1-4395-81D1-FF36C8DEBF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197023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sid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3"/>
            <a:ext cx="9554189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när du behöver hela satsytan</a:t>
            </a:r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E4990DEF-B8AA-49A6-8D03-6D3B9291E5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2008382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4"/>
            <a:ext cx="9554189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vid helbild</a:t>
            </a:r>
          </a:p>
        </p:txBody>
      </p:sp>
      <p:sp>
        <p:nvSpPr>
          <p:cNvPr id="9" name="Platshållare för bild 9">
            <a:extLst>
              <a:ext uri="{FF2B5EF4-FFF2-40B4-BE49-F238E27FC236}">
                <a16:creationId xmlns:a16="http://schemas.microsoft.com/office/drawing/2014/main" id="{347E835F-CBD4-4961-833E-DF753E0BB0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7326" y="177657"/>
            <a:ext cx="11822785" cy="5418298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7446632"/>
              <a:gd name="connsiteX1" fmla="*/ 4724633 w 5409044"/>
              <a:gd name="connsiteY1" fmla="*/ 0 h 7446632"/>
              <a:gd name="connsiteX2" fmla="*/ 4814281 w 5409044"/>
              <a:gd name="connsiteY2" fmla="*/ 6858000 h 7446632"/>
              <a:gd name="connsiteX3" fmla="*/ 2262026 w 5409044"/>
              <a:gd name="connsiteY3" fmla="*/ 7446629 h 7446632"/>
              <a:gd name="connsiteX4" fmla="*/ 0 w 5409044"/>
              <a:gd name="connsiteY4" fmla="*/ 6858000 h 7446632"/>
              <a:gd name="connsiteX5" fmla="*/ 0 w 5409044"/>
              <a:gd name="connsiteY5" fmla="*/ 0 h 7446632"/>
              <a:gd name="connsiteX0" fmla="*/ 0 w 5409044"/>
              <a:gd name="connsiteY0" fmla="*/ 334 h 7446966"/>
              <a:gd name="connsiteX1" fmla="*/ 357026 w 5409044"/>
              <a:gd name="connsiteY1" fmla="*/ 2352 h 7446966"/>
              <a:gd name="connsiteX2" fmla="*/ 4724633 w 5409044"/>
              <a:gd name="connsiteY2" fmla="*/ 334 h 7446966"/>
              <a:gd name="connsiteX3" fmla="*/ 4814281 w 5409044"/>
              <a:gd name="connsiteY3" fmla="*/ 6858334 h 7446966"/>
              <a:gd name="connsiteX4" fmla="*/ 2262026 w 5409044"/>
              <a:gd name="connsiteY4" fmla="*/ 7446963 h 7446966"/>
              <a:gd name="connsiteX5" fmla="*/ 0 w 5409044"/>
              <a:gd name="connsiteY5" fmla="*/ 6858334 h 7446966"/>
              <a:gd name="connsiteX6" fmla="*/ 0 w 5409044"/>
              <a:gd name="connsiteY6" fmla="*/ 334 h 7446966"/>
              <a:gd name="connsiteX0" fmla="*/ 3175 w 5409044"/>
              <a:gd name="connsiteY0" fmla="*/ 199091 h 7446632"/>
              <a:gd name="connsiteX1" fmla="*/ 357026 w 5409044"/>
              <a:gd name="connsiteY1" fmla="*/ 2018 h 7446632"/>
              <a:gd name="connsiteX2" fmla="*/ 4724633 w 5409044"/>
              <a:gd name="connsiteY2" fmla="*/ 0 h 7446632"/>
              <a:gd name="connsiteX3" fmla="*/ 4814281 w 5409044"/>
              <a:gd name="connsiteY3" fmla="*/ 6858000 h 7446632"/>
              <a:gd name="connsiteX4" fmla="*/ 2262026 w 5409044"/>
              <a:gd name="connsiteY4" fmla="*/ 7446629 h 7446632"/>
              <a:gd name="connsiteX5" fmla="*/ 0 w 5409044"/>
              <a:gd name="connsiteY5" fmla="*/ 6858000 h 7446632"/>
              <a:gd name="connsiteX6" fmla="*/ 3175 w 5409044"/>
              <a:gd name="connsiteY6" fmla="*/ 199091 h 7446632"/>
              <a:gd name="connsiteX0" fmla="*/ 3175 w 5409044"/>
              <a:gd name="connsiteY0" fmla="*/ 199867 h 7447408"/>
              <a:gd name="connsiteX1" fmla="*/ 357026 w 5409044"/>
              <a:gd name="connsiteY1" fmla="*/ 2794 h 7447408"/>
              <a:gd name="connsiteX2" fmla="*/ 4724633 w 5409044"/>
              <a:gd name="connsiteY2" fmla="*/ 776 h 7447408"/>
              <a:gd name="connsiteX3" fmla="*/ 4814281 w 5409044"/>
              <a:gd name="connsiteY3" fmla="*/ 6858776 h 7447408"/>
              <a:gd name="connsiteX4" fmla="*/ 2262026 w 5409044"/>
              <a:gd name="connsiteY4" fmla="*/ 7447405 h 7447408"/>
              <a:gd name="connsiteX5" fmla="*/ 0 w 5409044"/>
              <a:gd name="connsiteY5" fmla="*/ 6858776 h 7447408"/>
              <a:gd name="connsiteX6" fmla="*/ 3175 w 5409044"/>
              <a:gd name="connsiteY6" fmla="*/ 199867 h 7447408"/>
              <a:gd name="connsiteX0" fmla="*/ 3175 w 5409044"/>
              <a:gd name="connsiteY0" fmla="*/ 202804 h 7450345"/>
              <a:gd name="connsiteX1" fmla="*/ 103026 w 5409044"/>
              <a:gd name="connsiteY1" fmla="*/ 2176 h 7450345"/>
              <a:gd name="connsiteX2" fmla="*/ 4724633 w 5409044"/>
              <a:gd name="connsiteY2" fmla="*/ 3713 h 7450345"/>
              <a:gd name="connsiteX3" fmla="*/ 4814281 w 5409044"/>
              <a:gd name="connsiteY3" fmla="*/ 6861713 h 7450345"/>
              <a:gd name="connsiteX4" fmla="*/ 2262026 w 5409044"/>
              <a:gd name="connsiteY4" fmla="*/ 7450342 h 7450345"/>
              <a:gd name="connsiteX5" fmla="*/ 0 w 5409044"/>
              <a:gd name="connsiteY5" fmla="*/ 6861713 h 7450345"/>
              <a:gd name="connsiteX6" fmla="*/ 3175 w 5409044"/>
              <a:gd name="connsiteY6" fmla="*/ 202804 h 7450345"/>
              <a:gd name="connsiteX0" fmla="*/ 3175 w 5409044"/>
              <a:gd name="connsiteY0" fmla="*/ 205811 h 7449797"/>
              <a:gd name="connsiteX1" fmla="*/ 1030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3175 w 5409044"/>
              <a:gd name="connsiteY0" fmla="*/ 205811 h 7449797"/>
              <a:gd name="connsiteX1" fmla="*/ 1411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9525 w 5415394"/>
              <a:gd name="connsiteY0" fmla="*/ 205811 h 7449797"/>
              <a:gd name="connsiteX1" fmla="*/ 147476 w 5415394"/>
              <a:gd name="connsiteY1" fmla="*/ 1628 h 7449797"/>
              <a:gd name="connsiteX2" fmla="*/ 4730983 w 5415394"/>
              <a:gd name="connsiteY2" fmla="*/ 3165 h 7449797"/>
              <a:gd name="connsiteX3" fmla="*/ 4820631 w 5415394"/>
              <a:gd name="connsiteY3" fmla="*/ 6861165 h 7449797"/>
              <a:gd name="connsiteX4" fmla="*/ 2268376 w 5415394"/>
              <a:gd name="connsiteY4" fmla="*/ 7449794 h 7449797"/>
              <a:gd name="connsiteX5" fmla="*/ 0 w 5415394"/>
              <a:gd name="connsiteY5" fmla="*/ 5211548 h 7449797"/>
              <a:gd name="connsiteX6" fmla="*/ 9525 w 5415394"/>
              <a:gd name="connsiteY6" fmla="*/ 205811 h 7449797"/>
              <a:gd name="connsiteX0" fmla="*/ 9525 w 5415394"/>
              <a:gd name="connsiteY0" fmla="*/ 205811 h 6861165"/>
              <a:gd name="connsiteX1" fmla="*/ 147476 w 5415394"/>
              <a:gd name="connsiteY1" fmla="*/ 1628 h 6861165"/>
              <a:gd name="connsiteX2" fmla="*/ 4730983 w 5415394"/>
              <a:gd name="connsiteY2" fmla="*/ 3165 h 6861165"/>
              <a:gd name="connsiteX3" fmla="*/ 4820631 w 5415394"/>
              <a:gd name="connsiteY3" fmla="*/ 6861165 h 6861165"/>
              <a:gd name="connsiteX4" fmla="*/ 2042951 w 5415394"/>
              <a:gd name="connsiteY4" fmla="*/ 5558423 h 6861165"/>
              <a:gd name="connsiteX5" fmla="*/ 0 w 5415394"/>
              <a:gd name="connsiteY5" fmla="*/ 5211548 h 6861165"/>
              <a:gd name="connsiteX6" fmla="*/ 9525 w 541539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2036601 w 5409044"/>
              <a:gd name="connsiteY4" fmla="*/ 5558423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1906426 w 5409044"/>
              <a:gd name="connsiteY4" fmla="*/ 6066818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775 w 6995317"/>
              <a:gd name="connsiteY0" fmla="*/ 205811 h 6068353"/>
              <a:gd name="connsiteX1" fmla="*/ 138726 w 6995317"/>
              <a:gd name="connsiteY1" fmla="*/ 1628 h 6068353"/>
              <a:gd name="connsiteX2" fmla="*/ 4722233 w 6995317"/>
              <a:gd name="connsiteY2" fmla="*/ 3165 h 6068353"/>
              <a:gd name="connsiteX3" fmla="*/ 6786731 w 6995317"/>
              <a:gd name="connsiteY3" fmla="*/ 6068353 h 6068353"/>
              <a:gd name="connsiteX4" fmla="*/ 1904026 w 6995317"/>
              <a:gd name="connsiteY4" fmla="*/ 6066818 h 6068353"/>
              <a:gd name="connsiteX5" fmla="*/ 7125 w 6995317"/>
              <a:gd name="connsiteY5" fmla="*/ 5495965 h 6068353"/>
              <a:gd name="connsiteX6" fmla="*/ 775 w 6995317"/>
              <a:gd name="connsiteY6" fmla="*/ 205811 h 6068353"/>
              <a:gd name="connsiteX0" fmla="*/ 775 w 6995317"/>
              <a:gd name="connsiteY0" fmla="*/ 205811 h 6068572"/>
              <a:gd name="connsiteX1" fmla="*/ 138726 w 6995317"/>
              <a:gd name="connsiteY1" fmla="*/ 1628 h 6068572"/>
              <a:gd name="connsiteX2" fmla="*/ 4722233 w 6995317"/>
              <a:gd name="connsiteY2" fmla="*/ 3165 h 6068572"/>
              <a:gd name="connsiteX3" fmla="*/ 6786731 w 6995317"/>
              <a:gd name="connsiteY3" fmla="*/ 6068353 h 6068572"/>
              <a:gd name="connsiteX4" fmla="*/ 1904026 w 6995317"/>
              <a:gd name="connsiteY4" fmla="*/ 6066818 h 6068572"/>
              <a:gd name="connsiteX5" fmla="*/ 7125 w 6995317"/>
              <a:gd name="connsiteY5" fmla="*/ 5495965 h 6068572"/>
              <a:gd name="connsiteX6" fmla="*/ 775 w 6995317"/>
              <a:gd name="connsiteY6" fmla="*/ 205811 h 6068572"/>
              <a:gd name="connsiteX0" fmla="*/ 775 w 6995317"/>
              <a:gd name="connsiteY0" fmla="*/ 205811 h 6070189"/>
              <a:gd name="connsiteX1" fmla="*/ 138726 w 6995317"/>
              <a:gd name="connsiteY1" fmla="*/ 1628 h 6070189"/>
              <a:gd name="connsiteX2" fmla="*/ 4722233 w 6995317"/>
              <a:gd name="connsiteY2" fmla="*/ 3165 h 6070189"/>
              <a:gd name="connsiteX3" fmla="*/ 6786731 w 6995317"/>
              <a:gd name="connsiteY3" fmla="*/ 6068353 h 6070189"/>
              <a:gd name="connsiteX4" fmla="*/ 1904026 w 6995317"/>
              <a:gd name="connsiteY4" fmla="*/ 6066818 h 6070189"/>
              <a:gd name="connsiteX5" fmla="*/ 7125 w 6995317"/>
              <a:gd name="connsiteY5" fmla="*/ 5495965 h 6070189"/>
              <a:gd name="connsiteX6" fmla="*/ 775 w 6995317"/>
              <a:gd name="connsiteY6" fmla="*/ 205811 h 6070189"/>
              <a:gd name="connsiteX0" fmla="*/ 775 w 6995317"/>
              <a:gd name="connsiteY0" fmla="*/ 205811 h 6069883"/>
              <a:gd name="connsiteX1" fmla="*/ 138726 w 6995317"/>
              <a:gd name="connsiteY1" fmla="*/ 1628 h 6069883"/>
              <a:gd name="connsiteX2" fmla="*/ 4722233 w 6995317"/>
              <a:gd name="connsiteY2" fmla="*/ 3165 h 6069883"/>
              <a:gd name="connsiteX3" fmla="*/ 6786731 w 6995317"/>
              <a:gd name="connsiteY3" fmla="*/ 6068353 h 6069883"/>
              <a:gd name="connsiteX4" fmla="*/ 1904026 w 6995317"/>
              <a:gd name="connsiteY4" fmla="*/ 6066818 h 6069883"/>
              <a:gd name="connsiteX5" fmla="*/ 7125 w 6995317"/>
              <a:gd name="connsiteY5" fmla="*/ 5495965 h 6069883"/>
              <a:gd name="connsiteX6" fmla="*/ 775 w 6995317"/>
              <a:gd name="connsiteY6" fmla="*/ 205811 h 6069883"/>
              <a:gd name="connsiteX0" fmla="*/ 775 w 8098398"/>
              <a:gd name="connsiteY0" fmla="*/ 205811 h 6069883"/>
              <a:gd name="connsiteX1" fmla="*/ 138726 w 8098398"/>
              <a:gd name="connsiteY1" fmla="*/ 1628 h 6069883"/>
              <a:gd name="connsiteX2" fmla="*/ 7782933 w 8098398"/>
              <a:gd name="connsiteY2" fmla="*/ 6721 h 6069883"/>
              <a:gd name="connsiteX3" fmla="*/ 6786731 w 8098398"/>
              <a:gd name="connsiteY3" fmla="*/ 6068353 h 6069883"/>
              <a:gd name="connsiteX4" fmla="*/ 1904026 w 8098398"/>
              <a:gd name="connsiteY4" fmla="*/ 6066818 h 6069883"/>
              <a:gd name="connsiteX5" fmla="*/ 7125 w 8098398"/>
              <a:gd name="connsiteY5" fmla="*/ 5495965 h 6069883"/>
              <a:gd name="connsiteX6" fmla="*/ 775 w 8098398"/>
              <a:gd name="connsiteY6" fmla="*/ 205811 h 6069883"/>
              <a:gd name="connsiteX0" fmla="*/ 775 w 11796917"/>
              <a:gd name="connsiteY0" fmla="*/ 205811 h 6069883"/>
              <a:gd name="connsiteX1" fmla="*/ 138726 w 11796917"/>
              <a:gd name="connsiteY1" fmla="*/ 1628 h 6069883"/>
              <a:gd name="connsiteX2" fmla="*/ 11704058 w 11796917"/>
              <a:gd name="connsiteY2" fmla="*/ 10276 h 6069883"/>
              <a:gd name="connsiteX3" fmla="*/ 6786731 w 11796917"/>
              <a:gd name="connsiteY3" fmla="*/ 6068353 h 6069883"/>
              <a:gd name="connsiteX4" fmla="*/ 1904026 w 11796917"/>
              <a:gd name="connsiteY4" fmla="*/ 6066818 h 6069883"/>
              <a:gd name="connsiteX5" fmla="*/ 7125 w 11796917"/>
              <a:gd name="connsiteY5" fmla="*/ 5495965 h 6069883"/>
              <a:gd name="connsiteX6" fmla="*/ 775 w 11796917"/>
              <a:gd name="connsiteY6" fmla="*/ 205811 h 6069883"/>
              <a:gd name="connsiteX0" fmla="*/ 775 w 12397281"/>
              <a:gd name="connsiteY0" fmla="*/ 205811 h 6069883"/>
              <a:gd name="connsiteX1" fmla="*/ 138726 w 12397281"/>
              <a:gd name="connsiteY1" fmla="*/ 1628 h 6069883"/>
              <a:gd name="connsiteX2" fmla="*/ 11704058 w 12397281"/>
              <a:gd name="connsiteY2" fmla="*/ 10276 h 6069883"/>
              <a:gd name="connsiteX3" fmla="*/ 11809581 w 12397281"/>
              <a:gd name="connsiteY3" fmla="*/ 6064798 h 6069883"/>
              <a:gd name="connsiteX4" fmla="*/ 1904026 w 12397281"/>
              <a:gd name="connsiteY4" fmla="*/ 6066818 h 6069883"/>
              <a:gd name="connsiteX5" fmla="*/ 7125 w 12397281"/>
              <a:gd name="connsiteY5" fmla="*/ 5495965 h 6069883"/>
              <a:gd name="connsiteX6" fmla="*/ 775 w 12397281"/>
              <a:gd name="connsiteY6" fmla="*/ 205811 h 6069883"/>
              <a:gd name="connsiteX0" fmla="*/ 775 w 12104055"/>
              <a:gd name="connsiteY0" fmla="*/ 205811 h 6069883"/>
              <a:gd name="connsiteX1" fmla="*/ 138726 w 12104055"/>
              <a:gd name="connsiteY1" fmla="*/ 1628 h 6069883"/>
              <a:gd name="connsiteX2" fmla="*/ 11704058 w 12104055"/>
              <a:gd name="connsiteY2" fmla="*/ 10276 h 6069883"/>
              <a:gd name="connsiteX3" fmla="*/ 11809581 w 12104055"/>
              <a:gd name="connsiteY3" fmla="*/ 6064798 h 6069883"/>
              <a:gd name="connsiteX4" fmla="*/ 1904026 w 12104055"/>
              <a:gd name="connsiteY4" fmla="*/ 6066818 h 6069883"/>
              <a:gd name="connsiteX5" fmla="*/ 7125 w 12104055"/>
              <a:gd name="connsiteY5" fmla="*/ 5495965 h 6069883"/>
              <a:gd name="connsiteX6" fmla="*/ 775 w 12104055"/>
              <a:gd name="connsiteY6" fmla="*/ 205811 h 6069883"/>
              <a:gd name="connsiteX0" fmla="*/ 775 w 12100788"/>
              <a:gd name="connsiteY0" fmla="*/ 205811 h 6069883"/>
              <a:gd name="connsiteX1" fmla="*/ 138726 w 12100788"/>
              <a:gd name="connsiteY1" fmla="*/ 1628 h 6069883"/>
              <a:gd name="connsiteX2" fmla="*/ 11704058 w 12100788"/>
              <a:gd name="connsiteY2" fmla="*/ 10276 h 6069883"/>
              <a:gd name="connsiteX3" fmla="*/ 11809581 w 12100788"/>
              <a:gd name="connsiteY3" fmla="*/ 6064798 h 6069883"/>
              <a:gd name="connsiteX4" fmla="*/ 1904026 w 12100788"/>
              <a:gd name="connsiteY4" fmla="*/ 6066818 h 6069883"/>
              <a:gd name="connsiteX5" fmla="*/ 7125 w 12100788"/>
              <a:gd name="connsiteY5" fmla="*/ 5495965 h 6069883"/>
              <a:gd name="connsiteX6" fmla="*/ 775 w 12100788"/>
              <a:gd name="connsiteY6" fmla="*/ 205811 h 6069883"/>
              <a:gd name="connsiteX0" fmla="*/ 775 w 11811571"/>
              <a:gd name="connsiteY0" fmla="*/ 205811 h 6069883"/>
              <a:gd name="connsiteX1" fmla="*/ 138726 w 11811571"/>
              <a:gd name="connsiteY1" fmla="*/ 1628 h 6069883"/>
              <a:gd name="connsiteX2" fmla="*/ 11704058 w 11811571"/>
              <a:gd name="connsiteY2" fmla="*/ 10276 h 6069883"/>
              <a:gd name="connsiteX3" fmla="*/ 11809581 w 11811571"/>
              <a:gd name="connsiteY3" fmla="*/ 6064798 h 6069883"/>
              <a:gd name="connsiteX4" fmla="*/ 1904026 w 11811571"/>
              <a:gd name="connsiteY4" fmla="*/ 6066818 h 6069883"/>
              <a:gd name="connsiteX5" fmla="*/ 7125 w 11811571"/>
              <a:gd name="connsiteY5" fmla="*/ 5495965 h 6069883"/>
              <a:gd name="connsiteX6" fmla="*/ 775 w 11811571"/>
              <a:gd name="connsiteY6" fmla="*/ 205811 h 6069883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986"/>
              <a:gd name="connsiteY0" fmla="*/ 205812 h 6069884"/>
              <a:gd name="connsiteX1" fmla="*/ 138726 w 12594986"/>
              <a:gd name="connsiteY1" fmla="*/ 1629 h 6069884"/>
              <a:gd name="connsiteX2" fmla="*/ 11704058 w 12594986"/>
              <a:gd name="connsiteY2" fmla="*/ 10277 h 6069884"/>
              <a:gd name="connsiteX3" fmla="*/ 11819551 w 12594986"/>
              <a:gd name="connsiteY3" fmla="*/ 1121522 h 6069884"/>
              <a:gd name="connsiteX4" fmla="*/ 11809581 w 12594986"/>
              <a:gd name="connsiteY4" fmla="*/ 6064799 h 6069884"/>
              <a:gd name="connsiteX5" fmla="*/ 1904026 w 12594986"/>
              <a:gd name="connsiteY5" fmla="*/ 6066819 h 6069884"/>
              <a:gd name="connsiteX6" fmla="*/ 7125 w 12594986"/>
              <a:gd name="connsiteY6" fmla="*/ 5495966 h 6069884"/>
              <a:gd name="connsiteX7" fmla="*/ 775 w 12594986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37957"/>
              <a:gd name="connsiteY0" fmla="*/ 205812 h 6069884"/>
              <a:gd name="connsiteX1" fmla="*/ 138726 w 11837957"/>
              <a:gd name="connsiteY1" fmla="*/ 1629 h 6069884"/>
              <a:gd name="connsiteX2" fmla="*/ 11192883 w 11837957"/>
              <a:gd name="connsiteY2" fmla="*/ 6722 h 6069884"/>
              <a:gd name="connsiteX3" fmla="*/ 11819551 w 11837957"/>
              <a:gd name="connsiteY3" fmla="*/ 1121522 h 6069884"/>
              <a:gd name="connsiteX4" fmla="*/ 11809581 w 11837957"/>
              <a:gd name="connsiteY4" fmla="*/ 6064799 h 6069884"/>
              <a:gd name="connsiteX5" fmla="*/ 1904026 w 11837957"/>
              <a:gd name="connsiteY5" fmla="*/ 6066819 h 6069884"/>
              <a:gd name="connsiteX6" fmla="*/ 7125 w 11837957"/>
              <a:gd name="connsiteY6" fmla="*/ 5495966 h 6069884"/>
              <a:gd name="connsiteX7" fmla="*/ 775 w 11837957"/>
              <a:gd name="connsiteY7" fmla="*/ 205812 h 6069884"/>
              <a:gd name="connsiteX0" fmla="*/ 775 w 11825545"/>
              <a:gd name="connsiteY0" fmla="*/ 205812 h 6069884"/>
              <a:gd name="connsiteX1" fmla="*/ 138726 w 11825545"/>
              <a:gd name="connsiteY1" fmla="*/ 1629 h 6069884"/>
              <a:gd name="connsiteX2" fmla="*/ 11192883 w 11825545"/>
              <a:gd name="connsiteY2" fmla="*/ 6722 h 6069884"/>
              <a:gd name="connsiteX3" fmla="*/ 11819551 w 11825545"/>
              <a:gd name="connsiteY3" fmla="*/ 1121522 h 6069884"/>
              <a:gd name="connsiteX4" fmla="*/ 11809581 w 11825545"/>
              <a:gd name="connsiteY4" fmla="*/ 6064799 h 6069884"/>
              <a:gd name="connsiteX5" fmla="*/ 1904026 w 11825545"/>
              <a:gd name="connsiteY5" fmla="*/ 6066819 h 6069884"/>
              <a:gd name="connsiteX6" fmla="*/ 7125 w 11825545"/>
              <a:gd name="connsiteY6" fmla="*/ 5495966 h 6069884"/>
              <a:gd name="connsiteX7" fmla="*/ 775 w 11825545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192883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66535"/>
              <a:gd name="connsiteY0" fmla="*/ 205812 h 6069884"/>
              <a:gd name="connsiteX1" fmla="*/ 138726 w 11866535"/>
              <a:gd name="connsiteY1" fmla="*/ 1629 h 6069884"/>
              <a:gd name="connsiteX2" fmla="*/ 11700883 w 11866535"/>
              <a:gd name="connsiteY2" fmla="*/ 13832 h 6069884"/>
              <a:gd name="connsiteX3" fmla="*/ 11819551 w 11866535"/>
              <a:gd name="connsiteY3" fmla="*/ 1121522 h 6069884"/>
              <a:gd name="connsiteX4" fmla="*/ 11809581 w 11866535"/>
              <a:gd name="connsiteY4" fmla="*/ 6064799 h 6069884"/>
              <a:gd name="connsiteX5" fmla="*/ 1904026 w 11866535"/>
              <a:gd name="connsiteY5" fmla="*/ 6066819 h 6069884"/>
              <a:gd name="connsiteX6" fmla="*/ 7125 w 11866535"/>
              <a:gd name="connsiteY6" fmla="*/ 5495966 h 6069884"/>
              <a:gd name="connsiteX7" fmla="*/ 775 w 11866535"/>
              <a:gd name="connsiteY7" fmla="*/ 205812 h 6069884"/>
              <a:gd name="connsiteX0" fmla="*/ 775 w 11871795"/>
              <a:gd name="connsiteY0" fmla="*/ 205812 h 6069884"/>
              <a:gd name="connsiteX1" fmla="*/ 138726 w 11871795"/>
              <a:gd name="connsiteY1" fmla="*/ 1629 h 6069884"/>
              <a:gd name="connsiteX2" fmla="*/ 11700883 w 11871795"/>
              <a:gd name="connsiteY2" fmla="*/ 13832 h 6069884"/>
              <a:gd name="connsiteX3" fmla="*/ 11819551 w 11871795"/>
              <a:gd name="connsiteY3" fmla="*/ 1121522 h 6069884"/>
              <a:gd name="connsiteX4" fmla="*/ 11809581 w 11871795"/>
              <a:gd name="connsiteY4" fmla="*/ 6064799 h 6069884"/>
              <a:gd name="connsiteX5" fmla="*/ 1904026 w 11871795"/>
              <a:gd name="connsiteY5" fmla="*/ 6066819 h 6069884"/>
              <a:gd name="connsiteX6" fmla="*/ 7125 w 11871795"/>
              <a:gd name="connsiteY6" fmla="*/ 5495966 h 6069884"/>
              <a:gd name="connsiteX7" fmla="*/ 775 w 11871795"/>
              <a:gd name="connsiteY7" fmla="*/ 205812 h 6069884"/>
              <a:gd name="connsiteX0" fmla="*/ 775 w 11850218"/>
              <a:gd name="connsiteY0" fmla="*/ 205812 h 6069884"/>
              <a:gd name="connsiteX1" fmla="*/ 138726 w 11850218"/>
              <a:gd name="connsiteY1" fmla="*/ 1629 h 6069884"/>
              <a:gd name="connsiteX2" fmla="*/ 11659608 w 11850218"/>
              <a:gd name="connsiteY2" fmla="*/ 10277 h 6069884"/>
              <a:gd name="connsiteX3" fmla="*/ 11819551 w 11850218"/>
              <a:gd name="connsiteY3" fmla="*/ 1121522 h 6069884"/>
              <a:gd name="connsiteX4" fmla="*/ 11809581 w 11850218"/>
              <a:gd name="connsiteY4" fmla="*/ 6064799 h 6069884"/>
              <a:gd name="connsiteX5" fmla="*/ 1904026 w 11850218"/>
              <a:gd name="connsiteY5" fmla="*/ 6066819 h 6069884"/>
              <a:gd name="connsiteX6" fmla="*/ 7125 w 11850218"/>
              <a:gd name="connsiteY6" fmla="*/ 5495966 h 6069884"/>
              <a:gd name="connsiteX7" fmla="*/ 775 w 11850218"/>
              <a:gd name="connsiteY7" fmla="*/ 205812 h 6069884"/>
              <a:gd name="connsiteX0" fmla="*/ 775 w 11831396"/>
              <a:gd name="connsiteY0" fmla="*/ 205812 h 6069884"/>
              <a:gd name="connsiteX1" fmla="*/ 138726 w 11831396"/>
              <a:gd name="connsiteY1" fmla="*/ 1629 h 6069884"/>
              <a:gd name="connsiteX2" fmla="*/ 11659608 w 11831396"/>
              <a:gd name="connsiteY2" fmla="*/ 10277 h 6069884"/>
              <a:gd name="connsiteX3" fmla="*/ 11819551 w 11831396"/>
              <a:gd name="connsiteY3" fmla="*/ 1121522 h 6069884"/>
              <a:gd name="connsiteX4" fmla="*/ 11809581 w 11831396"/>
              <a:gd name="connsiteY4" fmla="*/ 6064799 h 6069884"/>
              <a:gd name="connsiteX5" fmla="*/ 1904026 w 11831396"/>
              <a:gd name="connsiteY5" fmla="*/ 6066819 h 6069884"/>
              <a:gd name="connsiteX6" fmla="*/ 7125 w 11831396"/>
              <a:gd name="connsiteY6" fmla="*/ 5495966 h 6069884"/>
              <a:gd name="connsiteX7" fmla="*/ 775 w 11831396"/>
              <a:gd name="connsiteY7" fmla="*/ 205812 h 6069884"/>
              <a:gd name="connsiteX0" fmla="*/ 775 w 11826314"/>
              <a:gd name="connsiteY0" fmla="*/ 205812 h 6069884"/>
              <a:gd name="connsiteX1" fmla="*/ 138726 w 11826314"/>
              <a:gd name="connsiteY1" fmla="*/ 1629 h 6069884"/>
              <a:gd name="connsiteX2" fmla="*/ 11659608 w 11826314"/>
              <a:gd name="connsiteY2" fmla="*/ 10277 h 6069884"/>
              <a:gd name="connsiteX3" fmla="*/ 11819551 w 11826314"/>
              <a:gd name="connsiteY3" fmla="*/ 1121522 h 6069884"/>
              <a:gd name="connsiteX4" fmla="*/ 11809581 w 11826314"/>
              <a:gd name="connsiteY4" fmla="*/ 6064799 h 6069884"/>
              <a:gd name="connsiteX5" fmla="*/ 1904026 w 11826314"/>
              <a:gd name="connsiteY5" fmla="*/ 6066819 h 6069884"/>
              <a:gd name="connsiteX6" fmla="*/ 7125 w 11826314"/>
              <a:gd name="connsiteY6" fmla="*/ 5495966 h 6069884"/>
              <a:gd name="connsiteX7" fmla="*/ 775 w 11826314"/>
              <a:gd name="connsiteY7" fmla="*/ 205812 h 6069884"/>
              <a:gd name="connsiteX0" fmla="*/ 775 w 11823476"/>
              <a:gd name="connsiteY0" fmla="*/ 205812 h 6069884"/>
              <a:gd name="connsiteX1" fmla="*/ 138726 w 11823476"/>
              <a:gd name="connsiteY1" fmla="*/ 1629 h 6069884"/>
              <a:gd name="connsiteX2" fmla="*/ 11659608 w 11823476"/>
              <a:gd name="connsiteY2" fmla="*/ 10277 h 6069884"/>
              <a:gd name="connsiteX3" fmla="*/ 11819551 w 11823476"/>
              <a:gd name="connsiteY3" fmla="*/ 1121522 h 6069884"/>
              <a:gd name="connsiteX4" fmla="*/ 11809581 w 11823476"/>
              <a:gd name="connsiteY4" fmla="*/ 6064799 h 6069884"/>
              <a:gd name="connsiteX5" fmla="*/ 1904026 w 11823476"/>
              <a:gd name="connsiteY5" fmla="*/ 6066819 h 6069884"/>
              <a:gd name="connsiteX6" fmla="*/ 7125 w 11823476"/>
              <a:gd name="connsiteY6" fmla="*/ 5495966 h 6069884"/>
              <a:gd name="connsiteX7" fmla="*/ 775 w 11823476"/>
              <a:gd name="connsiteY7" fmla="*/ 205812 h 6069884"/>
              <a:gd name="connsiteX0" fmla="*/ 775 w 12559042"/>
              <a:gd name="connsiteY0" fmla="*/ 205812 h 6069884"/>
              <a:gd name="connsiteX1" fmla="*/ 138726 w 12559042"/>
              <a:gd name="connsiteY1" fmla="*/ 1629 h 6069884"/>
              <a:gd name="connsiteX2" fmla="*/ 11659608 w 12559042"/>
              <a:gd name="connsiteY2" fmla="*/ 10277 h 6069884"/>
              <a:gd name="connsiteX3" fmla="*/ 11810026 w 12559042"/>
              <a:gd name="connsiteY3" fmla="*/ 122510 h 6069884"/>
              <a:gd name="connsiteX4" fmla="*/ 11819551 w 12559042"/>
              <a:gd name="connsiteY4" fmla="*/ 1121522 h 6069884"/>
              <a:gd name="connsiteX5" fmla="*/ 11809581 w 12559042"/>
              <a:gd name="connsiteY5" fmla="*/ 6064799 h 6069884"/>
              <a:gd name="connsiteX6" fmla="*/ 1904026 w 12559042"/>
              <a:gd name="connsiteY6" fmla="*/ 6066819 h 6069884"/>
              <a:gd name="connsiteX7" fmla="*/ 7125 w 12559042"/>
              <a:gd name="connsiteY7" fmla="*/ 5495966 h 6069884"/>
              <a:gd name="connsiteX8" fmla="*/ 775 w 12559042"/>
              <a:gd name="connsiteY8" fmla="*/ 205812 h 6069884"/>
              <a:gd name="connsiteX0" fmla="*/ 775 w 11825341"/>
              <a:gd name="connsiteY0" fmla="*/ 211183 h 6075255"/>
              <a:gd name="connsiteX1" fmla="*/ 138726 w 11825341"/>
              <a:gd name="connsiteY1" fmla="*/ 7000 h 6075255"/>
              <a:gd name="connsiteX2" fmla="*/ 11659608 w 11825341"/>
              <a:gd name="connsiteY2" fmla="*/ 15648 h 6075255"/>
              <a:gd name="connsiteX3" fmla="*/ 11810026 w 11825341"/>
              <a:gd name="connsiteY3" fmla="*/ 127881 h 6075255"/>
              <a:gd name="connsiteX4" fmla="*/ 11819551 w 11825341"/>
              <a:gd name="connsiteY4" fmla="*/ 1126893 h 6075255"/>
              <a:gd name="connsiteX5" fmla="*/ 11809581 w 11825341"/>
              <a:gd name="connsiteY5" fmla="*/ 6070170 h 6075255"/>
              <a:gd name="connsiteX6" fmla="*/ 1904026 w 11825341"/>
              <a:gd name="connsiteY6" fmla="*/ 6072190 h 6075255"/>
              <a:gd name="connsiteX7" fmla="*/ 7125 w 11825341"/>
              <a:gd name="connsiteY7" fmla="*/ 5501337 h 6075255"/>
              <a:gd name="connsiteX8" fmla="*/ 775 w 11825341"/>
              <a:gd name="connsiteY8" fmla="*/ 211183 h 6075255"/>
              <a:gd name="connsiteX0" fmla="*/ 775 w 11821813"/>
              <a:gd name="connsiteY0" fmla="*/ 211183 h 6075255"/>
              <a:gd name="connsiteX1" fmla="*/ 138726 w 11821813"/>
              <a:gd name="connsiteY1" fmla="*/ 7000 h 6075255"/>
              <a:gd name="connsiteX2" fmla="*/ 11659608 w 11821813"/>
              <a:gd name="connsiteY2" fmla="*/ 15648 h 6075255"/>
              <a:gd name="connsiteX3" fmla="*/ 11810026 w 11821813"/>
              <a:gd name="connsiteY3" fmla="*/ 127881 h 6075255"/>
              <a:gd name="connsiteX4" fmla="*/ 11819551 w 11821813"/>
              <a:gd name="connsiteY4" fmla="*/ 1126893 h 6075255"/>
              <a:gd name="connsiteX5" fmla="*/ 11809581 w 11821813"/>
              <a:gd name="connsiteY5" fmla="*/ 6070170 h 6075255"/>
              <a:gd name="connsiteX6" fmla="*/ 1904026 w 11821813"/>
              <a:gd name="connsiteY6" fmla="*/ 6072190 h 6075255"/>
              <a:gd name="connsiteX7" fmla="*/ 7125 w 11821813"/>
              <a:gd name="connsiteY7" fmla="*/ 5501337 h 6075255"/>
              <a:gd name="connsiteX8" fmla="*/ 775 w 11821813"/>
              <a:gd name="connsiteY8" fmla="*/ 211183 h 6075255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174049 h 6080783"/>
              <a:gd name="connsiteX1" fmla="*/ 138726 w 11821813"/>
              <a:gd name="connsiteY1" fmla="*/ 12528 h 6080783"/>
              <a:gd name="connsiteX2" fmla="*/ 11659608 w 11821813"/>
              <a:gd name="connsiteY2" fmla="*/ 21176 h 6080783"/>
              <a:gd name="connsiteX3" fmla="*/ 11816376 w 11821813"/>
              <a:gd name="connsiteY3" fmla="*/ 204513 h 6080783"/>
              <a:gd name="connsiteX4" fmla="*/ 11819551 w 11821813"/>
              <a:gd name="connsiteY4" fmla="*/ 1132421 h 6080783"/>
              <a:gd name="connsiteX5" fmla="*/ 11809581 w 11821813"/>
              <a:gd name="connsiteY5" fmla="*/ 6075698 h 6080783"/>
              <a:gd name="connsiteX6" fmla="*/ 1904026 w 11821813"/>
              <a:gd name="connsiteY6" fmla="*/ 6077718 h 6080783"/>
              <a:gd name="connsiteX7" fmla="*/ 7125 w 11821813"/>
              <a:gd name="connsiteY7" fmla="*/ 5506865 h 6080783"/>
              <a:gd name="connsiteX8" fmla="*/ 775 w 11821813"/>
              <a:gd name="connsiteY8" fmla="*/ 174049 h 6080783"/>
              <a:gd name="connsiteX0" fmla="*/ 2536 w 11823574"/>
              <a:gd name="connsiteY0" fmla="*/ 174049 h 6080783"/>
              <a:gd name="connsiteX1" fmla="*/ 140487 w 11823574"/>
              <a:gd name="connsiteY1" fmla="*/ 12528 h 6080783"/>
              <a:gd name="connsiteX2" fmla="*/ 11661369 w 11823574"/>
              <a:gd name="connsiteY2" fmla="*/ 21176 h 6080783"/>
              <a:gd name="connsiteX3" fmla="*/ 11818137 w 11823574"/>
              <a:gd name="connsiteY3" fmla="*/ 204513 h 6080783"/>
              <a:gd name="connsiteX4" fmla="*/ 11821312 w 11823574"/>
              <a:gd name="connsiteY4" fmla="*/ 1132421 h 6080783"/>
              <a:gd name="connsiteX5" fmla="*/ 11811342 w 11823574"/>
              <a:gd name="connsiteY5" fmla="*/ 6075698 h 6080783"/>
              <a:gd name="connsiteX6" fmla="*/ 1905787 w 11823574"/>
              <a:gd name="connsiteY6" fmla="*/ 6077718 h 6080783"/>
              <a:gd name="connsiteX7" fmla="*/ 8886 w 11823574"/>
              <a:gd name="connsiteY7" fmla="*/ 5506865 h 6080783"/>
              <a:gd name="connsiteX8" fmla="*/ 2536 w 11823574"/>
              <a:gd name="connsiteY8" fmla="*/ 174049 h 6080783"/>
              <a:gd name="connsiteX0" fmla="*/ 2536 w 11823574"/>
              <a:gd name="connsiteY0" fmla="*/ 163317 h 6070051"/>
              <a:gd name="connsiteX1" fmla="*/ 140487 w 11823574"/>
              <a:gd name="connsiteY1" fmla="*/ 1796 h 6070051"/>
              <a:gd name="connsiteX2" fmla="*/ 11661369 w 11823574"/>
              <a:gd name="connsiteY2" fmla="*/ 10444 h 6070051"/>
              <a:gd name="connsiteX3" fmla="*/ 11818137 w 11823574"/>
              <a:gd name="connsiteY3" fmla="*/ 193781 h 6070051"/>
              <a:gd name="connsiteX4" fmla="*/ 11821312 w 11823574"/>
              <a:gd name="connsiteY4" fmla="*/ 1121689 h 6070051"/>
              <a:gd name="connsiteX5" fmla="*/ 11811342 w 11823574"/>
              <a:gd name="connsiteY5" fmla="*/ 6064966 h 6070051"/>
              <a:gd name="connsiteX6" fmla="*/ 1905787 w 11823574"/>
              <a:gd name="connsiteY6" fmla="*/ 6066986 h 6070051"/>
              <a:gd name="connsiteX7" fmla="*/ 8886 w 11823574"/>
              <a:gd name="connsiteY7" fmla="*/ 5496133 h 6070051"/>
              <a:gd name="connsiteX8" fmla="*/ 2536 w 11823574"/>
              <a:gd name="connsiteY8" fmla="*/ 163317 h 6070051"/>
              <a:gd name="connsiteX0" fmla="*/ 1747 w 11822785"/>
              <a:gd name="connsiteY0" fmla="*/ 163317 h 6070051"/>
              <a:gd name="connsiteX1" fmla="*/ 158748 w 11822785"/>
              <a:gd name="connsiteY1" fmla="*/ 1796 h 6070051"/>
              <a:gd name="connsiteX2" fmla="*/ 11660580 w 11822785"/>
              <a:gd name="connsiteY2" fmla="*/ 10444 h 6070051"/>
              <a:gd name="connsiteX3" fmla="*/ 11817348 w 11822785"/>
              <a:gd name="connsiteY3" fmla="*/ 193781 h 6070051"/>
              <a:gd name="connsiteX4" fmla="*/ 11820523 w 11822785"/>
              <a:gd name="connsiteY4" fmla="*/ 1121689 h 6070051"/>
              <a:gd name="connsiteX5" fmla="*/ 11810553 w 11822785"/>
              <a:gd name="connsiteY5" fmla="*/ 6064966 h 6070051"/>
              <a:gd name="connsiteX6" fmla="*/ 1904998 w 11822785"/>
              <a:gd name="connsiteY6" fmla="*/ 6066986 h 6070051"/>
              <a:gd name="connsiteX7" fmla="*/ 8097 w 11822785"/>
              <a:gd name="connsiteY7" fmla="*/ 5496133 h 6070051"/>
              <a:gd name="connsiteX8" fmla="*/ 1747 w 11822785"/>
              <a:gd name="connsiteY8" fmla="*/ 163317 h 6070051"/>
              <a:gd name="connsiteX0" fmla="*/ 1747 w 11822785"/>
              <a:gd name="connsiteY0" fmla="*/ 163317 h 6069854"/>
              <a:gd name="connsiteX1" fmla="*/ 158748 w 11822785"/>
              <a:gd name="connsiteY1" fmla="*/ 1796 h 6069854"/>
              <a:gd name="connsiteX2" fmla="*/ 11660580 w 11822785"/>
              <a:gd name="connsiteY2" fmla="*/ 10444 h 6069854"/>
              <a:gd name="connsiteX3" fmla="*/ 11817348 w 11822785"/>
              <a:gd name="connsiteY3" fmla="*/ 193781 h 6069854"/>
              <a:gd name="connsiteX4" fmla="*/ 11820523 w 11822785"/>
              <a:gd name="connsiteY4" fmla="*/ 1121689 h 6069854"/>
              <a:gd name="connsiteX5" fmla="*/ 11810553 w 11822785"/>
              <a:gd name="connsiteY5" fmla="*/ 6064966 h 6069854"/>
              <a:gd name="connsiteX6" fmla="*/ 1904998 w 11822785"/>
              <a:gd name="connsiteY6" fmla="*/ 6066986 h 6069854"/>
              <a:gd name="connsiteX7" fmla="*/ 8097 w 11822785"/>
              <a:gd name="connsiteY7" fmla="*/ 5496133 h 6069854"/>
              <a:gd name="connsiteX8" fmla="*/ 1747 w 11822785"/>
              <a:gd name="connsiteY8" fmla="*/ 163317 h 6069854"/>
              <a:gd name="connsiteX0" fmla="*/ 1747 w 11822785"/>
              <a:gd name="connsiteY0" fmla="*/ 163317 h 6071616"/>
              <a:gd name="connsiteX1" fmla="*/ 158748 w 11822785"/>
              <a:gd name="connsiteY1" fmla="*/ 1796 h 6071616"/>
              <a:gd name="connsiteX2" fmla="*/ 11660580 w 11822785"/>
              <a:gd name="connsiteY2" fmla="*/ 10444 h 6071616"/>
              <a:gd name="connsiteX3" fmla="*/ 11817348 w 11822785"/>
              <a:gd name="connsiteY3" fmla="*/ 193781 h 6071616"/>
              <a:gd name="connsiteX4" fmla="*/ 11820523 w 11822785"/>
              <a:gd name="connsiteY4" fmla="*/ 1121689 h 6071616"/>
              <a:gd name="connsiteX5" fmla="*/ 11810553 w 11822785"/>
              <a:gd name="connsiteY5" fmla="*/ 6064966 h 6071616"/>
              <a:gd name="connsiteX6" fmla="*/ 1527173 w 11822785"/>
              <a:gd name="connsiteY6" fmla="*/ 6068764 h 6071616"/>
              <a:gd name="connsiteX7" fmla="*/ 8097 w 11822785"/>
              <a:gd name="connsiteY7" fmla="*/ 5496133 h 6071616"/>
              <a:gd name="connsiteX8" fmla="*/ 1747 w 11822785"/>
              <a:gd name="connsiteY8" fmla="*/ 163317 h 6071616"/>
              <a:gd name="connsiteX0" fmla="*/ 1747 w 11822785"/>
              <a:gd name="connsiteY0" fmla="*/ 163317 h 6072159"/>
              <a:gd name="connsiteX1" fmla="*/ 158748 w 11822785"/>
              <a:gd name="connsiteY1" fmla="*/ 1796 h 6072159"/>
              <a:gd name="connsiteX2" fmla="*/ 11660580 w 11822785"/>
              <a:gd name="connsiteY2" fmla="*/ 10444 h 6072159"/>
              <a:gd name="connsiteX3" fmla="*/ 11817348 w 11822785"/>
              <a:gd name="connsiteY3" fmla="*/ 193781 h 6072159"/>
              <a:gd name="connsiteX4" fmla="*/ 11820523 w 11822785"/>
              <a:gd name="connsiteY4" fmla="*/ 1121689 h 6072159"/>
              <a:gd name="connsiteX5" fmla="*/ 11810553 w 11822785"/>
              <a:gd name="connsiteY5" fmla="*/ 6064966 h 6072159"/>
              <a:gd name="connsiteX6" fmla="*/ 1527173 w 11822785"/>
              <a:gd name="connsiteY6" fmla="*/ 6068764 h 6072159"/>
              <a:gd name="connsiteX7" fmla="*/ 8097 w 11822785"/>
              <a:gd name="connsiteY7" fmla="*/ 5496133 h 6072159"/>
              <a:gd name="connsiteX8" fmla="*/ 1747 w 11822785"/>
              <a:gd name="connsiteY8" fmla="*/ 163317 h 6072159"/>
              <a:gd name="connsiteX0" fmla="*/ 1747 w 11822785"/>
              <a:gd name="connsiteY0" fmla="*/ 163317 h 6072036"/>
              <a:gd name="connsiteX1" fmla="*/ 158748 w 11822785"/>
              <a:gd name="connsiteY1" fmla="*/ 1796 h 6072036"/>
              <a:gd name="connsiteX2" fmla="*/ 11660580 w 11822785"/>
              <a:gd name="connsiteY2" fmla="*/ 10444 h 6072036"/>
              <a:gd name="connsiteX3" fmla="*/ 11817348 w 11822785"/>
              <a:gd name="connsiteY3" fmla="*/ 193781 h 6072036"/>
              <a:gd name="connsiteX4" fmla="*/ 11820523 w 11822785"/>
              <a:gd name="connsiteY4" fmla="*/ 1121689 h 6072036"/>
              <a:gd name="connsiteX5" fmla="*/ 11810553 w 11822785"/>
              <a:gd name="connsiteY5" fmla="*/ 6064966 h 6072036"/>
              <a:gd name="connsiteX6" fmla="*/ 1527173 w 11822785"/>
              <a:gd name="connsiteY6" fmla="*/ 6068764 h 6072036"/>
              <a:gd name="connsiteX7" fmla="*/ 8097 w 11822785"/>
              <a:gd name="connsiteY7" fmla="*/ 5483690 h 6072036"/>
              <a:gd name="connsiteX8" fmla="*/ 1747 w 11822785"/>
              <a:gd name="connsiteY8" fmla="*/ 163317 h 6072036"/>
              <a:gd name="connsiteX0" fmla="*/ 1747 w 11822785"/>
              <a:gd name="connsiteY0" fmla="*/ 163317 h 6071507"/>
              <a:gd name="connsiteX1" fmla="*/ 158748 w 11822785"/>
              <a:gd name="connsiteY1" fmla="*/ 1796 h 6071507"/>
              <a:gd name="connsiteX2" fmla="*/ 11660580 w 11822785"/>
              <a:gd name="connsiteY2" fmla="*/ 10444 h 6071507"/>
              <a:gd name="connsiteX3" fmla="*/ 11817348 w 11822785"/>
              <a:gd name="connsiteY3" fmla="*/ 193781 h 6071507"/>
              <a:gd name="connsiteX4" fmla="*/ 11820523 w 11822785"/>
              <a:gd name="connsiteY4" fmla="*/ 1121689 h 6071507"/>
              <a:gd name="connsiteX5" fmla="*/ 11810553 w 11822785"/>
              <a:gd name="connsiteY5" fmla="*/ 6064966 h 6071507"/>
              <a:gd name="connsiteX6" fmla="*/ 1527173 w 11822785"/>
              <a:gd name="connsiteY6" fmla="*/ 6068764 h 6071507"/>
              <a:gd name="connsiteX7" fmla="*/ 8097 w 11822785"/>
              <a:gd name="connsiteY7" fmla="*/ 5483690 h 6071507"/>
              <a:gd name="connsiteX8" fmla="*/ 1747 w 11822785"/>
              <a:gd name="connsiteY8" fmla="*/ 163317 h 6071507"/>
              <a:gd name="connsiteX0" fmla="*/ 1747 w 11822785"/>
              <a:gd name="connsiteY0" fmla="*/ 163317 h 6071988"/>
              <a:gd name="connsiteX1" fmla="*/ 158748 w 11822785"/>
              <a:gd name="connsiteY1" fmla="*/ 1796 h 6071988"/>
              <a:gd name="connsiteX2" fmla="*/ 11660580 w 11822785"/>
              <a:gd name="connsiteY2" fmla="*/ 10444 h 6071988"/>
              <a:gd name="connsiteX3" fmla="*/ 11817348 w 11822785"/>
              <a:gd name="connsiteY3" fmla="*/ 193781 h 6071988"/>
              <a:gd name="connsiteX4" fmla="*/ 11820523 w 11822785"/>
              <a:gd name="connsiteY4" fmla="*/ 1121689 h 6071988"/>
              <a:gd name="connsiteX5" fmla="*/ 11810553 w 11822785"/>
              <a:gd name="connsiteY5" fmla="*/ 6064966 h 6071988"/>
              <a:gd name="connsiteX6" fmla="*/ 1527173 w 11822785"/>
              <a:gd name="connsiteY6" fmla="*/ 6068764 h 6071988"/>
              <a:gd name="connsiteX7" fmla="*/ 8097 w 11822785"/>
              <a:gd name="connsiteY7" fmla="*/ 5483690 h 6071988"/>
              <a:gd name="connsiteX8" fmla="*/ 1747 w 11822785"/>
              <a:gd name="connsiteY8" fmla="*/ 163317 h 6071988"/>
              <a:gd name="connsiteX0" fmla="*/ 1747 w 11822785"/>
              <a:gd name="connsiteY0" fmla="*/ 163317 h 6071988"/>
              <a:gd name="connsiteX1" fmla="*/ 158748 w 11822785"/>
              <a:gd name="connsiteY1" fmla="*/ 1796 h 6071988"/>
              <a:gd name="connsiteX2" fmla="*/ 11660580 w 11822785"/>
              <a:gd name="connsiteY2" fmla="*/ 10444 h 6071988"/>
              <a:gd name="connsiteX3" fmla="*/ 11817348 w 11822785"/>
              <a:gd name="connsiteY3" fmla="*/ 193781 h 6071988"/>
              <a:gd name="connsiteX4" fmla="*/ 11820523 w 11822785"/>
              <a:gd name="connsiteY4" fmla="*/ 1121689 h 6071988"/>
              <a:gd name="connsiteX5" fmla="*/ 11810553 w 11822785"/>
              <a:gd name="connsiteY5" fmla="*/ 6064966 h 6071988"/>
              <a:gd name="connsiteX6" fmla="*/ 1417636 w 11822785"/>
              <a:gd name="connsiteY6" fmla="*/ 6068764 h 6071988"/>
              <a:gd name="connsiteX7" fmla="*/ 8097 w 11822785"/>
              <a:gd name="connsiteY7" fmla="*/ 5483690 h 6071988"/>
              <a:gd name="connsiteX8" fmla="*/ 1747 w 11822785"/>
              <a:gd name="connsiteY8" fmla="*/ 163317 h 6071988"/>
              <a:gd name="connsiteX0" fmla="*/ 1747 w 11822785"/>
              <a:gd name="connsiteY0" fmla="*/ 163317 h 6068782"/>
              <a:gd name="connsiteX1" fmla="*/ 158748 w 11822785"/>
              <a:gd name="connsiteY1" fmla="*/ 1796 h 6068782"/>
              <a:gd name="connsiteX2" fmla="*/ 11660580 w 11822785"/>
              <a:gd name="connsiteY2" fmla="*/ 10444 h 6068782"/>
              <a:gd name="connsiteX3" fmla="*/ 11817348 w 11822785"/>
              <a:gd name="connsiteY3" fmla="*/ 193781 h 6068782"/>
              <a:gd name="connsiteX4" fmla="*/ 11820523 w 11822785"/>
              <a:gd name="connsiteY4" fmla="*/ 1121689 h 6068782"/>
              <a:gd name="connsiteX5" fmla="*/ 11810553 w 11822785"/>
              <a:gd name="connsiteY5" fmla="*/ 6064966 h 6068782"/>
              <a:gd name="connsiteX6" fmla="*/ 1417636 w 11822785"/>
              <a:gd name="connsiteY6" fmla="*/ 6068764 h 6068782"/>
              <a:gd name="connsiteX7" fmla="*/ 8097 w 11822785"/>
              <a:gd name="connsiteY7" fmla="*/ 5483690 h 6068782"/>
              <a:gd name="connsiteX8" fmla="*/ 1747 w 11822785"/>
              <a:gd name="connsiteY8" fmla="*/ 163317 h 6068782"/>
              <a:gd name="connsiteX0" fmla="*/ 1747 w 11822785"/>
              <a:gd name="connsiteY0" fmla="*/ 161678 h 6067143"/>
              <a:gd name="connsiteX1" fmla="*/ 158748 w 11822785"/>
              <a:gd name="connsiteY1" fmla="*/ 157 h 6067143"/>
              <a:gd name="connsiteX2" fmla="*/ 11660580 w 11822785"/>
              <a:gd name="connsiteY2" fmla="*/ 8805 h 6067143"/>
              <a:gd name="connsiteX3" fmla="*/ 11817348 w 11822785"/>
              <a:gd name="connsiteY3" fmla="*/ 192142 h 6067143"/>
              <a:gd name="connsiteX4" fmla="*/ 11820523 w 11822785"/>
              <a:gd name="connsiteY4" fmla="*/ 1120050 h 6067143"/>
              <a:gd name="connsiteX5" fmla="*/ 11810553 w 11822785"/>
              <a:gd name="connsiteY5" fmla="*/ 6063327 h 6067143"/>
              <a:gd name="connsiteX6" fmla="*/ 1417636 w 11822785"/>
              <a:gd name="connsiteY6" fmla="*/ 6067125 h 6067143"/>
              <a:gd name="connsiteX7" fmla="*/ 8097 w 11822785"/>
              <a:gd name="connsiteY7" fmla="*/ 5482051 h 6067143"/>
              <a:gd name="connsiteX8" fmla="*/ 1747 w 11822785"/>
              <a:gd name="connsiteY8" fmla="*/ 161678 h 6067143"/>
              <a:gd name="connsiteX0" fmla="*/ 1747 w 11824170"/>
              <a:gd name="connsiteY0" fmla="*/ 161678 h 6067143"/>
              <a:gd name="connsiteX1" fmla="*/ 158748 w 11824170"/>
              <a:gd name="connsiteY1" fmla="*/ 157 h 6067143"/>
              <a:gd name="connsiteX2" fmla="*/ 11660580 w 11824170"/>
              <a:gd name="connsiteY2" fmla="*/ 8805 h 6067143"/>
              <a:gd name="connsiteX3" fmla="*/ 11820523 w 11824170"/>
              <a:gd name="connsiteY3" fmla="*/ 192143 h 6067143"/>
              <a:gd name="connsiteX4" fmla="*/ 11820523 w 11824170"/>
              <a:gd name="connsiteY4" fmla="*/ 1120050 h 6067143"/>
              <a:gd name="connsiteX5" fmla="*/ 11810553 w 11824170"/>
              <a:gd name="connsiteY5" fmla="*/ 6063327 h 6067143"/>
              <a:gd name="connsiteX6" fmla="*/ 1417636 w 11824170"/>
              <a:gd name="connsiteY6" fmla="*/ 6067125 h 6067143"/>
              <a:gd name="connsiteX7" fmla="*/ 8097 w 11824170"/>
              <a:gd name="connsiteY7" fmla="*/ 5482051 h 6067143"/>
              <a:gd name="connsiteX8" fmla="*/ 1747 w 11824170"/>
              <a:gd name="connsiteY8" fmla="*/ 161678 h 6067143"/>
              <a:gd name="connsiteX0" fmla="*/ 1747 w 11824170"/>
              <a:gd name="connsiteY0" fmla="*/ 161678 h 6067143"/>
              <a:gd name="connsiteX1" fmla="*/ 158748 w 11824170"/>
              <a:gd name="connsiteY1" fmla="*/ 157 h 6067143"/>
              <a:gd name="connsiteX2" fmla="*/ 11660580 w 11824170"/>
              <a:gd name="connsiteY2" fmla="*/ 8805 h 6067143"/>
              <a:gd name="connsiteX3" fmla="*/ 11820523 w 11824170"/>
              <a:gd name="connsiteY3" fmla="*/ 192143 h 6067143"/>
              <a:gd name="connsiteX4" fmla="*/ 11820523 w 11824170"/>
              <a:gd name="connsiteY4" fmla="*/ 1120050 h 6067143"/>
              <a:gd name="connsiteX5" fmla="*/ 11810553 w 11824170"/>
              <a:gd name="connsiteY5" fmla="*/ 6063327 h 6067143"/>
              <a:gd name="connsiteX6" fmla="*/ 1417636 w 11824170"/>
              <a:gd name="connsiteY6" fmla="*/ 6067125 h 6067143"/>
              <a:gd name="connsiteX7" fmla="*/ 8097 w 11824170"/>
              <a:gd name="connsiteY7" fmla="*/ 5482051 h 6067143"/>
              <a:gd name="connsiteX8" fmla="*/ 1747 w 11824170"/>
              <a:gd name="connsiteY8" fmla="*/ 161678 h 6067143"/>
              <a:gd name="connsiteX0" fmla="*/ 1747 w 11822785"/>
              <a:gd name="connsiteY0" fmla="*/ 161678 h 6067143"/>
              <a:gd name="connsiteX1" fmla="*/ 158748 w 11822785"/>
              <a:gd name="connsiteY1" fmla="*/ 157 h 6067143"/>
              <a:gd name="connsiteX2" fmla="*/ 11660580 w 11822785"/>
              <a:gd name="connsiteY2" fmla="*/ 8805 h 6067143"/>
              <a:gd name="connsiteX3" fmla="*/ 11820523 w 11822785"/>
              <a:gd name="connsiteY3" fmla="*/ 192143 h 6067143"/>
              <a:gd name="connsiteX4" fmla="*/ 11820523 w 11822785"/>
              <a:gd name="connsiteY4" fmla="*/ 1120050 h 6067143"/>
              <a:gd name="connsiteX5" fmla="*/ 11810553 w 11822785"/>
              <a:gd name="connsiteY5" fmla="*/ 6063327 h 6067143"/>
              <a:gd name="connsiteX6" fmla="*/ 1417636 w 11822785"/>
              <a:gd name="connsiteY6" fmla="*/ 6067125 h 6067143"/>
              <a:gd name="connsiteX7" fmla="*/ 8097 w 11822785"/>
              <a:gd name="connsiteY7" fmla="*/ 5482051 h 6067143"/>
              <a:gd name="connsiteX8" fmla="*/ 1747 w 11822785"/>
              <a:gd name="connsiteY8" fmla="*/ 161678 h 60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22785" h="6067143">
                <a:moveTo>
                  <a:pt x="1747" y="161678"/>
                </a:moveTo>
                <a:cubicBezTo>
                  <a:pt x="-9419" y="-21337"/>
                  <a:pt x="31802" y="1855"/>
                  <a:pt x="158748" y="157"/>
                </a:cubicBezTo>
                <a:lnTo>
                  <a:pt x="11660580" y="8805"/>
                </a:lnTo>
                <a:cubicBezTo>
                  <a:pt x="11839967" y="5251"/>
                  <a:pt x="11816091" y="10491"/>
                  <a:pt x="11820523" y="192143"/>
                </a:cubicBezTo>
                <a:cubicBezTo>
                  <a:pt x="11821780" y="388017"/>
                  <a:pt x="11821656" y="162850"/>
                  <a:pt x="11820523" y="1120050"/>
                </a:cubicBezTo>
                <a:cubicBezTo>
                  <a:pt x="11828585" y="1709622"/>
                  <a:pt x="11812670" y="4906106"/>
                  <a:pt x="11810553" y="6063327"/>
                </a:cubicBezTo>
                <a:lnTo>
                  <a:pt x="1417636" y="6067125"/>
                </a:lnTo>
                <a:cubicBezTo>
                  <a:pt x="644049" y="6070006"/>
                  <a:pt x="243522" y="5731592"/>
                  <a:pt x="8097" y="5482051"/>
                </a:cubicBezTo>
                <a:cubicBezTo>
                  <a:pt x="9155" y="3262415"/>
                  <a:pt x="689" y="2381314"/>
                  <a:pt x="1747" y="161678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lägga in bild   </a:t>
            </a:r>
          </a:p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   </a:t>
            </a:r>
          </a:p>
          <a:p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E622E4C8-152B-42E0-8E3F-85BC4C913B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2216663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bild med text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3"/>
            <a:ext cx="9554189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vid </a:t>
            </a:r>
            <a:r>
              <a:rPr lang="sv-SE" dirty="0" err="1"/>
              <a:t>halvbild</a:t>
            </a:r>
            <a:endParaRPr lang="sv-SE" dirty="0"/>
          </a:p>
        </p:txBody>
      </p:sp>
      <p:sp>
        <p:nvSpPr>
          <p:cNvPr id="9" name="Platshållare för bild 9">
            <a:extLst>
              <a:ext uri="{FF2B5EF4-FFF2-40B4-BE49-F238E27FC236}">
                <a16:creationId xmlns:a16="http://schemas.microsoft.com/office/drawing/2014/main" id="{347E835F-CBD4-4961-833E-DF753E0BB0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8644" y="177224"/>
            <a:ext cx="5813861" cy="5420085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7446632"/>
              <a:gd name="connsiteX1" fmla="*/ 4724633 w 5409044"/>
              <a:gd name="connsiteY1" fmla="*/ 0 h 7446632"/>
              <a:gd name="connsiteX2" fmla="*/ 4814281 w 5409044"/>
              <a:gd name="connsiteY2" fmla="*/ 6858000 h 7446632"/>
              <a:gd name="connsiteX3" fmla="*/ 2262026 w 5409044"/>
              <a:gd name="connsiteY3" fmla="*/ 7446629 h 7446632"/>
              <a:gd name="connsiteX4" fmla="*/ 0 w 5409044"/>
              <a:gd name="connsiteY4" fmla="*/ 6858000 h 7446632"/>
              <a:gd name="connsiteX5" fmla="*/ 0 w 5409044"/>
              <a:gd name="connsiteY5" fmla="*/ 0 h 7446632"/>
              <a:gd name="connsiteX0" fmla="*/ 0 w 5409044"/>
              <a:gd name="connsiteY0" fmla="*/ 334 h 7446966"/>
              <a:gd name="connsiteX1" fmla="*/ 357026 w 5409044"/>
              <a:gd name="connsiteY1" fmla="*/ 2352 h 7446966"/>
              <a:gd name="connsiteX2" fmla="*/ 4724633 w 5409044"/>
              <a:gd name="connsiteY2" fmla="*/ 334 h 7446966"/>
              <a:gd name="connsiteX3" fmla="*/ 4814281 w 5409044"/>
              <a:gd name="connsiteY3" fmla="*/ 6858334 h 7446966"/>
              <a:gd name="connsiteX4" fmla="*/ 2262026 w 5409044"/>
              <a:gd name="connsiteY4" fmla="*/ 7446963 h 7446966"/>
              <a:gd name="connsiteX5" fmla="*/ 0 w 5409044"/>
              <a:gd name="connsiteY5" fmla="*/ 6858334 h 7446966"/>
              <a:gd name="connsiteX6" fmla="*/ 0 w 5409044"/>
              <a:gd name="connsiteY6" fmla="*/ 334 h 7446966"/>
              <a:gd name="connsiteX0" fmla="*/ 3175 w 5409044"/>
              <a:gd name="connsiteY0" fmla="*/ 199091 h 7446632"/>
              <a:gd name="connsiteX1" fmla="*/ 357026 w 5409044"/>
              <a:gd name="connsiteY1" fmla="*/ 2018 h 7446632"/>
              <a:gd name="connsiteX2" fmla="*/ 4724633 w 5409044"/>
              <a:gd name="connsiteY2" fmla="*/ 0 h 7446632"/>
              <a:gd name="connsiteX3" fmla="*/ 4814281 w 5409044"/>
              <a:gd name="connsiteY3" fmla="*/ 6858000 h 7446632"/>
              <a:gd name="connsiteX4" fmla="*/ 2262026 w 5409044"/>
              <a:gd name="connsiteY4" fmla="*/ 7446629 h 7446632"/>
              <a:gd name="connsiteX5" fmla="*/ 0 w 5409044"/>
              <a:gd name="connsiteY5" fmla="*/ 6858000 h 7446632"/>
              <a:gd name="connsiteX6" fmla="*/ 3175 w 5409044"/>
              <a:gd name="connsiteY6" fmla="*/ 199091 h 7446632"/>
              <a:gd name="connsiteX0" fmla="*/ 3175 w 5409044"/>
              <a:gd name="connsiteY0" fmla="*/ 199867 h 7447408"/>
              <a:gd name="connsiteX1" fmla="*/ 357026 w 5409044"/>
              <a:gd name="connsiteY1" fmla="*/ 2794 h 7447408"/>
              <a:gd name="connsiteX2" fmla="*/ 4724633 w 5409044"/>
              <a:gd name="connsiteY2" fmla="*/ 776 h 7447408"/>
              <a:gd name="connsiteX3" fmla="*/ 4814281 w 5409044"/>
              <a:gd name="connsiteY3" fmla="*/ 6858776 h 7447408"/>
              <a:gd name="connsiteX4" fmla="*/ 2262026 w 5409044"/>
              <a:gd name="connsiteY4" fmla="*/ 7447405 h 7447408"/>
              <a:gd name="connsiteX5" fmla="*/ 0 w 5409044"/>
              <a:gd name="connsiteY5" fmla="*/ 6858776 h 7447408"/>
              <a:gd name="connsiteX6" fmla="*/ 3175 w 5409044"/>
              <a:gd name="connsiteY6" fmla="*/ 199867 h 7447408"/>
              <a:gd name="connsiteX0" fmla="*/ 3175 w 5409044"/>
              <a:gd name="connsiteY0" fmla="*/ 202804 h 7450345"/>
              <a:gd name="connsiteX1" fmla="*/ 103026 w 5409044"/>
              <a:gd name="connsiteY1" fmla="*/ 2176 h 7450345"/>
              <a:gd name="connsiteX2" fmla="*/ 4724633 w 5409044"/>
              <a:gd name="connsiteY2" fmla="*/ 3713 h 7450345"/>
              <a:gd name="connsiteX3" fmla="*/ 4814281 w 5409044"/>
              <a:gd name="connsiteY3" fmla="*/ 6861713 h 7450345"/>
              <a:gd name="connsiteX4" fmla="*/ 2262026 w 5409044"/>
              <a:gd name="connsiteY4" fmla="*/ 7450342 h 7450345"/>
              <a:gd name="connsiteX5" fmla="*/ 0 w 5409044"/>
              <a:gd name="connsiteY5" fmla="*/ 6861713 h 7450345"/>
              <a:gd name="connsiteX6" fmla="*/ 3175 w 5409044"/>
              <a:gd name="connsiteY6" fmla="*/ 202804 h 7450345"/>
              <a:gd name="connsiteX0" fmla="*/ 3175 w 5409044"/>
              <a:gd name="connsiteY0" fmla="*/ 205811 h 7449797"/>
              <a:gd name="connsiteX1" fmla="*/ 1030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3175 w 5409044"/>
              <a:gd name="connsiteY0" fmla="*/ 205811 h 7449797"/>
              <a:gd name="connsiteX1" fmla="*/ 1411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9525 w 5415394"/>
              <a:gd name="connsiteY0" fmla="*/ 205811 h 7449797"/>
              <a:gd name="connsiteX1" fmla="*/ 147476 w 5415394"/>
              <a:gd name="connsiteY1" fmla="*/ 1628 h 7449797"/>
              <a:gd name="connsiteX2" fmla="*/ 4730983 w 5415394"/>
              <a:gd name="connsiteY2" fmla="*/ 3165 h 7449797"/>
              <a:gd name="connsiteX3" fmla="*/ 4820631 w 5415394"/>
              <a:gd name="connsiteY3" fmla="*/ 6861165 h 7449797"/>
              <a:gd name="connsiteX4" fmla="*/ 2268376 w 5415394"/>
              <a:gd name="connsiteY4" fmla="*/ 7449794 h 7449797"/>
              <a:gd name="connsiteX5" fmla="*/ 0 w 5415394"/>
              <a:gd name="connsiteY5" fmla="*/ 5211548 h 7449797"/>
              <a:gd name="connsiteX6" fmla="*/ 9525 w 5415394"/>
              <a:gd name="connsiteY6" fmla="*/ 205811 h 7449797"/>
              <a:gd name="connsiteX0" fmla="*/ 9525 w 5415394"/>
              <a:gd name="connsiteY0" fmla="*/ 205811 h 6861165"/>
              <a:gd name="connsiteX1" fmla="*/ 147476 w 5415394"/>
              <a:gd name="connsiteY1" fmla="*/ 1628 h 6861165"/>
              <a:gd name="connsiteX2" fmla="*/ 4730983 w 5415394"/>
              <a:gd name="connsiteY2" fmla="*/ 3165 h 6861165"/>
              <a:gd name="connsiteX3" fmla="*/ 4820631 w 5415394"/>
              <a:gd name="connsiteY3" fmla="*/ 6861165 h 6861165"/>
              <a:gd name="connsiteX4" fmla="*/ 2042951 w 5415394"/>
              <a:gd name="connsiteY4" fmla="*/ 5558423 h 6861165"/>
              <a:gd name="connsiteX5" fmla="*/ 0 w 5415394"/>
              <a:gd name="connsiteY5" fmla="*/ 5211548 h 6861165"/>
              <a:gd name="connsiteX6" fmla="*/ 9525 w 541539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2036601 w 5409044"/>
              <a:gd name="connsiteY4" fmla="*/ 5558423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1906426 w 5409044"/>
              <a:gd name="connsiteY4" fmla="*/ 6066818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775 w 6995317"/>
              <a:gd name="connsiteY0" fmla="*/ 205811 h 6068353"/>
              <a:gd name="connsiteX1" fmla="*/ 138726 w 6995317"/>
              <a:gd name="connsiteY1" fmla="*/ 1628 h 6068353"/>
              <a:gd name="connsiteX2" fmla="*/ 4722233 w 6995317"/>
              <a:gd name="connsiteY2" fmla="*/ 3165 h 6068353"/>
              <a:gd name="connsiteX3" fmla="*/ 6786731 w 6995317"/>
              <a:gd name="connsiteY3" fmla="*/ 6068353 h 6068353"/>
              <a:gd name="connsiteX4" fmla="*/ 1904026 w 6995317"/>
              <a:gd name="connsiteY4" fmla="*/ 6066818 h 6068353"/>
              <a:gd name="connsiteX5" fmla="*/ 7125 w 6995317"/>
              <a:gd name="connsiteY5" fmla="*/ 5495965 h 6068353"/>
              <a:gd name="connsiteX6" fmla="*/ 775 w 6995317"/>
              <a:gd name="connsiteY6" fmla="*/ 205811 h 6068353"/>
              <a:gd name="connsiteX0" fmla="*/ 775 w 6995317"/>
              <a:gd name="connsiteY0" fmla="*/ 205811 h 6068572"/>
              <a:gd name="connsiteX1" fmla="*/ 138726 w 6995317"/>
              <a:gd name="connsiteY1" fmla="*/ 1628 h 6068572"/>
              <a:gd name="connsiteX2" fmla="*/ 4722233 w 6995317"/>
              <a:gd name="connsiteY2" fmla="*/ 3165 h 6068572"/>
              <a:gd name="connsiteX3" fmla="*/ 6786731 w 6995317"/>
              <a:gd name="connsiteY3" fmla="*/ 6068353 h 6068572"/>
              <a:gd name="connsiteX4" fmla="*/ 1904026 w 6995317"/>
              <a:gd name="connsiteY4" fmla="*/ 6066818 h 6068572"/>
              <a:gd name="connsiteX5" fmla="*/ 7125 w 6995317"/>
              <a:gd name="connsiteY5" fmla="*/ 5495965 h 6068572"/>
              <a:gd name="connsiteX6" fmla="*/ 775 w 6995317"/>
              <a:gd name="connsiteY6" fmla="*/ 205811 h 6068572"/>
              <a:gd name="connsiteX0" fmla="*/ 775 w 6995317"/>
              <a:gd name="connsiteY0" fmla="*/ 205811 h 6070189"/>
              <a:gd name="connsiteX1" fmla="*/ 138726 w 6995317"/>
              <a:gd name="connsiteY1" fmla="*/ 1628 h 6070189"/>
              <a:gd name="connsiteX2" fmla="*/ 4722233 w 6995317"/>
              <a:gd name="connsiteY2" fmla="*/ 3165 h 6070189"/>
              <a:gd name="connsiteX3" fmla="*/ 6786731 w 6995317"/>
              <a:gd name="connsiteY3" fmla="*/ 6068353 h 6070189"/>
              <a:gd name="connsiteX4" fmla="*/ 1904026 w 6995317"/>
              <a:gd name="connsiteY4" fmla="*/ 6066818 h 6070189"/>
              <a:gd name="connsiteX5" fmla="*/ 7125 w 6995317"/>
              <a:gd name="connsiteY5" fmla="*/ 5495965 h 6070189"/>
              <a:gd name="connsiteX6" fmla="*/ 775 w 6995317"/>
              <a:gd name="connsiteY6" fmla="*/ 205811 h 6070189"/>
              <a:gd name="connsiteX0" fmla="*/ 775 w 6995317"/>
              <a:gd name="connsiteY0" fmla="*/ 205811 h 6069883"/>
              <a:gd name="connsiteX1" fmla="*/ 138726 w 6995317"/>
              <a:gd name="connsiteY1" fmla="*/ 1628 h 6069883"/>
              <a:gd name="connsiteX2" fmla="*/ 4722233 w 6995317"/>
              <a:gd name="connsiteY2" fmla="*/ 3165 h 6069883"/>
              <a:gd name="connsiteX3" fmla="*/ 6786731 w 6995317"/>
              <a:gd name="connsiteY3" fmla="*/ 6068353 h 6069883"/>
              <a:gd name="connsiteX4" fmla="*/ 1904026 w 6995317"/>
              <a:gd name="connsiteY4" fmla="*/ 6066818 h 6069883"/>
              <a:gd name="connsiteX5" fmla="*/ 7125 w 6995317"/>
              <a:gd name="connsiteY5" fmla="*/ 5495965 h 6069883"/>
              <a:gd name="connsiteX6" fmla="*/ 775 w 6995317"/>
              <a:gd name="connsiteY6" fmla="*/ 205811 h 6069883"/>
              <a:gd name="connsiteX0" fmla="*/ 775 w 8098398"/>
              <a:gd name="connsiteY0" fmla="*/ 205811 h 6069883"/>
              <a:gd name="connsiteX1" fmla="*/ 138726 w 8098398"/>
              <a:gd name="connsiteY1" fmla="*/ 1628 h 6069883"/>
              <a:gd name="connsiteX2" fmla="*/ 7782933 w 8098398"/>
              <a:gd name="connsiteY2" fmla="*/ 6721 h 6069883"/>
              <a:gd name="connsiteX3" fmla="*/ 6786731 w 8098398"/>
              <a:gd name="connsiteY3" fmla="*/ 6068353 h 6069883"/>
              <a:gd name="connsiteX4" fmla="*/ 1904026 w 8098398"/>
              <a:gd name="connsiteY4" fmla="*/ 6066818 h 6069883"/>
              <a:gd name="connsiteX5" fmla="*/ 7125 w 8098398"/>
              <a:gd name="connsiteY5" fmla="*/ 5495965 h 6069883"/>
              <a:gd name="connsiteX6" fmla="*/ 775 w 8098398"/>
              <a:gd name="connsiteY6" fmla="*/ 205811 h 6069883"/>
              <a:gd name="connsiteX0" fmla="*/ 775 w 11796917"/>
              <a:gd name="connsiteY0" fmla="*/ 205811 h 6069883"/>
              <a:gd name="connsiteX1" fmla="*/ 138726 w 11796917"/>
              <a:gd name="connsiteY1" fmla="*/ 1628 h 6069883"/>
              <a:gd name="connsiteX2" fmla="*/ 11704058 w 11796917"/>
              <a:gd name="connsiteY2" fmla="*/ 10276 h 6069883"/>
              <a:gd name="connsiteX3" fmla="*/ 6786731 w 11796917"/>
              <a:gd name="connsiteY3" fmla="*/ 6068353 h 6069883"/>
              <a:gd name="connsiteX4" fmla="*/ 1904026 w 11796917"/>
              <a:gd name="connsiteY4" fmla="*/ 6066818 h 6069883"/>
              <a:gd name="connsiteX5" fmla="*/ 7125 w 11796917"/>
              <a:gd name="connsiteY5" fmla="*/ 5495965 h 6069883"/>
              <a:gd name="connsiteX6" fmla="*/ 775 w 11796917"/>
              <a:gd name="connsiteY6" fmla="*/ 205811 h 6069883"/>
              <a:gd name="connsiteX0" fmla="*/ 775 w 12397281"/>
              <a:gd name="connsiteY0" fmla="*/ 205811 h 6069883"/>
              <a:gd name="connsiteX1" fmla="*/ 138726 w 12397281"/>
              <a:gd name="connsiteY1" fmla="*/ 1628 h 6069883"/>
              <a:gd name="connsiteX2" fmla="*/ 11704058 w 12397281"/>
              <a:gd name="connsiteY2" fmla="*/ 10276 h 6069883"/>
              <a:gd name="connsiteX3" fmla="*/ 11809581 w 12397281"/>
              <a:gd name="connsiteY3" fmla="*/ 6064798 h 6069883"/>
              <a:gd name="connsiteX4" fmla="*/ 1904026 w 12397281"/>
              <a:gd name="connsiteY4" fmla="*/ 6066818 h 6069883"/>
              <a:gd name="connsiteX5" fmla="*/ 7125 w 12397281"/>
              <a:gd name="connsiteY5" fmla="*/ 5495965 h 6069883"/>
              <a:gd name="connsiteX6" fmla="*/ 775 w 12397281"/>
              <a:gd name="connsiteY6" fmla="*/ 205811 h 6069883"/>
              <a:gd name="connsiteX0" fmla="*/ 775 w 12104055"/>
              <a:gd name="connsiteY0" fmla="*/ 205811 h 6069883"/>
              <a:gd name="connsiteX1" fmla="*/ 138726 w 12104055"/>
              <a:gd name="connsiteY1" fmla="*/ 1628 h 6069883"/>
              <a:gd name="connsiteX2" fmla="*/ 11704058 w 12104055"/>
              <a:gd name="connsiteY2" fmla="*/ 10276 h 6069883"/>
              <a:gd name="connsiteX3" fmla="*/ 11809581 w 12104055"/>
              <a:gd name="connsiteY3" fmla="*/ 6064798 h 6069883"/>
              <a:gd name="connsiteX4" fmla="*/ 1904026 w 12104055"/>
              <a:gd name="connsiteY4" fmla="*/ 6066818 h 6069883"/>
              <a:gd name="connsiteX5" fmla="*/ 7125 w 12104055"/>
              <a:gd name="connsiteY5" fmla="*/ 5495965 h 6069883"/>
              <a:gd name="connsiteX6" fmla="*/ 775 w 12104055"/>
              <a:gd name="connsiteY6" fmla="*/ 205811 h 6069883"/>
              <a:gd name="connsiteX0" fmla="*/ 775 w 12100788"/>
              <a:gd name="connsiteY0" fmla="*/ 205811 h 6069883"/>
              <a:gd name="connsiteX1" fmla="*/ 138726 w 12100788"/>
              <a:gd name="connsiteY1" fmla="*/ 1628 h 6069883"/>
              <a:gd name="connsiteX2" fmla="*/ 11704058 w 12100788"/>
              <a:gd name="connsiteY2" fmla="*/ 10276 h 6069883"/>
              <a:gd name="connsiteX3" fmla="*/ 11809581 w 12100788"/>
              <a:gd name="connsiteY3" fmla="*/ 6064798 h 6069883"/>
              <a:gd name="connsiteX4" fmla="*/ 1904026 w 12100788"/>
              <a:gd name="connsiteY4" fmla="*/ 6066818 h 6069883"/>
              <a:gd name="connsiteX5" fmla="*/ 7125 w 12100788"/>
              <a:gd name="connsiteY5" fmla="*/ 5495965 h 6069883"/>
              <a:gd name="connsiteX6" fmla="*/ 775 w 12100788"/>
              <a:gd name="connsiteY6" fmla="*/ 205811 h 6069883"/>
              <a:gd name="connsiteX0" fmla="*/ 775 w 11811571"/>
              <a:gd name="connsiteY0" fmla="*/ 205811 h 6069883"/>
              <a:gd name="connsiteX1" fmla="*/ 138726 w 11811571"/>
              <a:gd name="connsiteY1" fmla="*/ 1628 h 6069883"/>
              <a:gd name="connsiteX2" fmla="*/ 11704058 w 11811571"/>
              <a:gd name="connsiteY2" fmla="*/ 10276 h 6069883"/>
              <a:gd name="connsiteX3" fmla="*/ 11809581 w 11811571"/>
              <a:gd name="connsiteY3" fmla="*/ 6064798 h 6069883"/>
              <a:gd name="connsiteX4" fmla="*/ 1904026 w 11811571"/>
              <a:gd name="connsiteY4" fmla="*/ 6066818 h 6069883"/>
              <a:gd name="connsiteX5" fmla="*/ 7125 w 11811571"/>
              <a:gd name="connsiteY5" fmla="*/ 5495965 h 6069883"/>
              <a:gd name="connsiteX6" fmla="*/ 775 w 11811571"/>
              <a:gd name="connsiteY6" fmla="*/ 205811 h 6069883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986"/>
              <a:gd name="connsiteY0" fmla="*/ 205812 h 6069884"/>
              <a:gd name="connsiteX1" fmla="*/ 138726 w 12594986"/>
              <a:gd name="connsiteY1" fmla="*/ 1629 h 6069884"/>
              <a:gd name="connsiteX2" fmla="*/ 11704058 w 12594986"/>
              <a:gd name="connsiteY2" fmla="*/ 10277 h 6069884"/>
              <a:gd name="connsiteX3" fmla="*/ 11819551 w 12594986"/>
              <a:gd name="connsiteY3" fmla="*/ 1121522 h 6069884"/>
              <a:gd name="connsiteX4" fmla="*/ 11809581 w 12594986"/>
              <a:gd name="connsiteY4" fmla="*/ 6064799 h 6069884"/>
              <a:gd name="connsiteX5" fmla="*/ 1904026 w 12594986"/>
              <a:gd name="connsiteY5" fmla="*/ 6066819 h 6069884"/>
              <a:gd name="connsiteX6" fmla="*/ 7125 w 12594986"/>
              <a:gd name="connsiteY6" fmla="*/ 5495966 h 6069884"/>
              <a:gd name="connsiteX7" fmla="*/ 775 w 12594986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37957"/>
              <a:gd name="connsiteY0" fmla="*/ 205812 h 6069884"/>
              <a:gd name="connsiteX1" fmla="*/ 138726 w 11837957"/>
              <a:gd name="connsiteY1" fmla="*/ 1629 h 6069884"/>
              <a:gd name="connsiteX2" fmla="*/ 11192883 w 11837957"/>
              <a:gd name="connsiteY2" fmla="*/ 6722 h 6069884"/>
              <a:gd name="connsiteX3" fmla="*/ 11819551 w 11837957"/>
              <a:gd name="connsiteY3" fmla="*/ 1121522 h 6069884"/>
              <a:gd name="connsiteX4" fmla="*/ 11809581 w 11837957"/>
              <a:gd name="connsiteY4" fmla="*/ 6064799 h 6069884"/>
              <a:gd name="connsiteX5" fmla="*/ 1904026 w 11837957"/>
              <a:gd name="connsiteY5" fmla="*/ 6066819 h 6069884"/>
              <a:gd name="connsiteX6" fmla="*/ 7125 w 11837957"/>
              <a:gd name="connsiteY6" fmla="*/ 5495966 h 6069884"/>
              <a:gd name="connsiteX7" fmla="*/ 775 w 11837957"/>
              <a:gd name="connsiteY7" fmla="*/ 205812 h 6069884"/>
              <a:gd name="connsiteX0" fmla="*/ 775 w 11825545"/>
              <a:gd name="connsiteY0" fmla="*/ 205812 h 6069884"/>
              <a:gd name="connsiteX1" fmla="*/ 138726 w 11825545"/>
              <a:gd name="connsiteY1" fmla="*/ 1629 h 6069884"/>
              <a:gd name="connsiteX2" fmla="*/ 11192883 w 11825545"/>
              <a:gd name="connsiteY2" fmla="*/ 6722 h 6069884"/>
              <a:gd name="connsiteX3" fmla="*/ 11819551 w 11825545"/>
              <a:gd name="connsiteY3" fmla="*/ 1121522 h 6069884"/>
              <a:gd name="connsiteX4" fmla="*/ 11809581 w 11825545"/>
              <a:gd name="connsiteY4" fmla="*/ 6064799 h 6069884"/>
              <a:gd name="connsiteX5" fmla="*/ 1904026 w 11825545"/>
              <a:gd name="connsiteY5" fmla="*/ 6066819 h 6069884"/>
              <a:gd name="connsiteX6" fmla="*/ 7125 w 11825545"/>
              <a:gd name="connsiteY6" fmla="*/ 5495966 h 6069884"/>
              <a:gd name="connsiteX7" fmla="*/ 775 w 11825545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192883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66535"/>
              <a:gd name="connsiteY0" fmla="*/ 205812 h 6069884"/>
              <a:gd name="connsiteX1" fmla="*/ 138726 w 11866535"/>
              <a:gd name="connsiteY1" fmla="*/ 1629 h 6069884"/>
              <a:gd name="connsiteX2" fmla="*/ 11700883 w 11866535"/>
              <a:gd name="connsiteY2" fmla="*/ 13832 h 6069884"/>
              <a:gd name="connsiteX3" fmla="*/ 11819551 w 11866535"/>
              <a:gd name="connsiteY3" fmla="*/ 1121522 h 6069884"/>
              <a:gd name="connsiteX4" fmla="*/ 11809581 w 11866535"/>
              <a:gd name="connsiteY4" fmla="*/ 6064799 h 6069884"/>
              <a:gd name="connsiteX5" fmla="*/ 1904026 w 11866535"/>
              <a:gd name="connsiteY5" fmla="*/ 6066819 h 6069884"/>
              <a:gd name="connsiteX6" fmla="*/ 7125 w 11866535"/>
              <a:gd name="connsiteY6" fmla="*/ 5495966 h 6069884"/>
              <a:gd name="connsiteX7" fmla="*/ 775 w 11866535"/>
              <a:gd name="connsiteY7" fmla="*/ 205812 h 6069884"/>
              <a:gd name="connsiteX0" fmla="*/ 775 w 11871795"/>
              <a:gd name="connsiteY0" fmla="*/ 205812 h 6069884"/>
              <a:gd name="connsiteX1" fmla="*/ 138726 w 11871795"/>
              <a:gd name="connsiteY1" fmla="*/ 1629 h 6069884"/>
              <a:gd name="connsiteX2" fmla="*/ 11700883 w 11871795"/>
              <a:gd name="connsiteY2" fmla="*/ 13832 h 6069884"/>
              <a:gd name="connsiteX3" fmla="*/ 11819551 w 11871795"/>
              <a:gd name="connsiteY3" fmla="*/ 1121522 h 6069884"/>
              <a:gd name="connsiteX4" fmla="*/ 11809581 w 11871795"/>
              <a:gd name="connsiteY4" fmla="*/ 6064799 h 6069884"/>
              <a:gd name="connsiteX5" fmla="*/ 1904026 w 11871795"/>
              <a:gd name="connsiteY5" fmla="*/ 6066819 h 6069884"/>
              <a:gd name="connsiteX6" fmla="*/ 7125 w 11871795"/>
              <a:gd name="connsiteY6" fmla="*/ 5495966 h 6069884"/>
              <a:gd name="connsiteX7" fmla="*/ 775 w 11871795"/>
              <a:gd name="connsiteY7" fmla="*/ 205812 h 6069884"/>
              <a:gd name="connsiteX0" fmla="*/ 775 w 11850218"/>
              <a:gd name="connsiteY0" fmla="*/ 205812 h 6069884"/>
              <a:gd name="connsiteX1" fmla="*/ 138726 w 11850218"/>
              <a:gd name="connsiteY1" fmla="*/ 1629 h 6069884"/>
              <a:gd name="connsiteX2" fmla="*/ 11659608 w 11850218"/>
              <a:gd name="connsiteY2" fmla="*/ 10277 h 6069884"/>
              <a:gd name="connsiteX3" fmla="*/ 11819551 w 11850218"/>
              <a:gd name="connsiteY3" fmla="*/ 1121522 h 6069884"/>
              <a:gd name="connsiteX4" fmla="*/ 11809581 w 11850218"/>
              <a:gd name="connsiteY4" fmla="*/ 6064799 h 6069884"/>
              <a:gd name="connsiteX5" fmla="*/ 1904026 w 11850218"/>
              <a:gd name="connsiteY5" fmla="*/ 6066819 h 6069884"/>
              <a:gd name="connsiteX6" fmla="*/ 7125 w 11850218"/>
              <a:gd name="connsiteY6" fmla="*/ 5495966 h 6069884"/>
              <a:gd name="connsiteX7" fmla="*/ 775 w 11850218"/>
              <a:gd name="connsiteY7" fmla="*/ 205812 h 6069884"/>
              <a:gd name="connsiteX0" fmla="*/ 775 w 11831396"/>
              <a:gd name="connsiteY0" fmla="*/ 205812 h 6069884"/>
              <a:gd name="connsiteX1" fmla="*/ 138726 w 11831396"/>
              <a:gd name="connsiteY1" fmla="*/ 1629 h 6069884"/>
              <a:gd name="connsiteX2" fmla="*/ 11659608 w 11831396"/>
              <a:gd name="connsiteY2" fmla="*/ 10277 h 6069884"/>
              <a:gd name="connsiteX3" fmla="*/ 11819551 w 11831396"/>
              <a:gd name="connsiteY3" fmla="*/ 1121522 h 6069884"/>
              <a:gd name="connsiteX4" fmla="*/ 11809581 w 11831396"/>
              <a:gd name="connsiteY4" fmla="*/ 6064799 h 6069884"/>
              <a:gd name="connsiteX5" fmla="*/ 1904026 w 11831396"/>
              <a:gd name="connsiteY5" fmla="*/ 6066819 h 6069884"/>
              <a:gd name="connsiteX6" fmla="*/ 7125 w 11831396"/>
              <a:gd name="connsiteY6" fmla="*/ 5495966 h 6069884"/>
              <a:gd name="connsiteX7" fmla="*/ 775 w 11831396"/>
              <a:gd name="connsiteY7" fmla="*/ 205812 h 6069884"/>
              <a:gd name="connsiteX0" fmla="*/ 775 w 11826314"/>
              <a:gd name="connsiteY0" fmla="*/ 205812 h 6069884"/>
              <a:gd name="connsiteX1" fmla="*/ 138726 w 11826314"/>
              <a:gd name="connsiteY1" fmla="*/ 1629 h 6069884"/>
              <a:gd name="connsiteX2" fmla="*/ 11659608 w 11826314"/>
              <a:gd name="connsiteY2" fmla="*/ 10277 h 6069884"/>
              <a:gd name="connsiteX3" fmla="*/ 11819551 w 11826314"/>
              <a:gd name="connsiteY3" fmla="*/ 1121522 h 6069884"/>
              <a:gd name="connsiteX4" fmla="*/ 11809581 w 11826314"/>
              <a:gd name="connsiteY4" fmla="*/ 6064799 h 6069884"/>
              <a:gd name="connsiteX5" fmla="*/ 1904026 w 11826314"/>
              <a:gd name="connsiteY5" fmla="*/ 6066819 h 6069884"/>
              <a:gd name="connsiteX6" fmla="*/ 7125 w 11826314"/>
              <a:gd name="connsiteY6" fmla="*/ 5495966 h 6069884"/>
              <a:gd name="connsiteX7" fmla="*/ 775 w 11826314"/>
              <a:gd name="connsiteY7" fmla="*/ 205812 h 6069884"/>
              <a:gd name="connsiteX0" fmla="*/ 775 w 11823476"/>
              <a:gd name="connsiteY0" fmla="*/ 205812 h 6069884"/>
              <a:gd name="connsiteX1" fmla="*/ 138726 w 11823476"/>
              <a:gd name="connsiteY1" fmla="*/ 1629 h 6069884"/>
              <a:gd name="connsiteX2" fmla="*/ 11659608 w 11823476"/>
              <a:gd name="connsiteY2" fmla="*/ 10277 h 6069884"/>
              <a:gd name="connsiteX3" fmla="*/ 11819551 w 11823476"/>
              <a:gd name="connsiteY3" fmla="*/ 1121522 h 6069884"/>
              <a:gd name="connsiteX4" fmla="*/ 11809581 w 11823476"/>
              <a:gd name="connsiteY4" fmla="*/ 6064799 h 6069884"/>
              <a:gd name="connsiteX5" fmla="*/ 1904026 w 11823476"/>
              <a:gd name="connsiteY5" fmla="*/ 6066819 h 6069884"/>
              <a:gd name="connsiteX6" fmla="*/ 7125 w 11823476"/>
              <a:gd name="connsiteY6" fmla="*/ 5495966 h 6069884"/>
              <a:gd name="connsiteX7" fmla="*/ 775 w 11823476"/>
              <a:gd name="connsiteY7" fmla="*/ 205812 h 6069884"/>
              <a:gd name="connsiteX0" fmla="*/ 775 w 12559042"/>
              <a:gd name="connsiteY0" fmla="*/ 205812 h 6069884"/>
              <a:gd name="connsiteX1" fmla="*/ 138726 w 12559042"/>
              <a:gd name="connsiteY1" fmla="*/ 1629 h 6069884"/>
              <a:gd name="connsiteX2" fmla="*/ 11659608 w 12559042"/>
              <a:gd name="connsiteY2" fmla="*/ 10277 h 6069884"/>
              <a:gd name="connsiteX3" fmla="*/ 11810026 w 12559042"/>
              <a:gd name="connsiteY3" fmla="*/ 122510 h 6069884"/>
              <a:gd name="connsiteX4" fmla="*/ 11819551 w 12559042"/>
              <a:gd name="connsiteY4" fmla="*/ 1121522 h 6069884"/>
              <a:gd name="connsiteX5" fmla="*/ 11809581 w 12559042"/>
              <a:gd name="connsiteY5" fmla="*/ 6064799 h 6069884"/>
              <a:gd name="connsiteX6" fmla="*/ 1904026 w 12559042"/>
              <a:gd name="connsiteY6" fmla="*/ 6066819 h 6069884"/>
              <a:gd name="connsiteX7" fmla="*/ 7125 w 12559042"/>
              <a:gd name="connsiteY7" fmla="*/ 5495966 h 6069884"/>
              <a:gd name="connsiteX8" fmla="*/ 775 w 12559042"/>
              <a:gd name="connsiteY8" fmla="*/ 205812 h 6069884"/>
              <a:gd name="connsiteX0" fmla="*/ 775 w 11825341"/>
              <a:gd name="connsiteY0" fmla="*/ 211183 h 6075255"/>
              <a:gd name="connsiteX1" fmla="*/ 138726 w 11825341"/>
              <a:gd name="connsiteY1" fmla="*/ 7000 h 6075255"/>
              <a:gd name="connsiteX2" fmla="*/ 11659608 w 11825341"/>
              <a:gd name="connsiteY2" fmla="*/ 15648 h 6075255"/>
              <a:gd name="connsiteX3" fmla="*/ 11810026 w 11825341"/>
              <a:gd name="connsiteY3" fmla="*/ 127881 h 6075255"/>
              <a:gd name="connsiteX4" fmla="*/ 11819551 w 11825341"/>
              <a:gd name="connsiteY4" fmla="*/ 1126893 h 6075255"/>
              <a:gd name="connsiteX5" fmla="*/ 11809581 w 11825341"/>
              <a:gd name="connsiteY5" fmla="*/ 6070170 h 6075255"/>
              <a:gd name="connsiteX6" fmla="*/ 1904026 w 11825341"/>
              <a:gd name="connsiteY6" fmla="*/ 6072190 h 6075255"/>
              <a:gd name="connsiteX7" fmla="*/ 7125 w 11825341"/>
              <a:gd name="connsiteY7" fmla="*/ 5501337 h 6075255"/>
              <a:gd name="connsiteX8" fmla="*/ 775 w 11825341"/>
              <a:gd name="connsiteY8" fmla="*/ 211183 h 6075255"/>
              <a:gd name="connsiteX0" fmla="*/ 775 w 11821813"/>
              <a:gd name="connsiteY0" fmla="*/ 211183 h 6075255"/>
              <a:gd name="connsiteX1" fmla="*/ 138726 w 11821813"/>
              <a:gd name="connsiteY1" fmla="*/ 7000 h 6075255"/>
              <a:gd name="connsiteX2" fmla="*/ 11659608 w 11821813"/>
              <a:gd name="connsiteY2" fmla="*/ 15648 h 6075255"/>
              <a:gd name="connsiteX3" fmla="*/ 11810026 w 11821813"/>
              <a:gd name="connsiteY3" fmla="*/ 127881 h 6075255"/>
              <a:gd name="connsiteX4" fmla="*/ 11819551 w 11821813"/>
              <a:gd name="connsiteY4" fmla="*/ 1126893 h 6075255"/>
              <a:gd name="connsiteX5" fmla="*/ 11809581 w 11821813"/>
              <a:gd name="connsiteY5" fmla="*/ 6070170 h 6075255"/>
              <a:gd name="connsiteX6" fmla="*/ 1904026 w 11821813"/>
              <a:gd name="connsiteY6" fmla="*/ 6072190 h 6075255"/>
              <a:gd name="connsiteX7" fmla="*/ 7125 w 11821813"/>
              <a:gd name="connsiteY7" fmla="*/ 5501337 h 6075255"/>
              <a:gd name="connsiteX8" fmla="*/ 775 w 11821813"/>
              <a:gd name="connsiteY8" fmla="*/ 211183 h 6075255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174049 h 6080783"/>
              <a:gd name="connsiteX1" fmla="*/ 138726 w 11821813"/>
              <a:gd name="connsiteY1" fmla="*/ 12528 h 6080783"/>
              <a:gd name="connsiteX2" fmla="*/ 11659608 w 11821813"/>
              <a:gd name="connsiteY2" fmla="*/ 21176 h 6080783"/>
              <a:gd name="connsiteX3" fmla="*/ 11816376 w 11821813"/>
              <a:gd name="connsiteY3" fmla="*/ 204513 h 6080783"/>
              <a:gd name="connsiteX4" fmla="*/ 11819551 w 11821813"/>
              <a:gd name="connsiteY4" fmla="*/ 1132421 h 6080783"/>
              <a:gd name="connsiteX5" fmla="*/ 11809581 w 11821813"/>
              <a:gd name="connsiteY5" fmla="*/ 6075698 h 6080783"/>
              <a:gd name="connsiteX6" fmla="*/ 1904026 w 11821813"/>
              <a:gd name="connsiteY6" fmla="*/ 6077718 h 6080783"/>
              <a:gd name="connsiteX7" fmla="*/ 7125 w 11821813"/>
              <a:gd name="connsiteY7" fmla="*/ 5506865 h 6080783"/>
              <a:gd name="connsiteX8" fmla="*/ 775 w 11821813"/>
              <a:gd name="connsiteY8" fmla="*/ 174049 h 6080783"/>
              <a:gd name="connsiteX0" fmla="*/ 2536 w 11823574"/>
              <a:gd name="connsiteY0" fmla="*/ 174049 h 6080783"/>
              <a:gd name="connsiteX1" fmla="*/ 140487 w 11823574"/>
              <a:gd name="connsiteY1" fmla="*/ 12528 h 6080783"/>
              <a:gd name="connsiteX2" fmla="*/ 11661369 w 11823574"/>
              <a:gd name="connsiteY2" fmla="*/ 21176 h 6080783"/>
              <a:gd name="connsiteX3" fmla="*/ 11818137 w 11823574"/>
              <a:gd name="connsiteY3" fmla="*/ 204513 h 6080783"/>
              <a:gd name="connsiteX4" fmla="*/ 11821312 w 11823574"/>
              <a:gd name="connsiteY4" fmla="*/ 1132421 h 6080783"/>
              <a:gd name="connsiteX5" fmla="*/ 11811342 w 11823574"/>
              <a:gd name="connsiteY5" fmla="*/ 6075698 h 6080783"/>
              <a:gd name="connsiteX6" fmla="*/ 1905787 w 11823574"/>
              <a:gd name="connsiteY6" fmla="*/ 6077718 h 6080783"/>
              <a:gd name="connsiteX7" fmla="*/ 8886 w 11823574"/>
              <a:gd name="connsiteY7" fmla="*/ 5506865 h 6080783"/>
              <a:gd name="connsiteX8" fmla="*/ 2536 w 11823574"/>
              <a:gd name="connsiteY8" fmla="*/ 174049 h 6080783"/>
              <a:gd name="connsiteX0" fmla="*/ 2536 w 11823574"/>
              <a:gd name="connsiteY0" fmla="*/ 163317 h 6070051"/>
              <a:gd name="connsiteX1" fmla="*/ 140487 w 11823574"/>
              <a:gd name="connsiteY1" fmla="*/ 1796 h 6070051"/>
              <a:gd name="connsiteX2" fmla="*/ 11661369 w 11823574"/>
              <a:gd name="connsiteY2" fmla="*/ 10444 h 6070051"/>
              <a:gd name="connsiteX3" fmla="*/ 11818137 w 11823574"/>
              <a:gd name="connsiteY3" fmla="*/ 193781 h 6070051"/>
              <a:gd name="connsiteX4" fmla="*/ 11821312 w 11823574"/>
              <a:gd name="connsiteY4" fmla="*/ 1121689 h 6070051"/>
              <a:gd name="connsiteX5" fmla="*/ 11811342 w 11823574"/>
              <a:gd name="connsiteY5" fmla="*/ 6064966 h 6070051"/>
              <a:gd name="connsiteX6" fmla="*/ 1905787 w 11823574"/>
              <a:gd name="connsiteY6" fmla="*/ 6066986 h 6070051"/>
              <a:gd name="connsiteX7" fmla="*/ 8886 w 11823574"/>
              <a:gd name="connsiteY7" fmla="*/ 5496133 h 6070051"/>
              <a:gd name="connsiteX8" fmla="*/ 2536 w 11823574"/>
              <a:gd name="connsiteY8" fmla="*/ 163317 h 6070051"/>
              <a:gd name="connsiteX0" fmla="*/ 1747 w 11822785"/>
              <a:gd name="connsiteY0" fmla="*/ 163317 h 6070051"/>
              <a:gd name="connsiteX1" fmla="*/ 158748 w 11822785"/>
              <a:gd name="connsiteY1" fmla="*/ 1796 h 6070051"/>
              <a:gd name="connsiteX2" fmla="*/ 11660580 w 11822785"/>
              <a:gd name="connsiteY2" fmla="*/ 10444 h 6070051"/>
              <a:gd name="connsiteX3" fmla="*/ 11817348 w 11822785"/>
              <a:gd name="connsiteY3" fmla="*/ 193781 h 6070051"/>
              <a:gd name="connsiteX4" fmla="*/ 11820523 w 11822785"/>
              <a:gd name="connsiteY4" fmla="*/ 1121689 h 6070051"/>
              <a:gd name="connsiteX5" fmla="*/ 11810553 w 11822785"/>
              <a:gd name="connsiteY5" fmla="*/ 6064966 h 6070051"/>
              <a:gd name="connsiteX6" fmla="*/ 1904998 w 11822785"/>
              <a:gd name="connsiteY6" fmla="*/ 6066986 h 6070051"/>
              <a:gd name="connsiteX7" fmla="*/ 8097 w 11822785"/>
              <a:gd name="connsiteY7" fmla="*/ 5496133 h 6070051"/>
              <a:gd name="connsiteX8" fmla="*/ 1747 w 11822785"/>
              <a:gd name="connsiteY8" fmla="*/ 163317 h 6070051"/>
              <a:gd name="connsiteX0" fmla="*/ 1747 w 11822213"/>
              <a:gd name="connsiteY0" fmla="*/ 163317 h 6070300"/>
              <a:gd name="connsiteX1" fmla="*/ 158748 w 11822213"/>
              <a:gd name="connsiteY1" fmla="*/ 1796 h 6070300"/>
              <a:gd name="connsiteX2" fmla="*/ 11660580 w 11822213"/>
              <a:gd name="connsiteY2" fmla="*/ 10444 h 6070300"/>
              <a:gd name="connsiteX3" fmla="*/ 11817348 w 11822213"/>
              <a:gd name="connsiteY3" fmla="*/ 193781 h 6070300"/>
              <a:gd name="connsiteX4" fmla="*/ 11820523 w 11822213"/>
              <a:gd name="connsiteY4" fmla="*/ 1121689 h 6070300"/>
              <a:gd name="connsiteX5" fmla="*/ 5762178 w 11822213"/>
              <a:gd name="connsiteY5" fmla="*/ 6070300 h 6070300"/>
              <a:gd name="connsiteX6" fmla="*/ 1904998 w 11822213"/>
              <a:gd name="connsiteY6" fmla="*/ 6066986 h 6070300"/>
              <a:gd name="connsiteX7" fmla="*/ 8097 w 11822213"/>
              <a:gd name="connsiteY7" fmla="*/ 5496133 h 6070300"/>
              <a:gd name="connsiteX8" fmla="*/ 1747 w 11822213"/>
              <a:gd name="connsiteY8" fmla="*/ 163317 h 6070300"/>
              <a:gd name="connsiteX0" fmla="*/ 1747 w 11817348"/>
              <a:gd name="connsiteY0" fmla="*/ 163317 h 6070300"/>
              <a:gd name="connsiteX1" fmla="*/ 158748 w 11817348"/>
              <a:gd name="connsiteY1" fmla="*/ 1796 h 6070300"/>
              <a:gd name="connsiteX2" fmla="*/ 11660580 w 11817348"/>
              <a:gd name="connsiteY2" fmla="*/ 10444 h 6070300"/>
              <a:gd name="connsiteX3" fmla="*/ 11817348 w 11817348"/>
              <a:gd name="connsiteY3" fmla="*/ 193781 h 6070300"/>
              <a:gd name="connsiteX4" fmla="*/ 5762178 w 11817348"/>
              <a:gd name="connsiteY4" fmla="*/ 6070300 h 6070300"/>
              <a:gd name="connsiteX5" fmla="*/ 1904998 w 11817348"/>
              <a:gd name="connsiteY5" fmla="*/ 6066986 h 6070300"/>
              <a:gd name="connsiteX6" fmla="*/ 8097 w 11817348"/>
              <a:gd name="connsiteY6" fmla="*/ 5496133 h 6070300"/>
              <a:gd name="connsiteX7" fmla="*/ 1747 w 11817348"/>
              <a:gd name="connsiteY7" fmla="*/ 163317 h 6070300"/>
              <a:gd name="connsiteX0" fmla="*/ 1747 w 11771826"/>
              <a:gd name="connsiteY0" fmla="*/ 163317 h 6070300"/>
              <a:gd name="connsiteX1" fmla="*/ 158748 w 11771826"/>
              <a:gd name="connsiteY1" fmla="*/ 1796 h 6070300"/>
              <a:gd name="connsiteX2" fmla="*/ 11660580 w 11771826"/>
              <a:gd name="connsiteY2" fmla="*/ 10444 h 6070300"/>
              <a:gd name="connsiteX3" fmla="*/ 5762178 w 11771826"/>
              <a:gd name="connsiteY3" fmla="*/ 6070300 h 6070300"/>
              <a:gd name="connsiteX4" fmla="*/ 1904998 w 11771826"/>
              <a:gd name="connsiteY4" fmla="*/ 6066986 h 6070300"/>
              <a:gd name="connsiteX5" fmla="*/ 8097 w 11771826"/>
              <a:gd name="connsiteY5" fmla="*/ 5496133 h 6070300"/>
              <a:gd name="connsiteX6" fmla="*/ 1747 w 11771826"/>
              <a:gd name="connsiteY6" fmla="*/ 163317 h 6070300"/>
              <a:gd name="connsiteX0" fmla="*/ 1747 w 11765947"/>
              <a:gd name="connsiteY0" fmla="*/ 163317 h 6070300"/>
              <a:gd name="connsiteX1" fmla="*/ 158748 w 11765947"/>
              <a:gd name="connsiteY1" fmla="*/ 1796 h 6070300"/>
              <a:gd name="connsiteX2" fmla="*/ 11660580 w 11765947"/>
              <a:gd name="connsiteY2" fmla="*/ 10444 h 6070300"/>
              <a:gd name="connsiteX3" fmla="*/ 5762178 w 11765947"/>
              <a:gd name="connsiteY3" fmla="*/ 6070300 h 6070300"/>
              <a:gd name="connsiteX4" fmla="*/ 1904998 w 11765947"/>
              <a:gd name="connsiteY4" fmla="*/ 6066986 h 6070300"/>
              <a:gd name="connsiteX5" fmla="*/ 8097 w 11765947"/>
              <a:gd name="connsiteY5" fmla="*/ 5496133 h 6070300"/>
              <a:gd name="connsiteX6" fmla="*/ 1747 w 11765947"/>
              <a:gd name="connsiteY6" fmla="*/ 163317 h 6070300"/>
              <a:gd name="connsiteX0" fmla="*/ 1747 w 12679266"/>
              <a:gd name="connsiteY0" fmla="*/ 163317 h 6070300"/>
              <a:gd name="connsiteX1" fmla="*/ 158748 w 12679266"/>
              <a:gd name="connsiteY1" fmla="*/ 1796 h 6070300"/>
              <a:gd name="connsiteX2" fmla="*/ 11660580 w 12679266"/>
              <a:gd name="connsiteY2" fmla="*/ 10444 h 6070300"/>
              <a:gd name="connsiteX3" fmla="*/ 5762178 w 12679266"/>
              <a:gd name="connsiteY3" fmla="*/ 6070300 h 6070300"/>
              <a:gd name="connsiteX4" fmla="*/ 1904998 w 12679266"/>
              <a:gd name="connsiteY4" fmla="*/ 6066986 h 6070300"/>
              <a:gd name="connsiteX5" fmla="*/ 8097 w 12679266"/>
              <a:gd name="connsiteY5" fmla="*/ 5496133 h 6070300"/>
              <a:gd name="connsiteX6" fmla="*/ 1747 w 12679266"/>
              <a:gd name="connsiteY6" fmla="*/ 163317 h 6070300"/>
              <a:gd name="connsiteX0" fmla="*/ 1747 w 7662612"/>
              <a:gd name="connsiteY0" fmla="*/ 163317 h 6518320"/>
              <a:gd name="connsiteX1" fmla="*/ 158748 w 7662612"/>
              <a:gd name="connsiteY1" fmla="*/ 1796 h 6518320"/>
              <a:gd name="connsiteX2" fmla="*/ 5821755 w 7662612"/>
              <a:gd name="connsiteY2" fmla="*/ 10444 h 6518320"/>
              <a:gd name="connsiteX3" fmla="*/ 5762178 w 7662612"/>
              <a:gd name="connsiteY3" fmla="*/ 6070300 h 6518320"/>
              <a:gd name="connsiteX4" fmla="*/ 1904998 w 7662612"/>
              <a:gd name="connsiteY4" fmla="*/ 6066986 h 6518320"/>
              <a:gd name="connsiteX5" fmla="*/ 8097 w 7662612"/>
              <a:gd name="connsiteY5" fmla="*/ 5496133 h 6518320"/>
              <a:gd name="connsiteX6" fmla="*/ 1747 w 7662612"/>
              <a:gd name="connsiteY6" fmla="*/ 163317 h 6518320"/>
              <a:gd name="connsiteX0" fmla="*/ 1747 w 7516956"/>
              <a:gd name="connsiteY0" fmla="*/ 163317 h 6518320"/>
              <a:gd name="connsiteX1" fmla="*/ 158748 w 7516956"/>
              <a:gd name="connsiteY1" fmla="*/ 1796 h 6518320"/>
              <a:gd name="connsiteX2" fmla="*/ 5821755 w 7516956"/>
              <a:gd name="connsiteY2" fmla="*/ 10444 h 6518320"/>
              <a:gd name="connsiteX3" fmla="*/ 5762178 w 7516956"/>
              <a:gd name="connsiteY3" fmla="*/ 6070300 h 6518320"/>
              <a:gd name="connsiteX4" fmla="*/ 1904998 w 7516956"/>
              <a:gd name="connsiteY4" fmla="*/ 6066986 h 6518320"/>
              <a:gd name="connsiteX5" fmla="*/ 8097 w 7516956"/>
              <a:gd name="connsiteY5" fmla="*/ 5496133 h 6518320"/>
              <a:gd name="connsiteX6" fmla="*/ 1747 w 7516956"/>
              <a:gd name="connsiteY6" fmla="*/ 163317 h 6518320"/>
              <a:gd name="connsiteX0" fmla="*/ 1747 w 5821755"/>
              <a:gd name="connsiteY0" fmla="*/ 163317 h 6518320"/>
              <a:gd name="connsiteX1" fmla="*/ 158748 w 5821755"/>
              <a:gd name="connsiteY1" fmla="*/ 1796 h 6518320"/>
              <a:gd name="connsiteX2" fmla="*/ 5821755 w 5821755"/>
              <a:gd name="connsiteY2" fmla="*/ 10444 h 6518320"/>
              <a:gd name="connsiteX3" fmla="*/ 5762178 w 5821755"/>
              <a:gd name="connsiteY3" fmla="*/ 6070300 h 6518320"/>
              <a:gd name="connsiteX4" fmla="*/ 1904998 w 5821755"/>
              <a:gd name="connsiteY4" fmla="*/ 6066986 h 6518320"/>
              <a:gd name="connsiteX5" fmla="*/ 8097 w 5821755"/>
              <a:gd name="connsiteY5" fmla="*/ 5496133 h 6518320"/>
              <a:gd name="connsiteX6" fmla="*/ 1747 w 5821755"/>
              <a:gd name="connsiteY6" fmla="*/ 163317 h 651832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8097 w 5821755"/>
              <a:gd name="connsiteY5" fmla="*/ 549613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8097 w 5821755"/>
              <a:gd name="connsiteY5" fmla="*/ 549613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6510 w 5821755"/>
              <a:gd name="connsiteY5" fmla="*/ 5492578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492248 w 5821755"/>
              <a:gd name="connsiteY4" fmla="*/ 6066987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1460"/>
              <a:gd name="connsiteX1" fmla="*/ 158748 w 5821755"/>
              <a:gd name="connsiteY1" fmla="*/ 1796 h 6071460"/>
              <a:gd name="connsiteX2" fmla="*/ 5821755 w 5821755"/>
              <a:gd name="connsiteY2" fmla="*/ 10444 h 6071460"/>
              <a:gd name="connsiteX3" fmla="*/ 5762178 w 5821755"/>
              <a:gd name="connsiteY3" fmla="*/ 6070300 h 6071460"/>
              <a:gd name="connsiteX4" fmla="*/ 1492248 w 5821755"/>
              <a:gd name="connsiteY4" fmla="*/ 6066987 h 6071460"/>
              <a:gd name="connsiteX5" fmla="*/ 6510 w 5821755"/>
              <a:gd name="connsiteY5" fmla="*/ 5489023 h 6071460"/>
              <a:gd name="connsiteX6" fmla="*/ 1747 w 5821755"/>
              <a:gd name="connsiteY6" fmla="*/ 163317 h 6071460"/>
              <a:gd name="connsiteX0" fmla="*/ 1747 w 5821755"/>
              <a:gd name="connsiteY0" fmla="*/ 163317 h 6071641"/>
              <a:gd name="connsiteX1" fmla="*/ 158748 w 5821755"/>
              <a:gd name="connsiteY1" fmla="*/ 1796 h 6071641"/>
              <a:gd name="connsiteX2" fmla="*/ 5821755 w 5821755"/>
              <a:gd name="connsiteY2" fmla="*/ 10444 h 6071641"/>
              <a:gd name="connsiteX3" fmla="*/ 5762178 w 5821755"/>
              <a:gd name="connsiteY3" fmla="*/ 6070300 h 6071641"/>
              <a:gd name="connsiteX4" fmla="*/ 1492248 w 5821755"/>
              <a:gd name="connsiteY4" fmla="*/ 6066987 h 6071641"/>
              <a:gd name="connsiteX5" fmla="*/ 6510 w 5821755"/>
              <a:gd name="connsiteY5" fmla="*/ 5489023 h 6071641"/>
              <a:gd name="connsiteX6" fmla="*/ 1747 w 5821755"/>
              <a:gd name="connsiteY6" fmla="*/ 163317 h 6071641"/>
              <a:gd name="connsiteX0" fmla="*/ 1747 w 5821755"/>
              <a:gd name="connsiteY0" fmla="*/ 163317 h 6070723"/>
              <a:gd name="connsiteX1" fmla="*/ 158748 w 5821755"/>
              <a:gd name="connsiteY1" fmla="*/ 1796 h 6070723"/>
              <a:gd name="connsiteX2" fmla="*/ 5821755 w 5821755"/>
              <a:gd name="connsiteY2" fmla="*/ 10444 h 6070723"/>
              <a:gd name="connsiteX3" fmla="*/ 5762178 w 5821755"/>
              <a:gd name="connsiteY3" fmla="*/ 6070300 h 6070723"/>
              <a:gd name="connsiteX4" fmla="*/ 1492248 w 5821755"/>
              <a:gd name="connsiteY4" fmla="*/ 6066987 h 6070723"/>
              <a:gd name="connsiteX5" fmla="*/ 6510 w 5821755"/>
              <a:gd name="connsiteY5" fmla="*/ 5489023 h 6070723"/>
              <a:gd name="connsiteX6" fmla="*/ 1747 w 5821755"/>
              <a:gd name="connsiteY6" fmla="*/ 163317 h 6070723"/>
              <a:gd name="connsiteX0" fmla="*/ 1747 w 5821755"/>
              <a:gd name="connsiteY0" fmla="*/ 163317 h 6070723"/>
              <a:gd name="connsiteX1" fmla="*/ 158748 w 5821755"/>
              <a:gd name="connsiteY1" fmla="*/ 1796 h 6070723"/>
              <a:gd name="connsiteX2" fmla="*/ 5821755 w 5821755"/>
              <a:gd name="connsiteY2" fmla="*/ 10444 h 6070723"/>
              <a:gd name="connsiteX3" fmla="*/ 5762178 w 5821755"/>
              <a:gd name="connsiteY3" fmla="*/ 6070300 h 6070723"/>
              <a:gd name="connsiteX4" fmla="*/ 1492248 w 5821755"/>
              <a:gd name="connsiteY4" fmla="*/ 6066987 h 6070723"/>
              <a:gd name="connsiteX5" fmla="*/ 6510 w 5821755"/>
              <a:gd name="connsiteY5" fmla="*/ 5489023 h 6070723"/>
              <a:gd name="connsiteX6" fmla="*/ 1747 w 5821755"/>
              <a:gd name="connsiteY6" fmla="*/ 163317 h 6070723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58898 w 5821755"/>
              <a:gd name="connsiteY4" fmla="*/ 6065210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58898 w 5821755"/>
              <a:gd name="connsiteY4" fmla="*/ 6063433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58898 w 5821755"/>
              <a:gd name="connsiteY4" fmla="*/ 6063433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14448 w 5821755"/>
              <a:gd name="connsiteY4" fmla="*/ 6063434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268410 w 5821755"/>
              <a:gd name="connsiteY4" fmla="*/ 6063435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268410 w 5821755"/>
              <a:gd name="connsiteY4" fmla="*/ 6063435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814565 w 5821755"/>
              <a:gd name="connsiteY3" fmla="*/ 6070300 h 6070300"/>
              <a:gd name="connsiteX4" fmla="*/ 1268410 w 5821755"/>
              <a:gd name="connsiteY4" fmla="*/ 6063435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15180"/>
              <a:gd name="connsiteY0" fmla="*/ 163317 h 6070300"/>
              <a:gd name="connsiteX1" fmla="*/ 158748 w 5815180"/>
              <a:gd name="connsiteY1" fmla="*/ 1796 h 6070300"/>
              <a:gd name="connsiteX2" fmla="*/ 5813817 w 5815180"/>
              <a:gd name="connsiteY2" fmla="*/ 10444 h 6070300"/>
              <a:gd name="connsiteX3" fmla="*/ 5814565 w 5815180"/>
              <a:gd name="connsiteY3" fmla="*/ 6070300 h 6070300"/>
              <a:gd name="connsiteX4" fmla="*/ 1268410 w 5815180"/>
              <a:gd name="connsiteY4" fmla="*/ 6063435 h 6070300"/>
              <a:gd name="connsiteX5" fmla="*/ 6510 w 5815180"/>
              <a:gd name="connsiteY5" fmla="*/ 5489023 h 6070300"/>
              <a:gd name="connsiteX6" fmla="*/ 1747 w 5815180"/>
              <a:gd name="connsiteY6" fmla="*/ 163317 h 6070300"/>
              <a:gd name="connsiteX0" fmla="*/ 428 w 5813861"/>
              <a:gd name="connsiteY0" fmla="*/ 162163 h 6069146"/>
              <a:gd name="connsiteX1" fmla="*/ 157429 w 5813861"/>
              <a:gd name="connsiteY1" fmla="*/ 642 h 6069146"/>
              <a:gd name="connsiteX2" fmla="*/ 5812498 w 5813861"/>
              <a:gd name="connsiteY2" fmla="*/ 9290 h 6069146"/>
              <a:gd name="connsiteX3" fmla="*/ 5813246 w 5813861"/>
              <a:gd name="connsiteY3" fmla="*/ 6069146 h 6069146"/>
              <a:gd name="connsiteX4" fmla="*/ 1267091 w 5813861"/>
              <a:gd name="connsiteY4" fmla="*/ 6062281 h 6069146"/>
              <a:gd name="connsiteX5" fmla="*/ 5191 w 5813861"/>
              <a:gd name="connsiteY5" fmla="*/ 5487869 h 6069146"/>
              <a:gd name="connsiteX6" fmla="*/ 428 w 5813861"/>
              <a:gd name="connsiteY6" fmla="*/ 162163 h 6069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3861" h="6069146">
                <a:moveTo>
                  <a:pt x="428" y="162163"/>
                </a:moveTo>
                <a:cubicBezTo>
                  <a:pt x="-4388" y="-26184"/>
                  <a:pt x="30483" y="2340"/>
                  <a:pt x="157429" y="642"/>
                </a:cubicBezTo>
                <a:lnTo>
                  <a:pt x="5812498" y="9290"/>
                </a:lnTo>
                <a:cubicBezTo>
                  <a:pt x="5810101" y="2029242"/>
                  <a:pt x="5815643" y="4049194"/>
                  <a:pt x="5813246" y="6069146"/>
                </a:cubicBezTo>
                <a:cubicBezTo>
                  <a:pt x="5084253" y="6060002"/>
                  <a:pt x="2552818" y="6063386"/>
                  <a:pt x="1267091" y="6062281"/>
                </a:cubicBezTo>
                <a:cubicBezTo>
                  <a:pt x="710990" y="6042055"/>
                  <a:pt x="345391" y="5815623"/>
                  <a:pt x="5191" y="5487869"/>
                </a:cubicBezTo>
                <a:cubicBezTo>
                  <a:pt x="6249" y="3268233"/>
                  <a:pt x="-630" y="2381799"/>
                  <a:pt x="428" y="162163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lägga in bild   </a:t>
            </a:r>
          </a:p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                      </a:t>
            </a:r>
          </a:p>
          <a:p>
            <a:endParaRPr lang="sv-SE" dirty="0"/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A0DC9DB3-C6CE-4C03-A72B-856577E203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83620DD-DA98-4275-991F-5E42BBF29D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0688" y="674688"/>
            <a:ext cx="4687887" cy="43259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 sz="1600"/>
            </a:lvl2pPr>
            <a:lvl3pPr marL="914400" indent="0">
              <a:lnSpc>
                <a:spcPct val="100000"/>
              </a:lnSpc>
              <a:buFontTx/>
              <a:buNone/>
              <a:defRPr sz="1400"/>
            </a:lvl3pPr>
            <a:lvl4pPr marL="1371600" indent="0">
              <a:lnSpc>
                <a:spcPct val="100000"/>
              </a:lnSpc>
              <a:buFontTx/>
              <a:buNone/>
              <a:defRPr sz="1200"/>
            </a:lvl4pPr>
            <a:lvl5pPr marL="1828800" indent="0">
              <a:lnSpc>
                <a:spcPct val="100000"/>
              </a:lnSpc>
              <a:buFontTx/>
              <a:buNone/>
              <a:defRPr sz="1000"/>
            </a:lvl5pPr>
          </a:lstStyle>
          <a:p>
            <a:pPr lvl="0"/>
            <a:r>
              <a:rPr lang="sv-SE" dirty="0"/>
              <a:t>Klicka här för att lägga 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5739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77960" y="371181"/>
            <a:ext cx="10975839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 i överkant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1325619" y="1825623"/>
            <a:ext cx="4454431" cy="30673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skriva in text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  <a:p>
            <a:pPr lvl="3"/>
            <a:r>
              <a:rPr lang="sv-SE" dirty="0"/>
              <a:t>Nivå 4</a:t>
            </a:r>
          </a:p>
          <a:p>
            <a:pPr lvl="4"/>
            <a:r>
              <a:rPr lang="sv-SE" dirty="0"/>
              <a:t>Nivå 5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sz="half" idx="10" hasCustomPrompt="1"/>
          </p:nvPr>
        </p:nvSpPr>
        <p:spPr>
          <a:xfrm>
            <a:off x="6196536" y="1825622"/>
            <a:ext cx="4454431" cy="30673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skriva in text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  <a:p>
            <a:pPr lvl="3"/>
            <a:r>
              <a:rPr lang="sv-SE" dirty="0"/>
              <a:t>Nivå 4</a:t>
            </a:r>
          </a:p>
          <a:p>
            <a:pPr lvl="4"/>
            <a:r>
              <a:rPr lang="sv-SE" dirty="0"/>
              <a:t>Nivå 5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23365A08-A021-49CA-9229-23403CDB4B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88653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52162" y="584067"/>
            <a:ext cx="10474907" cy="4361352"/>
          </a:xfrm>
          <a:prstGeom prst="rect">
            <a:avLst/>
          </a:prstGeom>
          <a:solidFill>
            <a:schemeClr val="bg1"/>
          </a:solidFill>
        </p:spPr>
        <p:txBody>
          <a:bodyPr tIns="1188000" anchor="t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ikonerna för att infoga tabeller, video, </a:t>
            </a:r>
            <a:r>
              <a:rPr lang="sv-SE"/>
              <a:t>smartart </a:t>
            </a:r>
            <a:r>
              <a:rPr lang="sv-SE" dirty="0"/>
              <a:t>och diagram</a:t>
            </a:r>
          </a:p>
        </p:txBody>
      </p:sp>
      <p:sp>
        <p:nvSpPr>
          <p:cNvPr id="10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3"/>
            <a:ext cx="9521364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aseline="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när man använder helsidesdiagram</a:t>
            </a:r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B3F58145-C7E7-4CD0-B68A-C3A5BA02C8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423719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73" y="143622"/>
            <a:ext cx="11887200" cy="655105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39" y="3279035"/>
            <a:ext cx="2453344" cy="149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2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ruta 7"/>
          <p:cNvSpPr txBox="1"/>
          <p:nvPr userDrawn="1"/>
        </p:nvSpPr>
        <p:spPr>
          <a:xfrm>
            <a:off x="319358" y="6356397"/>
            <a:ext cx="11977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regionkalmar.se  |</a:t>
            </a:r>
          </a:p>
        </p:txBody>
      </p:sp>
    </p:spTree>
    <p:extLst>
      <p:ext uri="{BB962C8B-B14F-4D97-AF65-F5344CB8AC3E}">
        <p14:creationId xmlns:p14="http://schemas.microsoft.com/office/powerpoint/2010/main" val="398219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2" r:id="rId5"/>
    <p:sldLayoutId id="2147483651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inera.se/statistik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3">
            <a:extLst>
              <a:ext uri="{FF2B5EF4-FFF2-40B4-BE49-F238E27FC236}">
                <a16:creationId xmlns:a16="http://schemas.microsoft.com/office/drawing/2014/main" id="{7C8D61F4-E00F-4884-9D43-0CF394555E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8" b="8218"/>
          <a:stretch>
            <a:fillRect/>
          </a:stretch>
        </p:blipFill>
        <p:spPr>
          <a:xfrm>
            <a:off x="187326" y="172870"/>
            <a:ext cx="11822785" cy="541829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6DA4644-5D73-4851-B8A5-D89E45A239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F2579FCF-59DA-484F-8A65-DF3D9C875EA3}"/>
              </a:ext>
            </a:extLst>
          </p:cNvPr>
          <p:cNvSpPr txBox="1">
            <a:spLocks/>
          </p:cNvSpPr>
          <p:nvPr/>
        </p:nvSpPr>
        <p:spPr>
          <a:xfrm>
            <a:off x="187326" y="2729140"/>
            <a:ext cx="11822785" cy="59380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DB0D1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sv-SE" sz="3200" dirty="0">
                <a:solidFill>
                  <a:schemeClr val="bg1"/>
                </a:solidFill>
              </a:rPr>
              <a:t>Lathund statistik – 1177 e-tjänster</a:t>
            </a:r>
          </a:p>
        </p:txBody>
      </p:sp>
    </p:spTree>
    <p:extLst>
      <p:ext uri="{BB962C8B-B14F-4D97-AF65-F5344CB8AC3E}">
        <p14:creationId xmlns:p14="http://schemas.microsoft.com/office/powerpoint/2010/main" val="2672310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487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E165D9-4128-4EE1-87EB-5FE4BC981E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Statistik från </a:t>
            </a:r>
            <a:r>
              <a:rPr lang="sv-SE" dirty="0" err="1"/>
              <a:t>Inera</a:t>
            </a:r>
            <a:r>
              <a:rPr lang="sv-SE" dirty="0"/>
              <a:t>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9A33F71-CC6E-4D85-B51B-AF2FB4EC6C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DCA544EA-2BDF-43AD-90FA-92AA28E85D29}"/>
              </a:ext>
            </a:extLst>
          </p:cNvPr>
          <p:cNvSpPr txBox="1"/>
          <p:nvPr/>
        </p:nvSpPr>
        <p:spPr>
          <a:xfrm>
            <a:off x="402105" y="1625905"/>
            <a:ext cx="4035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Statistiken hämtas på </a:t>
            </a:r>
            <a:r>
              <a:rPr lang="sv-SE" sz="1600" dirty="0">
                <a:hlinkClick r:id="rId2"/>
              </a:rPr>
              <a:t>Inera.se/statistik </a:t>
            </a:r>
            <a:endParaRPr lang="sv-SE" sz="1600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9A1FAC9-0A34-69F6-CF8E-B51585AC1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297" y="759219"/>
            <a:ext cx="6898547" cy="362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13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8B63652F-9B44-A909-D93F-6928F01B3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9" y="3752542"/>
            <a:ext cx="4957565" cy="945217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DC9F5E34-29CD-0FBF-3992-4E377AA2E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17" y="1634165"/>
            <a:ext cx="4236440" cy="840795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C82B851D-FEF9-43BE-BBAA-938DA3FAB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6291" y="1061498"/>
            <a:ext cx="3812820" cy="162024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EE165D9-4128-4EE1-87EB-5FE4BC981E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Antal visningar </a:t>
            </a:r>
            <a:r>
              <a:rPr lang="sv-SE" dirty="0" err="1"/>
              <a:t>kontaktkort</a:t>
            </a:r>
            <a:r>
              <a:rPr lang="sv-SE" dirty="0"/>
              <a:t>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D33F3D0-D3FC-426B-B61D-CDE877132B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595" y="1035753"/>
            <a:ext cx="5580599" cy="666733"/>
          </a:xfrm>
        </p:spPr>
        <p:txBody>
          <a:bodyPr/>
          <a:lstStyle/>
          <a:p>
            <a:r>
              <a:rPr lang="sv-SE" sz="1400" dirty="0"/>
              <a:t>1. </a:t>
            </a:r>
            <a:r>
              <a:rPr lang="sv-SE" sz="1600" dirty="0"/>
              <a:t>Klicka på statistik för 1177.se 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9A33F71-CC6E-4D85-B51B-AF2FB4EC6C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61D3FEFE-A8F9-4DA7-AC6E-1560A4CE1EAD}"/>
              </a:ext>
            </a:extLst>
          </p:cNvPr>
          <p:cNvSpPr/>
          <p:nvPr/>
        </p:nvSpPr>
        <p:spPr>
          <a:xfrm>
            <a:off x="1410537" y="1565538"/>
            <a:ext cx="879657" cy="319577"/>
          </a:xfrm>
          <a:prstGeom prst="ellipse">
            <a:avLst/>
          </a:prstGeom>
          <a:noFill/>
          <a:ln>
            <a:solidFill>
              <a:srgbClr val="E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6CA84FC4-33D0-4085-AED7-E3828B6BAAAB}"/>
              </a:ext>
            </a:extLst>
          </p:cNvPr>
          <p:cNvSpPr txBox="1">
            <a:spLocks/>
          </p:cNvSpPr>
          <p:nvPr/>
        </p:nvSpPr>
        <p:spPr>
          <a:xfrm>
            <a:off x="451084" y="2931591"/>
            <a:ext cx="4741701" cy="4974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/>
              <a:t>2. Klicka på kontaktkort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E4E2CB52-98AF-4CFD-BC00-9FE9DC580E85}"/>
              </a:ext>
            </a:extLst>
          </p:cNvPr>
          <p:cNvSpPr/>
          <p:nvPr/>
        </p:nvSpPr>
        <p:spPr>
          <a:xfrm>
            <a:off x="2633139" y="3775192"/>
            <a:ext cx="679509" cy="319577"/>
          </a:xfrm>
          <a:prstGeom prst="ellipse">
            <a:avLst/>
          </a:prstGeom>
          <a:noFill/>
          <a:ln>
            <a:solidFill>
              <a:srgbClr val="E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9F53826E-81DD-47E5-9B22-9484932EF2DA}"/>
              </a:ext>
            </a:extLst>
          </p:cNvPr>
          <p:cNvSpPr txBox="1">
            <a:spLocks/>
          </p:cNvSpPr>
          <p:nvPr/>
        </p:nvSpPr>
        <p:spPr>
          <a:xfrm>
            <a:off x="5226434" y="487683"/>
            <a:ext cx="6481400" cy="7683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/>
              <a:t>3. Tryck på filtrera statistiken. Tryck på pluset bredvid Län och välj Kalmar län. </a:t>
            </a:r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B56F2CC0-EC54-448D-A2DD-0AF2B22C277D}"/>
              </a:ext>
            </a:extLst>
          </p:cNvPr>
          <p:cNvSpPr txBox="1">
            <a:spLocks/>
          </p:cNvSpPr>
          <p:nvPr/>
        </p:nvSpPr>
        <p:spPr>
          <a:xfrm>
            <a:off x="5226434" y="2791730"/>
            <a:ext cx="6652471" cy="7988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/>
              <a:t>4</a:t>
            </a:r>
            <a:r>
              <a:rPr lang="sv-SE" dirty="0"/>
              <a:t>. </a:t>
            </a:r>
            <a:r>
              <a:rPr lang="sv-SE" sz="1600" dirty="0"/>
              <a:t>Tryck på pluset bredvid Vårdgivare, markera Kalmar län sedan Region Kalmar län och därefter din mottagning. Eller sök direkt i sökfältet. </a:t>
            </a:r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7E1AD7AB-069D-42D3-B960-5341F8D5694C}"/>
              </a:ext>
            </a:extLst>
          </p:cNvPr>
          <p:cNvSpPr/>
          <p:nvPr/>
        </p:nvSpPr>
        <p:spPr>
          <a:xfrm>
            <a:off x="10887605" y="2097412"/>
            <a:ext cx="527109" cy="247902"/>
          </a:xfrm>
          <a:prstGeom prst="ellipse">
            <a:avLst/>
          </a:prstGeom>
          <a:noFill/>
          <a:ln>
            <a:solidFill>
              <a:srgbClr val="E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966A7992-6991-4103-8EC4-90262962D0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5377" y="3407282"/>
            <a:ext cx="4083734" cy="219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78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E165D9-4128-4EE1-87EB-5FE4BC981E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Antal visningar </a:t>
            </a:r>
            <a:r>
              <a:rPr lang="sv-SE" dirty="0" err="1"/>
              <a:t>kontaktkort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D33F3D0-D3FC-426B-B61D-CDE877132B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1085" y="1044621"/>
            <a:ext cx="5580599" cy="666733"/>
          </a:xfrm>
        </p:spPr>
        <p:txBody>
          <a:bodyPr/>
          <a:lstStyle/>
          <a:p>
            <a:r>
              <a:rPr lang="sv-SE" sz="1600" dirty="0"/>
              <a:t>5. Scrolla ner till Antal sökningar per månad </a:t>
            </a:r>
          </a:p>
          <a:p>
            <a:r>
              <a:rPr lang="sv-SE" sz="1600" dirty="0"/>
              <a:t>6. Håll muspekaren på kurvan för att få fram siffror för varje månad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9A33F71-CC6E-4D85-B51B-AF2FB4EC6C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7701F6F2-FC05-4953-A423-6786C0579E59}"/>
              </a:ext>
            </a:extLst>
          </p:cNvPr>
          <p:cNvSpPr txBox="1"/>
          <p:nvPr/>
        </p:nvSpPr>
        <p:spPr>
          <a:xfrm>
            <a:off x="6644081" y="1249689"/>
            <a:ext cx="541928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Antal sidvisningar av </a:t>
            </a:r>
            <a:r>
              <a:rPr lang="sv-SE" sz="1600" b="1" dirty="0" err="1"/>
              <a:t>kontaktkort</a:t>
            </a:r>
            <a:r>
              <a:rPr lang="sv-SE" sz="1600" b="1" dirty="0"/>
              <a:t> per månad: </a:t>
            </a:r>
          </a:p>
          <a:p>
            <a:r>
              <a:rPr lang="sv-SE" sz="1600" dirty="0"/>
              <a:t>Hur många gånger har invånare varit inne och tittat på den valda mottagningens </a:t>
            </a:r>
            <a:r>
              <a:rPr lang="sv-SE" sz="1600" dirty="0" err="1"/>
              <a:t>kontaktkort</a:t>
            </a:r>
            <a:r>
              <a:rPr lang="sv-SE" sz="1600" dirty="0"/>
              <a:t>. </a:t>
            </a:r>
          </a:p>
          <a:p>
            <a:endParaRPr lang="sv-SE" sz="1600" b="1" dirty="0"/>
          </a:p>
          <a:p>
            <a:r>
              <a:rPr lang="sv-SE" sz="1600" b="1" dirty="0"/>
              <a:t>Vanligaste sökningarna: </a:t>
            </a:r>
          </a:p>
          <a:p>
            <a:r>
              <a:rPr lang="sv-SE" sz="1600" dirty="0"/>
              <a:t>Vad har invånarna i Kalmar län sökt mest på via 1177.se</a:t>
            </a:r>
          </a:p>
          <a:p>
            <a:endParaRPr lang="sv-SE" sz="1600" dirty="0"/>
          </a:p>
          <a:p>
            <a:r>
              <a:rPr lang="sv-SE" sz="1600" b="1" dirty="0"/>
              <a:t>Antal sökningar per månad: </a:t>
            </a:r>
          </a:p>
          <a:p>
            <a:r>
              <a:rPr lang="sv-SE" sz="1600" dirty="0"/>
              <a:t>Antal sökningar på </a:t>
            </a:r>
            <a:r>
              <a:rPr lang="sv-SE" sz="1600" dirty="0" err="1"/>
              <a:t>kontaktkort</a:t>
            </a:r>
            <a:r>
              <a:rPr lang="sv-SE" sz="1600" dirty="0"/>
              <a:t> på 1177.se i Kalmar län  (siffran gäller för alla mottagningar) </a:t>
            </a:r>
            <a:endParaRPr lang="sv-SE" dirty="0"/>
          </a:p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D5CF93A-FC70-4135-AA1E-1ADB61C7C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30" y="2185951"/>
            <a:ext cx="4321074" cy="248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51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F89E374-F39B-E65A-F0E8-B062865D2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29" y="1484859"/>
            <a:ext cx="3872214" cy="1784688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0ADA3248-68E2-4ECF-9733-FB6A19154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450" y="1758407"/>
            <a:ext cx="3644767" cy="169341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EE165D9-4128-4EE1-87EB-5FE4BC981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217" y="374277"/>
            <a:ext cx="5596864" cy="469309"/>
          </a:xfrm>
        </p:spPr>
        <p:txBody>
          <a:bodyPr>
            <a:normAutofit fontScale="90000"/>
          </a:bodyPr>
          <a:lstStyle/>
          <a:p>
            <a:r>
              <a:rPr lang="sv-SE" dirty="0"/>
              <a:t>Antal inkomna ärenden till mottagningen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9A33F71-CC6E-4D85-B51B-AF2FB4EC6C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2583068C-3750-46D0-B504-F2771A87FF5A}"/>
              </a:ext>
            </a:extLst>
          </p:cNvPr>
          <p:cNvSpPr/>
          <p:nvPr/>
        </p:nvSpPr>
        <p:spPr>
          <a:xfrm>
            <a:off x="2523336" y="2413509"/>
            <a:ext cx="873999" cy="411047"/>
          </a:xfrm>
          <a:prstGeom prst="ellipse">
            <a:avLst/>
          </a:prstGeom>
          <a:noFill/>
          <a:ln>
            <a:solidFill>
              <a:srgbClr val="E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9BEFE4F-7E65-43EA-A6C1-E586035CC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00" y="3703740"/>
            <a:ext cx="3580675" cy="1276613"/>
          </a:xfrm>
          <a:prstGeom prst="rect">
            <a:avLst/>
          </a:prstGeom>
        </p:spPr>
      </p:pic>
      <p:sp>
        <p:nvSpPr>
          <p:cNvPr id="8" name="Ellips 7">
            <a:extLst>
              <a:ext uri="{FF2B5EF4-FFF2-40B4-BE49-F238E27FC236}">
                <a16:creationId xmlns:a16="http://schemas.microsoft.com/office/drawing/2014/main" id="{77DB9E01-BC11-4043-991C-1467596AC469}"/>
              </a:ext>
            </a:extLst>
          </p:cNvPr>
          <p:cNvSpPr/>
          <p:nvPr/>
        </p:nvSpPr>
        <p:spPr>
          <a:xfrm>
            <a:off x="2552224" y="4503461"/>
            <a:ext cx="643981" cy="302868"/>
          </a:xfrm>
          <a:prstGeom prst="ellipse">
            <a:avLst/>
          </a:prstGeom>
          <a:noFill/>
          <a:ln>
            <a:solidFill>
              <a:srgbClr val="E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2CFA7AF3-7FB7-4F92-8C3C-A0AC8E166805}"/>
              </a:ext>
            </a:extLst>
          </p:cNvPr>
          <p:cNvSpPr/>
          <p:nvPr/>
        </p:nvSpPr>
        <p:spPr>
          <a:xfrm>
            <a:off x="5723647" y="379958"/>
            <a:ext cx="67130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3. Tryck på filtrera statistiken. Välj datum genom att trycka på pluset bredvid datum, och lägg till filter. </a:t>
            </a:r>
          </a:p>
          <a:p>
            <a:r>
              <a:rPr lang="sv-SE" sz="1600" dirty="0"/>
              <a:t>Sök sedan upp din mottagning genom att trycka på </a:t>
            </a:r>
          </a:p>
          <a:p>
            <a:r>
              <a:rPr lang="sv-SE" sz="1600" dirty="0"/>
              <a:t>pluset bredvid Mottagning, och lägg till filter.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B995E52D-E375-4E50-B3AD-121746CF503C}"/>
              </a:ext>
            </a:extLst>
          </p:cNvPr>
          <p:cNvSpPr/>
          <p:nvPr/>
        </p:nvSpPr>
        <p:spPr>
          <a:xfrm>
            <a:off x="329618" y="984106"/>
            <a:ext cx="3872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</a:t>
            </a:r>
            <a:r>
              <a:rPr lang="sv-SE" sz="1600" dirty="0"/>
              <a:t>. Klicka på statistik för 1177 e-tjänster.  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C4CC136B-EB77-40BF-8D86-374C91C68FCF}"/>
              </a:ext>
            </a:extLst>
          </p:cNvPr>
          <p:cNvSpPr/>
          <p:nvPr/>
        </p:nvSpPr>
        <p:spPr>
          <a:xfrm>
            <a:off x="377217" y="3334408"/>
            <a:ext cx="2169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/>
              <a:t>2. Klicka på ärenden  </a:t>
            </a:r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29D4EC5A-BF8A-4797-8A0B-CA77C50A48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4081" y="3451822"/>
            <a:ext cx="4831429" cy="1964081"/>
          </a:xfrm>
          <a:prstGeom prst="rect">
            <a:avLst/>
          </a:prstGeom>
        </p:spPr>
      </p:pic>
      <p:sp>
        <p:nvSpPr>
          <p:cNvPr id="18" name="Ellips 17">
            <a:extLst>
              <a:ext uri="{FF2B5EF4-FFF2-40B4-BE49-F238E27FC236}">
                <a16:creationId xmlns:a16="http://schemas.microsoft.com/office/drawing/2014/main" id="{C18D1BBD-F9BD-4B2B-87B2-708D7B303EB2}"/>
              </a:ext>
            </a:extLst>
          </p:cNvPr>
          <p:cNvSpPr/>
          <p:nvPr/>
        </p:nvSpPr>
        <p:spPr>
          <a:xfrm>
            <a:off x="9211878" y="2306820"/>
            <a:ext cx="402731" cy="189407"/>
          </a:xfrm>
          <a:prstGeom prst="ellipse">
            <a:avLst/>
          </a:prstGeom>
          <a:noFill/>
          <a:ln>
            <a:solidFill>
              <a:srgbClr val="E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2CB7F0A9-646C-43A6-95B1-108910BE8EA0}"/>
              </a:ext>
            </a:extLst>
          </p:cNvPr>
          <p:cNvSpPr/>
          <p:nvPr/>
        </p:nvSpPr>
        <p:spPr>
          <a:xfrm>
            <a:off x="9211878" y="2538879"/>
            <a:ext cx="402731" cy="189407"/>
          </a:xfrm>
          <a:prstGeom prst="ellipse">
            <a:avLst/>
          </a:prstGeom>
          <a:noFill/>
          <a:ln>
            <a:solidFill>
              <a:srgbClr val="E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00E555D-7B26-4790-A53E-94E98385469A}"/>
              </a:ext>
            </a:extLst>
          </p:cNvPr>
          <p:cNvSpPr/>
          <p:nvPr/>
        </p:nvSpPr>
        <p:spPr>
          <a:xfrm>
            <a:off x="9727528" y="1787521"/>
            <a:ext cx="25773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/>
              <a:t>Under flödestyp kan du bocka i och ur vårdinitierat och invånarinitierat. </a:t>
            </a:r>
          </a:p>
          <a:p>
            <a:endParaRPr lang="sv-SE" sz="1200" dirty="0"/>
          </a:p>
          <a:p>
            <a:r>
              <a:rPr lang="sv-SE" sz="1200" dirty="0"/>
              <a:t>Vårdinitierade = omvänt ärendeflöde</a:t>
            </a:r>
          </a:p>
          <a:p>
            <a:endParaRPr lang="sv-SE" sz="1200" dirty="0"/>
          </a:p>
          <a:p>
            <a:r>
              <a:rPr lang="sv-SE" sz="1200" dirty="0"/>
              <a:t>Invånarinitierat = ärenden som invånaren startar genom att skicka in ett ärende till vården </a:t>
            </a:r>
          </a:p>
        </p:txBody>
      </p: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4C4E539F-0C1F-C6D9-E8CD-2437E47A1959}"/>
              </a:ext>
            </a:extLst>
          </p:cNvPr>
          <p:cNvCxnSpPr>
            <a:cxnSpLocks/>
          </p:cNvCxnSpPr>
          <p:nvPr/>
        </p:nvCxnSpPr>
        <p:spPr>
          <a:xfrm flipH="1">
            <a:off x="9603078" y="2812488"/>
            <a:ext cx="194507" cy="16194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Ellips 19">
            <a:extLst>
              <a:ext uri="{FF2B5EF4-FFF2-40B4-BE49-F238E27FC236}">
                <a16:creationId xmlns:a16="http://schemas.microsoft.com/office/drawing/2014/main" id="{3783546B-46A4-0ED9-081A-C4254FD549F9}"/>
              </a:ext>
            </a:extLst>
          </p:cNvPr>
          <p:cNvSpPr/>
          <p:nvPr/>
        </p:nvSpPr>
        <p:spPr>
          <a:xfrm>
            <a:off x="9288340" y="2941837"/>
            <a:ext cx="299073" cy="179640"/>
          </a:xfrm>
          <a:prstGeom prst="ellipse">
            <a:avLst/>
          </a:prstGeom>
          <a:noFill/>
          <a:ln>
            <a:solidFill>
              <a:srgbClr val="E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3124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E165D9-4128-4EE1-87EB-5FE4BC981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217" y="374278"/>
            <a:ext cx="11223100" cy="447844"/>
          </a:xfrm>
        </p:spPr>
        <p:txBody>
          <a:bodyPr/>
          <a:lstStyle/>
          <a:p>
            <a:r>
              <a:rPr lang="sv-SE" dirty="0"/>
              <a:t>Antal inkomna ärenden till mottagningen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9A33F71-CC6E-4D85-B51B-AF2FB4EC6C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36C38BF-2EA9-4F01-BE17-3CF36D5C7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950" y="2399994"/>
            <a:ext cx="3923522" cy="2256856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A08B0CFF-F1D3-40A7-8C7E-E0BC611DF9AA}"/>
              </a:ext>
            </a:extLst>
          </p:cNvPr>
          <p:cNvSpPr/>
          <p:nvPr/>
        </p:nvSpPr>
        <p:spPr>
          <a:xfrm>
            <a:off x="363950" y="132379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600" dirty="0"/>
              <a:t>4. Välj Region, genom att trycka på pluset bredvid Region, </a:t>
            </a:r>
            <a:br>
              <a:rPr lang="sv-SE" sz="1600" dirty="0"/>
            </a:br>
            <a:r>
              <a:rPr lang="sv-SE" sz="1600" dirty="0"/>
              <a:t>tryck på lägg till filter och markera sedan Kalmar. </a:t>
            </a:r>
          </a:p>
          <a:p>
            <a:endParaRPr lang="sv-SE" sz="1600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6BC212D3-701F-475B-975F-58A57636A93A}"/>
              </a:ext>
            </a:extLst>
          </p:cNvPr>
          <p:cNvSpPr/>
          <p:nvPr/>
        </p:nvSpPr>
        <p:spPr>
          <a:xfrm>
            <a:off x="6383038" y="939442"/>
            <a:ext cx="38972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/>
              <a:t>5. Scrolla ner för att ta del av statistiken. </a:t>
            </a:r>
            <a:br>
              <a:rPr lang="sv-SE" sz="1600" dirty="0"/>
            </a:br>
            <a:r>
              <a:rPr lang="sv-SE" sz="1600" dirty="0"/>
              <a:t>Håll muspekaren på linjen för att få </a:t>
            </a:r>
            <a:br>
              <a:rPr lang="sv-SE" sz="1600" dirty="0"/>
            </a:br>
            <a:r>
              <a:rPr lang="sv-SE" sz="1600" dirty="0"/>
              <a:t>fram siffror per månad.  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192EE11-6C4E-4B5F-89A6-3880538A2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01" y="2034930"/>
            <a:ext cx="3977073" cy="2847463"/>
          </a:xfrm>
          <a:prstGeom prst="rect">
            <a:avLst/>
          </a:prstGeom>
        </p:spPr>
      </p:pic>
      <p:sp>
        <p:nvSpPr>
          <p:cNvPr id="9" name="Ellips 8">
            <a:extLst>
              <a:ext uri="{FF2B5EF4-FFF2-40B4-BE49-F238E27FC236}">
                <a16:creationId xmlns:a16="http://schemas.microsoft.com/office/drawing/2014/main" id="{368E6E8A-000A-455B-A7D9-44CD7C3AC944}"/>
              </a:ext>
            </a:extLst>
          </p:cNvPr>
          <p:cNvSpPr/>
          <p:nvPr/>
        </p:nvSpPr>
        <p:spPr>
          <a:xfrm>
            <a:off x="734301" y="3528422"/>
            <a:ext cx="758819" cy="356877"/>
          </a:xfrm>
          <a:prstGeom prst="ellipse">
            <a:avLst/>
          </a:prstGeom>
          <a:noFill/>
          <a:ln>
            <a:solidFill>
              <a:srgbClr val="E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1014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E165D9-4128-4EE1-87EB-5FE4BC981E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Antal inkomna ärenden per ärendetyp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9A33F71-CC6E-4D85-B51B-AF2FB4EC6C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F458463-7F65-43C1-88F7-041362B04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811" y="2179619"/>
            <a:ext cx="4692199" cy="3253529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30FF8E7F-9F83-4CCB-9468-2BA90BF19AFD}"/>
              </a:ext>
            </a:extLst>
          </p:cNvPr>
          <p:cNvSpPr/>
          <p:nvPr/>
        </p:nvSpPr>
        <p:spPr>
          <a:xfrm>
            <a:off x="750774" y="1142785"/>
            <a:ext cx="52837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6. Vill du se statistik per ärendetyp. </a:t>
            </a:r>
            <a:br>
              <a:rPr lang="sv-SE" sz="1600" dirty="0"/>
            </a:br>
            <a:r>
              <a:rPr lang="sv-SE" sz="1600" dirty="0"/>
              <a:t>Tryck på pluset bredvid ärendetyp. </a:t>
            </a:r>
            <a:br>
              <a:rPr lang="sv-SE" sz="1600" dirty="0"/>
            </a:br>
            <a:r>
              <a:rPr lang="sv-SE" sz="1600" dirty="0"/>
              <a:t>Tryck på Lägg till filter och välj den ärendetyp du önskar. 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CA3E049-4B16-4169-A3B0-B1C8DE92D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482" y="2830070"/>
            <a:ext cx="5962650" cy="1952625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216F9F85-5EF0-48E7-BA75-2860DE5D5A56}"/>
              </a:ext>
            </a:extLst>
          </p:cNvPr>
          <p:cNvSpPr/>
          <p:nvPr/>
        </p:nvSpPr>
        <p:spPr>
          <a:xfrm>
            <a:off x="6096000" y="2258292"/>
            <a:ext cx="52837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7. Scrolla ner för att ta del av statistiken. </a:t>
            </a:r>
          </a:p>
        </p:txBody>
      </p:sp>
    </p:spTree>
    <p:extLst>
      <p:ext uri="{BB962C8B-B14F-4D97-AF65-F5344CB8AC3E}">
        <p14:creationId xmlns:p14="http://schemas.microsoft.com/office/powerpoint/2010/main" val="1159846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objekt 19">
            <a:extLst>
              <a:ext uri="{FF2B5EF4-FFF2-40B4-BE49-F238E27FC236}">
                <a16:creationId xmlns:a16="http://schemas.microsoft.com/office/drawing/2014/main" id="{96E00C30-6501-FE61-C07E-4FE3FC537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70" y="3483720"/>
            <a:ext cx="4405749" cy="1816298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BA4B5B47-11E3-8B1A-749E-5F8DDFB72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14" y="1205295"/>
            <a:ext cx="5610968" cy="154805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EE165D9-4128-4EE1-87EB-5FE4BC981E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Webbtidbok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9A33F71-CC6E-4D85-B51B-AF2FB4EC6C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69DBA1A5-1370-4C1F-B2F5-A1BB53D7649B}"/>
              </a:ext>
            </a:extLst>
          </p:cNvPr>
          <p:cNvSpPr/>
          <p:nvPr/>
        </p:nvSpPr>
        <p:spPr>
          <a:xfrm>
            <a:off x="548165" y="1178596"/>
            <a:ext cx="2002087" cy="714228"/>
          </a:xfrm>
          <a:prstGeom prst="ellipse">
            <a:avLst/>
          </a:prstGeom>
          <a:noFill/>
          <a:ln>
            <a:solidFill>
              <a:srgbClr val="E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1BBC63C0-2691-4BC6-835F-02AF3288500A}"/>
              </a:ext>
            </a:extLst>
          </p:cNvPr>
          <p:cNvSpPr/>
          <p:nvPr/>
        </p:nvSpPr>
        <p:spPr>
          <a:xfrm>
            <a:off x="697937" y="3624648"/>
            <a:ext cx="851271" cy="400358"/>
          </a:xfrm>
          <a:prstGeom prst="ellipse">
            <a:avLst/>
          </a:prstGeom>
          <a:noFill/>
          <a:ln>
            <a:solidFill>
              <a:srgbClr val="E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4F3E2D93-2DBD-4130-914E-640490BCE8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2814" y="817079"/>
            <a:ext cx="5580599" cy="666733"/>
          </a:xfrm>
        </p:spPr>
        <p:txBody>
          <a:bodyPr/>
          <a:lstStyle/>
          <a:p>
            <a:r>
              <a:rPr lang="sv-SE" sz="1400" dirty="0"/>
              <a:t>1. </a:t>
            </a:r>
            <a:r>
              <a:rPr lang="sv-SE" sz="1600" dirty="0"/>
              <a:t>Klicka på statistik för 1177 tidbokning 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45785727-0EAE-4F14-8902-A4DA4DC09893}"/>
              </a:ext>
            </a:extLst>
          </p:cNvPr>
          <p:cNvSpPr txBox="1">
            <a:spLocks/>
          </p:cNvSpPr>
          <p:nvPr/>
        </p:nvSpPr>
        <p:spPr>
          <a:xfrm>
            <a:off x="451084" y="2931591"/>
            <a:ext cx="4741701" cy="4974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dirty="0"/>
              <a:t>2</a:t>
            </a:r>
            <a:r>
              <a:rPr lang="sv-SE" sz="1600" dirty="0"/>
              <a:t>. Klicka på översikt </a:t>
            </a:r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FF2D13E9-A2F0-4F65-BA39-5D2412779B8D}"/>
              </a:ext>
            </a:extLst>
          </p:cNvPr>
          <p:cNvSpPr txBox="1">
            <a:spLocks/>
          </p:cNvSpPr>
          <p:nvPr/>
        </p:nvSpPr>
        <p:spPr>
          <a:xfrm>
            <a:off x="7222920" y="912894"/>
            <a:ext cx="4815282" cy="75121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/>
              <a:t>3</a:t>
            </a:r>
            <a:r>
              <a:rPr lang="sv-SE" dirty="0"/>
              <a:t>. </a:t>
            </a:r>
            <a:r>
              <a:rPr lang="sv-SE" sz="1600" dirty="0"/>
              <a:t>Välj vårdgivare genom att först trycka på filtrera statistik och tryck sedan på pluset bredvid vårdgivare, och lägg till filter. Sök sedan efter din enhet. 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19E33BCE-9873-45B4-9566-7EEAE7126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920" y="3483720"/>
            <a:ext cx="3558330" cy="1621954"/>
          </a:xfrm>
          <a:prstGeom prst="rect">
            <a:avLst/>
          </a:prstGeom>
        </p:spPr>
      </p:pic>
      <p:sp>
        <p:nvSpPr>
          <p:cNvPr id="15" name="Ellips 14">
            <a:extLst>
              <a:ext uri="{FF2B5EF4-FFF2-40B4-BE49-F238E27FC236}">
                <a16:creationId xmlns:a16="http://schemas.microsoft.com/office/drawing/2014/main" id="{865A63C3-9736-4E29-B3C0-7871FEA9CB5E}"/>
              </a:ext>
            </a:extLst>
          </p:cNvPr>
          <p:cNvSpPr/>
          <p:nvPr/>
        </p:nvSpPr>
        <p:spPr>
          <a:xfrm>
            <a:off x="7222920" y="4571566"/>
            <a:ext cx="978655" cy="328683"/>
          </a:xfrm>
          <a:prstGeom prst="ellipse">
            <a:avLst/>
          </a:prstGeom>
          <a:noFill/>
          <a:ln>
            <a:solidFill>
              <a:srgbClr val="E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C83F5FE-A983-4815-B167-DBA31F3F24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2920" y="2118971"/>
            <a:ext cx="3383547" cy="1150335"/>
          </a:xfrm>
          <a:prstGeom prst="rect">
            <a:avLst/>
          </a:prstGeom>
        </p:spPr>
      </p:pic>
      <p:sp>
        <p:nvSpPr>
          <p:cNvPr id="17" name="Ellips 16">
            <a:extLst>
              <a:ext uri="{FF2B5EF4-FFF2-40B4-BE49-F238E27FC236}">
                <a16:creationId xmlns:a16="http://schemas.microsoft.com/office/drawing/2014/main" id="{D4FC05F8-E5A7-44EC-94A3-D935D6889EFF}"/>
              </a:ext>
            </a:extLst>
          </p:cNvPr>
          <p:cNvSpPr/>
          <p:nvPr/>
        </p:nvSpPr>
        <p:spPr>
          <a:xfrm>
            <a:off x="10347867" y="2552909"/>
            <a:ext cx="292156" cy="261534"/>
          </a:xfrm>
          <a:prstGeom prst="ellipse">
            <a:avLst/>
          </a:prstGeom>
          <a:noFill/>
          <a:ln>
            <a:solidFill>
              <a:srgbClr val="E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7864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E165D9-4128-4EE1-87EB-5FE4BC981E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Webbtidbok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9A33F71-CC6E-4D85-B51B-AF2FB4EC6C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503B624-44B1-4D88-9DD6-CE50B0A92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25310"/>
            <a:ext cx="5431129" cy="3163821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63514279-1DF9-4F2B-AFFC-EE799FE5BD26}"/>
              </a:ext>
            </a:extLst>
          </p:cNvPr>
          <p:cNvSpPr/>
          <p:nvPr/>
        </p:nvSpPr>
        <p:spPr>
          <a:xfrm>
            <a:off x="6096000" y="93944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600" dirty="0"/>
              <a:t>6. Scrolla ner för att ta del av statistiken. </a:t>
            </a:r>
            <a:br>
              <a:rPr lang="sv-SE" sz="1600" dirty="0"/>
            </a:br>
            <a:r>
              <a:rPr lang="sv-SE" sz="1600" dirty="0"/>
              <a:t>Håll muspekaren på linjen för att få </a:t>
            </a:r>
            <a:br>
              <a:rPr lang="sv-SE" sz="1600" dirty="0"/>
            </a:br>
            <a:r>
              <a:rPr lang="sv-SE" sz="1600" dirty="0"/>
              <a:t>fram siffror per månad.  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E513CC93-7D72-4AF1-B8EE-FB7B46F5B97A}"/>
              </a:ext>
            </a:extLst>
          </p:cNvPr>
          <p:cNvSpPr/>
          <p:nvPr/>
        </p:nvSpPr>
        <p:spPr>
          <a:xfrm>
            <a:off x="591683" y="1014863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/>
              <a:t>4</a:t>
            </a:r>
            <a:r>
              <a:rPr lang="sv-SE" sz="1600" dirty="0"/>
              <a:t>. Gör samma sak med datum, välj pluset bredvid </a:t>
            </a:r>
          </a:p>
          <a:p>
            <a:r>
              <a:rPr lang="sv-SE" sz="1600" dirty="0"/>
              <a:t>datum och lägg till filter. Kryssa i önskade datum. </a:t>
            </a:r>
          </a:p>
          <a:p>
            <a:r>
              <a:rPr lang="sv-SE" sz="1600" dirty="0"/>
              <a:t>Välj även län genom att trycka på pluset bredvid län </a:t>
            </a:r>
          </a:p>
          <a:p>
            <a:r>
              <a:rPr lang="sv-SE" sz="1600" dirty="0"/>
              <a:t>och lägg till filter. Kryssa i Kalmar län. 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9F99871-0BA0-456D-BE72-2C41B604F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71" y="2187514"/>
            <a:ext cx="3123739" cy="2094436"/>
          </a:xfrm>
          <a:prstGeom prst="rect">
            <a:avLst/>
          </a:prstGeom>
        </p:spPr>
      </p:pic>
      <p:sp>
        <p:nvSpPr>
          <p:cNvPr id="10" name="Ellips 9">
            <a:extLst>
              <a:ext uri="{FF2B5EF4-FFF2-40B4-BE49-F238E27FC236}">
                <a16:creationId xmlns:a16="http://schemas.microsoft.com/office/drawing/2014/main" id="{CA0EDA1B-7A8A-41F7-BCB0-9F817011CD28}"/>
              </a:ext>
            </a:extLst>
          </p:cNvPr>
          <p:cNvSpPr/>
          <p:nvPr/>
        </p:nvSpPr>
        <p:spPr>
          <a:xfrm>
            <a:off x="485905" y="2850913"/>
            <a:ext cx="851271" cy="400358"/>
          </a:xfrm>
          <a:prstGeom prst="ellipse">
            <a:avLst/>
          </a:prstGeom>
          <a:noFill/>
          <a:ln>
            <a:solidFill>
              <a:srgbClr val="E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A2FD5950-3A51-423C-99AB-A00943495C62}"/>
              </a:ext>
            </a:extLst>
          </p:cNvPr>
          <p:cNvSpPr/>
          <p:nvPr/>
        </p:nvSpPr>
        <p:spPr>
          <a:xfrm>
            <a:off x="591683" y="4346605"/>
            <a:ext cx="523027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5. Om du önskar statistik gällande en viss tjänst, exempelvis ”Boka tid” väljer du detta genom att trycka på pluset bredvid Tjänst, och lägg till filter. </a:t>
            </a:r>
          </a:p>
        </p:txBody>
      </p:sp>
    </p:spTree>
    <p:extLst>
      <p:ext uri="{BB962C8B-B14F-4D97-AF65-F5344CB8AC3E}">
        <p14:creationId xmlns:p14="http://schemas.microsoft.com/office/powerpoint/2010/main" val="3498252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egion Kalmar län">
      <a:dk1>
        <a:sysClr val="windowText" lastClr="000000"/>
      </a:dk1>
      <a:lt1>
        <a:sysClr val="window" lastClr="FFFFFF"/>
      </a:lt1>
      <a:dk2>
        <a:srgbClr val="757070"/>
      </a:dk2>
      <a:lt2>
        <a:srgbClr val="E7E6E6"/>
      </a:lt2>
      <a:accent1>
        <a:srgbClr val="FFCD00"/>
      </a:accent1>
      <a:accent2>
        <a:srgbClr val="DB0D15"/>
      </a:accent2>
      <a:accent3>
        <a:srgbClr val="B6ADA5"/>
      </a:accent3>
      <a:accent4>
        <a:srgbClr val="000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8A24378-3847-4504-9AC8-75210D6EE2C6}" vid="{B95858A7-A334-4826-8877-DE7814140C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PPT_mall_RegionKalmarlän</Template>
  <TotalTime>243</TotalTime>
  <Words>495</Words>
  <Application>Microsoft Office PowerPoint</Application>
  <PresentationFormat>Bredbild</PresentationFormat>
  <Paragraphs>47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2" baseType="lpstr">
      <vt:lpstr>Arial</vt:lpstr>
      <vt:lpstr>Office-tema</vt:lpstr>
      <vt:lpstr>PowerPoint-presentation</vt:lpstr>
      <vt:lpstr>Statistik från Inera </vt:lpstr>
      <vt:lpstr>Antal visningar kontaktkort </vt:lpstr>
      <vt:lpstr>Antal visningar kontaktkort</vt:lpstr>
      <vt:lpstr>Antal inkomna ärenden till mottagningen</vt:lpstr>
      <vt:lpstr>Antal inkomna ärenden till mottagningen </vt:lpstr>
      <vt:lpstr>Antal inkomna ärenden per ärendetyp </vt:lpstr>
      <vt:lpstr>Webbtidbok </vt:lpstr>
      <vt:lpstr>Webbtidbok </vt:lpstr>
      <vt:lpstr>PowerPoint-presentation</vt:lpstr>
    </vt:vector>
  </TitlesOfParts>
  <Company>Landstinget i Kalmar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Sandra Stark</dc:creator>
  <cp:lastModifiedBy>Sandra Stark</cp:lastModifiedBy>
  <cp:revision>26</cp:revision>
  <cp:lastPrinted>2020-10-13T14:05:46Z</cp:lastPrinted>
  <dcterms:created xsi:type="dcterms:W3CDTF">2020-10-08T11:12:38Z</dcterms:created>
  <dcterms:modified xsi:type="dcterms:W3CDTF">2023-11-24T06:21:13Z</dcterms:modified>
</cp:coreProperties>
</file>