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9" r:id="rId3"/>
    <p:sldId id="271" r:id="rId4"/>
    <p:sldId id="270" r:id="rId5"/>
    <p:sldId id="273" r:id="rId6"/>
    <p:sldId id="272" r:id="rId7"/>
    <p:sldId id="262" r:id="rId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216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7" d="100"/>
          <a:sy n="97" d="100"/>
        </p:scale>
        <p:origin x="432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5391609251968501E-2"/>
          <c:y val="0.14319148971509044"/>
          <c:w val="0.93057529527559057"/>
          <c:h val="0.74644169866869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Blad1!$A$2:$A$13</c:f>
              <c:strCache>
                <c:ptCount val="12"/>
                <c:pt idx="0">
                  <c:v>januari</c:v>
                </c:pt>
                <c:pt idx="1">
                  <c:v>februari</c:v>
                </c:pt>
                <c:pt idx="2">
                  <c:v>mars</c:v>
                </c:pt>
                <c:pt idx="3">
                  <c:v>april</c:v>
                </c:pt>
                <c:pt idx="4">
                  <c:v>maj</c:v>
                </c:pt>
                <c:pt idx="5">
                  <c:v>juni</c:v>
                </c:pt>
                <c:pt idx="6">
                  <c:v>juli</c:v>
                </c:pt>
                <c:pt idx="7">
                  <c:v>augusti</c:v>
                </c:pt>
                <c:pt idx="8">
                  <c:v>september</c:v>
                </c:pt>
                <c:pt idx="9">
                  <c:v>oktober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Blad1!$B$2:$B$13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D5-4D82-8387-8D994B327751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2026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Blad1!$A$2:$A$13</c:f>
              <c:strCache>
                <c:ptCount val="12"/>
                <c:pt idx="0">
                  <c:v>januari</c:v>
                </c:pt>
                <c:pt idx="1">
                  <c:v>februari</c:v>
                </c:pt>
                <c:pt idx="2">
                  <c:v>mars</c:v>
                </c:pt>
                <c:pt idx="3">
                  <c:v>april</c:v>
                </c:pt>
                <c:pt idx="4">
                  <c:v>maj</c:v>
                </c:pt>
                <c:pt idx="5">
                  <c:v>juni</c:v>
                </c:pt>
                <c:pt idx="6">
                  <c:v>juli</c:v>
                </c:pt>
                <c:pt idx="7">
                  <c:v>augusti</c:v>
                </c:pt>
                <c:pt idx="8">
                  <c:v>september</c:v>
                </c:pt>
                <c:pt idx="9">
                  <c:v>oktober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Blad1!$C$2:$C$13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ED5-4D82-8387-8D994B3277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17103760"/>
        <c:axId val="545024240"/>
      </c:barChart>
      <c:catAx>
        <c:axId val="417103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45024240"/>
        <c:crosses val="autoZero"/>
        <c:auto val="1"/>
        <c:lblAlgn val="ctr"/>
        <c:lblOffset val="100"/>
        <c:noMultiLvlLbl val="0"/>
      </c:catAx>
      <c:valAx>
        <c:axId val="5450242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17103760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66314991469226192"/>
          <c:y val="2.1717626834170174E-2"/>
          <c:w val="0.29706003479547155"/>
          <c:h val="4.8462172571236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3578894105348074E-2"/>
          <c:y val="2.3788410688434843E-2"/>
          <c:w val="0.93057529527559057"/>
          <c:h val="0.74644169866869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Blad1!$A$2:$A$13</c:f>
              <c:strCache>
                <c:ptCount val="12"/>
                <c:pt idx="0">
                  <c:v>januari</c:v>
                </c:pt>
                <c:pt idx="1">
                  <c:v>februari</c:v>
                </c:pt>
                <c:pt idx="2">
                  <c:v>mars</c:v>
                </c:pt>
                <c:pt idx="3">
                  <c:v>april</c:v>
                </c:pt>
                <c:pt idx="4">
                  <c:v>maj</c:v>
                </c:pt>
                <c:pt idx="5">
                  <c:v>juni</c:v>
                </c:pt>
                <c:pt idx="6">
                  <c:v>juli</c:v>
                </c:pt>
                <c:pt idx="7">
                  <c:v>augusti</c:v>
                </c:pt>
                <c:pt idx="8">
                  <c:v>september</c:v>
                </c:pt>
                <c:pt idx="9">
                  <c:v>oktober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Blad1!$B$2:$B$13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3EC-4E77-83CF-9D5F9F8E6E7C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2026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Blad1!$A$2:$A$13</c:f>
              <c:strCache>
                <c:ptCount val="12"/>
                <c:pt idx="0">
                  <c:v>januari</c:v>
                </c:pt>
                <c:pt idx="1">
                  <c:v>februari</c:v>
                </c:pt>
                <c:pt idx="2">
                  <c:v>mars</c:v>
                </c:pt>
                <c:pt idx="3">
                  <c:v>april</c:v>
                </c:pt>
                <c:pt idx="4">
                  <c:v>maj</c:v>
                </c:pt>
                <c:pt idx="5">
                  <c:v>juni</c:v>
                </c:pt>
                <c:pt idx="6">
                  <c:v>juli</c:v>
                </c:pt>
                <c:pt idx="7">
                  <c:v>augusti</c:v>
                </c:pt>
                <c:pt idx="8">
                  <c:v>september</c:v>
                </c:pt>
                <c:pt idx="9">
                  <c:v>oktober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Blad1!$C$2:$C$13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3EC-4E77-83CF-9D5F9F8E6E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17103760"/>
        <c:axId val="545024240"/>
      </c:barChart>
      <c:catAx>
        <c:axId val="417103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45024240"/>
        <c:crosses val="autoZero"/>
        <c:auto val="1"/>
        <c:lblAlgn val="ctr"/>
        <c:lblOffset val="100"/>
        <c:noMultiLvlLbl val="0"/>
      </c:catAx>
      <c:valAx>
        <c:axId val="5450242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17103760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66314991469226192"/>
          <c:y val="2.1717626834170174E-2"/>
          <c:w val="0.29706003479547155"/>
          <c:h val="4.8462172571236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3578894105348074E-2"/>
          <c:y val="2.3788410688434843E-2"/>
          <c:w val="0.93057529527559057"/>
          <c:h val="0.74644169866869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Blad1!$A$2:$A$13</c:f>
              <c:strCache>
                <c:ptCount val="12"/>
                <c:pt idx="0">
                  <c:v>januari</c:v>
                </c:pt>
                <c:pt idx="1">
                  <c:v>februari</c:v>
                </c:pt>
                <c:pt idx="2">
                  <c:v>mars</c:v>
                </c:pt>
                <c:pt idx="3">
                  <c:v>april</c:v>
                </c:pt>
                <c:pt idx="4">
                  <c:v>maj</c:v>
                </c:pt>
                <c:pt idx="5">
                  <c:v>juni</c:v>
                </c:pt>
                <c:pt idx="6">
                  <c:v>juli</c:v>
                </c:pt>
                <c:pt idx="7">
                  <c:v>augusti</c:v>
                </c:pt>
                <c:pt idx="8">
                  <c:v>september</c:v>
                </c:pt>
                <c:pt idx="9">
                  <c:v>oktober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Blad1!$B$2:$B$13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3EC-4E77-83CF-9D5F9F8E6E7C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2026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Blad1!$A$2:$A$13</c:f>
              <c:strCache>
                <c:ptCount val="12"/>
                <c:pt idx="0">
                  <c:v>januari</c:v>
                </c:pt>
                <c:pt idx="1">
                  <c:v>februari</c:v>
                </c:pt>
                <c:pt idx="2">
                  <c:v>mars</c:v>
                </c:pt>
                <c:pt idx="3">
                  <c:v>april</c:v>
                </c:pt>
                <c:pt idx="4">
                  <c:v>maj</c:v>
                </c:pt>
                <c:pt idx="5">
                  <c:v>juni</c:v>
                </c:pt>
                <c:pt idx="6">
                  <c:v>juli</c:v>
                </c:pt>
                <c:pt idx="7">
                  <c:v>augusti</c:v>
                </c:pt>
                <c:pt idx="8">
                  <c:v>september</c:v>
                </c:pt>
                <c:pt idx="9">
                  <c:v>oktober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Blad1!$C$2:$C$13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3EC-4E77-83CF-9D5F9F8E6E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17103760"/>
        <c:axId val="545024240"/>
      </c:barChart>
      <c:catAx>
        <c:axId val="417103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45024240"/>
        <c:crosses val="autoZero"/>
        <c:auto val="1"/>
        <c:lblAlgn val="ctr"/>
        <c:lblOffset val="100"/>
        <c:noMultiLvlLbl val="0"/>
      </c:catAx>
      <c:valAx>
        <c:axId val="5450242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17103760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66314991469226192"/>
          <c:y val="2.1717626834170174E-2"/>
          <c:w val="0.29706003479547155"/>
          <c:h val="4.8462172571236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3578894105348074E-2"/>
          <c:y val="2.3788410688434843E-2"/>
          <c:w val="0.93057529527559057"/>
          <c:h val="0.74644169866869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Blad1!$A$2:$A$13</c:f>
              <c:strCache>
                <c:ptCount val="12"/>
                <c:pt idx="0">
                  <c:v>januari</c:v>
                </c:pt>
                <c:pt idx="1">
                  <c:v>februari</c:v>
                </c:pt>
                <c:pt idx="2">
                  <c:v>mars</c:v>
                </c:pt>
                <c:pt idx="3">
                  <c:v>april</c:v>
                </c:pt>
                <c:pt idx="4">
                  <c:v>maj</c:v>
                </c:pt>
                <c:pt idx="5">
                  <c:v>juni</c:v>
                </c:pt>
                <c:pt idx="6">
                  <c:v>juli</c:v>
                </c:pt>
                <c:pt idx="7">
                  <c:v>augusti</c:v>
                </c:pt>
                <c:pt idx="8">
                  <c:v>september</c:v>
                </c:pt>
                <c:pt idx="9">
                  <c:v>oktober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Blad1!$B$2:$B$13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3EC-4E77-83CF-9D5F9F8E6E7C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2026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Blad1!$A$2:$A$13</c:f>
              <c:strCache>
                <c:ptCount val="12"/>
                <c:pt idx="0">
                  <c:v>januari</c:v>
                </c:pt>
                <c:pt idx="1">
                  <c:v>februari</c:v>
                </c:pt>
                <c:pt idx="2">
                  <c:v>mars</c:v>
                </c:pt>
                <c:pt idx="3">
                  <c:v>april</c:v>
                </c:pt>
                <c:pt idx="4">
                  <c:v>maj</c:v>
                </c:pt>
                <c:pt idx="5">
                  <c:v>juni</c:v>
                </c:pt>
                <c:pt idx="6">
                  <c:v>juli</c:v>
                </c:pt>
                <c:pt idx="7">
                  <c:v>augusti</c:v>
                </c:pt>
                <c:pt idx="8">
                  <c:v>september</c:v>
                </c:pt>
                <c:pt idx="9">
                  <c:v>oktober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Blad1!$C$2:$C$13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3EC-4E77-83CF-9D5F9F8E6E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17103760"/>
        <c:axId val="545024240"/>
      </c:barChart>
      <c:catAx>
        <c:axId val="417103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45024240"/>
        <c:crosses val="autoZero"/>
        <c:auto val="1"/>
        <c:lblAlgn val="ctr"/>
        <c:lblOffset val="100"/>
        <c:noMultiLvlLbl val="0"/>
      </c:catAx>
      <c:valAx>
        <c:axId val="5450242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17103760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66314991469226192"/>
          <c:y val="2.1717626834170174E-2"/>
          <c:w val="0.29706003479547155"/>
          <c:h val="4.8462172571236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DEAF8ADE-DFB0-6344-91AF-C2340D4A735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02F8833-CBDB-8E44-991E-7719DBE5D6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AD629D-E35B-0940-BCF8-E9D569AAAE2E}" type="datetimeFigureOut">
              <a:rPr lang="sv-SE" smtClean="0"/>
              <a:t>2026-03-23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3D6739B-AC65-D24B-AC64-71E56FA32A5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8D3F9890-91E1-FA43-9F16-0BBCFAAAAB2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9680A0-A5E7-3B49-AD2F-70CF6E62994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911803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023D13-F35E-4529-B3F7-0633FF5C8FD7}" type="datetimeFigureOut">
              <a:rPr lang="sv-SE" smtClean="0"/>
              <a:t>2026-03-23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DEDCF4-EC53-45ED-9657-3068B2115E4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48782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tartsida utan bild ROS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ktangel 17">
            <a:extLst>
              <a:ext uri="{FF2B5EF4-FFF2-40B4-BE49-F238E27FC236}">
                <a16:creationId xmlns:a16="http://schemas.microsoft.com/office/drawing/2014/main" id="{F6D261CD-7475-462D-96A6-570AC61F5569}"/>
              </a:ext>
            </a:extLst>
          </p:cNvPr>
          <p:cNvSpPr/>
          <p:nvPr userDrawn="1"/>
        </p:nvSpPr>
        <p:spPr>
          <a:xfrm>
            <a:off x="0" y="0"/>
            <a:ext cx="12192000" cy="564405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0C5D4EC2-9FA8-4FE8-96F7-29DCCDEDDB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78728"/>
            <a:ext cx="12202510" cy="2200292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C4679F00-E121-4F6A-8D29-D9E7E550A99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952672"/>
            <a:ext cx="9144000" cy="2387600"/>
          </a:xfrm>
        </p:spPr>
        <p:txBody>
          <a:bodyPr anchor="t"/>
          <a:lstStyle>
            <a:lvl1pPr algn="ctr">
              <a:defRPr sz="5400" spc="0"/>
            </a:lvl1pPr>
          </a:lstStyle>
          <a:p>
            <a:r>
              <a:rPr lang="sv-SE" dirty="0"/>
              <a:t>En rubrik kommer</a:t>
            </a:r>
            <a:br>
              <a:rPr lang="sv-SE" dirty="0"/>
            </a:br>
            <a:r>
              <a:rPr lang="sv-SE" dirty="0"/>
              <a:t>att stå här och kan</a:t>
            </a:r>
            <a:br>
              <a:rPr lang="sv-SE" dirty="0"/>
            </a:br>
            <a:r>
              <a:rPr lang="sv-SE" dirty="0"/>
              <a:t>vara på tre rader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9F3B956-728F-4271-9E5F-A466177507C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176772"/>
            <a:ext cx="9144000" cy="410286"/>
          </a:xfrm>
        </p:spPr>
        <p:txBody>
          <a:bodyPr anchor="b"/>
          <a:lstStyle>
            <a:lvl1pPr marL="0" indent="0" algn="ctr">
              <a:buNone/>
              <a:defRPr sz="1400" b="1" cap="all" baseline="0"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Ämne/titel/namn/datum</a:t>
            </a:r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0D46721D-F352-4C9F-8260-E5322AB478C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02236" y="5906453"/>
            <a:ext cx="1205458" cy="468000"/>
          </a:xfrm>
          <a:prstGeom prst="rect">
            <a:avLst/>
          </a:prstGeom>
        </p:spPr>
      </p:pic>
      <p:sp>
        <p:nvSpPr>
          <p:cNvPr id="9" name="Rektangel 8">
            <a:extLst>
              <a:ext uri="{FF2B5EF4-FFF2-40B4-BE49-F238E27FC236}">
                <a16:creationId xmlns:a16="http://schemas.microsoft.com/office/drawing/2014/main" id="{25C65CF8-0829-4AB6-891A-190544AC3286}"/>
              </a:ext>
            </a:extLst>
          </p:cNvPr>
          <p:cNvSpPr/>
          <p:nvPr userDrawn="1"/>
        </p:nvSpPr>
        <p:spPr>
          <a:xfrm>
            <a:off x="-2575249" y="841599"/>
            <a:ext cx="2447663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0"/>
              </a:spcAft>
            </a:pPr>
            <a:r>
              <a:rPr lang="sv-SE" sz="1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Varje rubrik inleds </a:t>
            </a:r>
            <a:r>
              <a:rPr lang="sv-SE" sz="100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med ljusare röd</a:t>
            </a:r>
            <a:r>
              <a:rPr lang="sv-SE" sz="1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se bild. (Bild på inringad färg i paletten)</a:t>
            </a:r>
          </a:p>
          <a:p>
            <a:pPr algn="r">
              <a:spcAft>
                <a:spcPts val="0"/>
              </a:spcAft>
            </a:pPr>
            <a:endParaRPr lang="sv-SE" sz="10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r">
              <a:spcAft>
                <a:spcPts val="0"/>
              </a:spcAft>
            </a:pPr>
            <a:r>
              <a:rPr lang="sv-SE" sz="1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Detta måste göras manuellt genom att markera texten.</a:t>
            </a:r>
          </a:p>
        </p:txBody>
      </p:sp>
      <p:pic>
        <p:nvPicPr>
          <p:cNvPr id="12" name="Bildobjekt 11">
            <a:extLst>
              <a:ext uri="{FF2B5EF4-FFF2-40B4-BE49-F238E27FC236}">
                <a16:creationId xmlns:a16="http://schemas.microsoft.com/office/drawing/2014/main" id="{EBE118A1-F797-4EAF-B63F-697D3863BC3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40767" y="1808804"/>
            <a:ext cx="1685925" cy="628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8013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sida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97E423A-6DB5-459A-B33C-DC429504900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pc="0"/>
            </a:lvl1pPr>
          </a:lstStyle>
          <a:p>
            <a:r>
              <a:rPr lang="sv-SE" dirty="0">
                <a:solidFill>
                  <a:schemeClr val="accent1"/>
                </a:solidFill>
              </a:rPr>
              <a:t>Rubrik</a:t>
            </a:r>
            <a:r>
              <a:rPr lang="sv-SE" dirty="0"/>
              <a:t> på en rad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591B10F-9AE3-44F1-83B7-0D36638C58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23338" y="1693273"/>
            <a:ext cx="5958536" cy="3564527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C8D24B6-D2A2-49C9-BA42-DB7B32029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77E05EC-B5C7-4E5C-99AF-DAA72183B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155A8-5C6D-4241-95DF-81E4F2B16EE5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E79EAE5D-FEC0-4EF7-BBA5-3270B4215AD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35038" y="1619250"/>
            <a:ext cx="4110037" cy="3709988"/>
          </a:xfrm>
          <a:prstGeom prst="roundRect">
            <a:avLst>
              <a:gd name="adj" fmla="val 1369"/>
            </a:avLst>
          </a:prstGeom>
          <a:noFill/>
        </p:spPr>
        <p:txBody>
          <a:bodyPr tIns="576000"/>
          <a:lstStyle>
            <a:lvl1pPr marL="0" indent="0" algn="ctr">
              <a:buNone/>
              <a:defRPr/>
            </a:lvl1pPr>
          </a:lstStyle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57955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sida bild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97E423A-6DB5-459A-B33C-DC429504900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4296" y="84221"/>
            <a:ext cx="10567736" cy="1149264"/>
          </a:xfrm>
        </p:spPr>
        <p:txBody>
          <a:bodyPr/>
          <a:lstStyle>
            <a:lvl1pPr>
              <a:defRPr spc="0"/>
            </a:lvl1pPr>
          </a:lstStyle>
          <a:p>
            <a:r>
              <a:rPr lang="sv-SE" dirty="0">
                <a:solidFill>
                  <a:schemeClr val="accent1"/>
                </a:solidFill>
              </a:rPr>
              <a:t>Rubrik</a:t>
            </a:r>
            <a:r>
              <a:rPr lang="sv-SE" dirty="0"/>
              <a:t> på en rad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591B10F-9AE3-44F1-83B7-0D36638C58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2424" y="1693273"/>
            <a:ext cx="5919810" cy="3564527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C8D24B6-D2A2-49C9-BA42-DB7B32029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77E05EC-B5C7-4E5C-99AF-DAA72183B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155A8-5C6D-4241-95DF-81E4F2B16EE5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9">
            <a:extLst>
              <a:ext uri="{FF2B5EF4-FFF2-40B4-BE49-F238E27FC236}">
                <a16:creationId xmlns:a16="http://schemas.microsoft.com/office/drawing/2014/main" id="{DCD0C5FE-126D-416C-9A5B-02C9EAD42FB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346348" y="1619250"/>
            <a:ext cx="4110037" cy="3709988"/>
          </a:xfrm>
          <a:prstGeom prst="roundRect">
            <a:avLst>
              <a:gd name="adj" fmla="val 1369"/>
            </a:avLst>
          </a:prstGeom>
          <a:noFill/>
        </p:spPr>
        <p:txBody>
          <a:bodyPr tIns="576000"/>
          <a:lstStyle>
            <a:lvl1pPr marL="0" indent="0" algn="ctr">
              <a:buNone/>
              <a:defRPr/>
            </a:lvl1pPr>
          </a:lstStyle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4197912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u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8D5545B1-EC61-4586-B3F7-6354B25D50F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3DDFEC98-4970-485D-A1F1-BBD55667B1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804166" y="2879624"/>
            <a:ext cx="2596368" cy="10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849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tartsida utan bild V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objekt 9">
            <a:extLst>
              <a:ext uri="{FF2B5EF4-FFF2-40B4-BE49-F238E27FC236}">
                <a16:creationId xmlns:a16="http://schemas.microsoft.com/office/drawing/2014/main" id="{0C5D4EC2-9FA8-4FE8-96F7-29DCCDEDDB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78728"/>
            <a:ext cx="12202510" cy="2200292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C4679F00-E121-4F6A-8D29-D9E7E550A99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952672"/>
            <a:ext cx="9144000" cy="2387600"/>
          </a:xfrm>
        </p:spPr>
        <p:txBody>
          <a:bodyPr anchor="t"/>
          <a:lstStyle>
            <a:lvl1pPr algn="ctr">
              <a:defRPr sz="5400"/>
            </a:lvl1pPr>
          </a:lstStyle>
          <a:p>
            <a:r>
              <a:rPr lang="sv-SE"/>
              <a:t>En rubrik kommer</a:t>
            </a:r>
            <a:br>
              <a:rPr lang="sv-SE"/>
            </a:br>
            <a:r>
              <a:rPr lang="sv-SE"/>
              <a:t>att stå här och kan</a:t>
            </a:r>
            <a:br>
              <a:rPr lang="sv-SE"/>
            </a:br>
            <a:r>
              <a:rPr lang="sv-SE"/>
              <a:t>vara på tre rader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9F3B956-728F-4271-9E5F-A466177507C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176772"/>
            <a:ext cx="9144000" cy="410286"/>
          </a:xfrm>
        </p:spPr>
        <p:txBody>
          <a:bodyPr anchor="b"/>
          <a:lstStyle>
            <a:lvl1pPr marL="0" indent="0" algn="ctr">
              <a:buNone/>
              <a:defRPr sz="1400" b="1" cap="all" baseline="0"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Ämne/titel/namn/datum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25C65CF8-0829-4AB6-891A-190544AC3286}"/>
              </a:ext>
            </a:extLst>
          </p:cNvPr>
          <p:cNvSpPr/>
          <p:nvPr userDrawn="1"/>
        </p:nvSpPr>
        <p:spPr>
          <a:xfrm>
            <a:off x="-2575249" y="841599"/>
            <a:ext cx="2447663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0"/>
              </a:spcAft>
            </a:pPr>
            <a:r>
              <a:rPr lang="sv-SE" sz="1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Varje rubrik inleds </a:t>
            </a:r>
            <a:r>
              <a:rPr lang="sv-SE" sz="100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med ljusare röd</a:t>
            </a:r>
            <a:r>
              <a:rPr lang="sv-SE" sz="1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se bild. (Bild på inringad färg i paletten)</a:t>
            </a:r>
          </a:p>
          <a:p>
            <a:pPr algn="r">
              <a:spcAft>
                <a:spcPts val="0"/>
              </a:spcAft>
            </a:pPr>
            <a:endParaRPr lang="sv-SE" sz="10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r">
              <a:spcAft>
                <a:spcPts val="0"/>
              </a:spcAft>
            </a:pPr>
            <a:r>
              <a:rPr lang="sv-SE" sz="1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Detta måste göras manuellt genom att markera texten.</a:t>
            </a:r>
          </a:p>
        </p:txBody>
      </p:sp>
      <p:pic>
        <p:nvPicPr>
          <p:cNvPr id="12" name="Bildobjekt 11">
            <a:extLst>
              <a:ext uri="{FF2B5EF4-FFF2-40B4-BE49-F238E27FC236}">
                <a16:creationId xmlns:a16="http://schemas.microsoft.com/office/drawing/2014/main" id="{EBE118A1-F797-4EAF-B63F-697D3863BC3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40767" y="1808804"/>
            <a:ext cx="1685925" cy="628650"/>
          </a:xfrm>
          <a:prstGeom prst="rect">
            <a:avLst/>
          </a:prstGeom>
        </p:spPr>
      </p:pic>
      <p:pic>
        <p:nvPicPr>
          <p:cNvPr id="13" name="Bildobjekt 12">
            <a:extLst>
              <a:ext uri="{FF2B5EF4-FFF2-40B4-BE49-F238E27FC236}">
                <a16:creationId xmlns:a16="http://schemas.microsoft.com/office/drawing/2014/main" id="{C854132B-7C08-624A-A1EA-872AD91E180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02236" y="5906453"/>
            <a:ext cx="1205458" cy="4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6649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sida med bild ROS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>
            <a:extLst>
              <a:ext uri="{FF2B5EF4-FFF2-40B4-BE49-F238E27FC236}">
                <a16:creationId xmlns:a16="http://schemas.microsoft.com/office/drawing/2014/main" id="{198FF978-7AC6-4A7A-943A-D6BAC9303385}"/>
              </a:ext>
            </a:extLst>
          </p:cNvPr>
          <p:cNvSpPr/>
          <p:nvPr userDrawn="1"/>
        </p:nvSpPr>
        <p:spPr>
          <a:xfrm>
            <a:off x="0" y="6120545"/>
            <a:ext cx="12196800" cy="74595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733B926C-A7EB-4393-AE91-4468A5CB55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0510" y="0"/>
            <a:ext cx="12202510" cy="4781496"/>
          </a:xfrm>
          <a:custGeom>
            <a:avLst/>
            <a:gdLst>
              <a:gd name="connsiteX0" fmla="*/ 0 w 12192000"/>
              <a:gd name="connsiteY0" fmla="*/ 0 h 5307013"/>
              <a:gd name="connsiteX1" fmla="*/ 12192000 w 12192000"/>
              <a:gd name="connsiteY1" fmla="*/ 0 h 5307013"/>
              <a:gd name="connsiteX2" fmla="*/ 12192000 w 12192000"/>
              <a:gd name="connsiteY2" fmla="*/ 5307013 h 5307013"/>
              <a:gd name="connsiteX3" fmla="*/ 0 w 12192000"/>
              <a:gd name="connsiteY3" fmla="*/ 5307013 h 5307013"/>
              <a:gd name="connsiteX4" fmla="*/ 0 w 12192000"/>
              <a:gd name="connsiteY4" fmla="*/ 0 h 5307013"/>
              <a:gd name="connsiteX0" fmla="*/ 0 w 12192000"/>
              <a:gd name="connsiteY0" fmla="*/ 0 h 5318234"/>
              <a:gd name="connsiteX1" fmla="*/ 12192000 w 12192000"/>
              <a:gd name="connsiteY1" fmla="*/ 0 h 5318234"/>
              <a:gd name="connsiteX2" fmla="*/ 12192000 w 12192000"/>
              <a:gd name="connsiteY2" fmla="*/ 5307013 h 5318234"/>
              <a:gd name="connsiteX3" fmla="*/ 6243145 w 12192000"/>
              <a:gd name="connsiteY3" fmla="*/ 5318234 h 5318234"/>
              <a:gd name="connsiteX4" fmla="*/ 0 w 12192000"/>
              <a:gd name="connsiteY4" fmla="*/ 5307013 h 5318234"/>
              <a:gd name="connsiteX5" fmla="*/ 0 w 12192000"/>
              <a:gd name="connsiteY5" fmla="*/ 0 h 5318234"/>
              <a:gd name="connsiteX0" fmla="*/ 0 w 12192000"/>
              <a:gd name="connsiteY0" fmla="*/ 0 h 5307013"/>
              <a:gd name="connsiteX1" fmla="*/ 12192000 w 12192000"/>
              <a:gd name="connsiteY1" fmla="*/ 0 h 5307013"/>
              <a:gd name="connsiteX2" fmla="*/ 12192000 w 12192000"/>
              <a:gd name="connsiteY2" fmla="*/ 5307013 h 5307013"/>
              <a:gd name="connsiteX3" fmla="*/ 6264166 w 12192000"/>
              <a:gd name="connsiteY3" fmla="*/ 4183117 h 5307013"/>
              <a:gd name="connsiteX4" fmla="*/ 0 w 12192000"/>
              <a:gd name="connsiteY4" fmla="*/ 5307013 h 5307013"/>
              <a:gd name="connsiteX5" fmla="*/ 0 w 12192000"/>
              <a:gd name="connsiteY5" fmla="*/ 0 h 5307013"/>
              <a:gd name="connsiteX0" fmla="*/ 0 w 12192000"/>
              <a:gd name="connsiteY0" fmla="*/ 0 h 5307013"/>
              <a:gd name="connsiteX1" fmla="*/ 12192000 w 12192000"/>
              <a:gd name="connsiteY1" fmla="*/ 0 h 5307013"/>
              <a:gd name="connsiteX2" fmla="*/ 12192000 w 12192000"/>
              <a:gd name="connsiteY2" fmla="*/ 5307013 h 5307013"/>
              <a:gd name="connsiteX3" fmla="*/ 6264166 w 12192000"/>
              <a:gd name="connsiteY3" fmla="*/ 4183117 h 5307013"/>
              <a:gd name="connsiteX4" fmla="*/ 0 w 12192000"/>
              <a:gd name="connsiteY4" fmla="*/ 5307013 h 5307013"/>
              <a:gd name="connsiteX5" fmla="*/ 0 w 12192000"/>
              <a:gd name="connsiteY5" fmla="*/ 0 h 5307013"/>
              <a:gd name="connsiteX0" fmla="*/ 0 w 12192000"/>
              <a:gd name="connsiteY0" fmla="*/ 0 h 5307013"/>
              <a:gd name="connsiteX1" fmla="*/ 12192000 w 12192000"/>
              <a:gd name="connsiteY1" fmla="*/ 0 h 5307013"/>
              <a:gd name="connsiteX2" fmla="*/ 12192000 w 12192000"/>
              <a:gd name="connsiteY2" fmla="*/ 5307013 h 5307013"/>
              <a:gd name="connsiteX3" fmla="*/ 6264166 w 12192000"/>
              <a:gd name="connsiteY3" fmla="*/ 4183117 h 5307013"/>
              <a:gd name="connsiteX4" fmla="*/ 0 w 12192000"/>
              <a:gd name="connsiteY4" fmla="*/ 5307013 h 5307013"/>
              <a:gd name="connsiteX5" fmla="*/ 0 w 12192000"/>
              <a:gd name="connsiteY5" fmla="*/ 0 h 5307013"/>
              <a:gd name="connsiteX0" fmla="*/ 0 w 12192000"/>
              <a:gd name="connsiteY0" fmla="*/ 0 h 5307013"/>
              <a:gd name="connsiteX1" fmla="*/ 12192000 w 12192000"/>
              <a:gd name="connsiteY1" fmla="*/ 0 h 5307013"/>
              <a:gd name="connsiteX2" fmla="*/ 12192000 w 12192000"/>
              <a:gd name="connsiteY2" fmla="*/ 5307013 h 5307013"/>
              <a:gd name="connsiteX3" fmla="*/ 0 w 12192000"/>
              <a:gd name="connsiteY3" fmla="*/ 5307013 h 5307013"/>
              <a:gd name="connsiteX4" fmla="*/ 0 w 12192000"/>
              <a:gd name="connsiteY4" fmla="*/ 0 h 5307013"/>
              <a:gd name="connsiteX0" fmla="*/ 0 w 12192000"/>
              <a:gd name="connsiteY0" fmla="*/ 0 h 5307013"/>
              <a:gd name="connsiteX1" fmla="*/ 12192000 w 12192000"/>
              <a:gd name="connsiteY1" fmla="*/ 0 h 5307013"/>
              <a:gd name="connsiteX2" fmla="*/ 12192000 w 12192000"/>
              <a:gd name="connsiteY2" fmla="*/ 5307013 h 5307013"/>
              <a:gd name="connsiteX3" fmla="*/ 0 w 12192000"/>
              <a:gd name="connsiteY3" fmla="*/ 5307013 h 5307013"/>
              <a:gd name="connsiteX4" fmla="*/ 0 w 12192000"/>
              <a:gd name="connsiteY4" fmla="*/ 0 h 5307013"/>
              <a:gd name="connsiteX0" fmla="*/ 0 w 12192000"/>
              <a:gd name="connsiteY0" fmla="*/ 0 h 5307013"/>
              <a:gd name="connsiteX1" fmla="*/ 12192000 w 12192000"/>
              <a:gd name="connsiteY1" fmla="*/ 0 h 5307013"/>
              <a:gd name="connsiteX2" fmla="*/ 12192000 w 12192000"/>
              <a:gd name="connsiteY2" fmla="*/ 5307013 h 5307013"/>
              <a:gd name="connsiteX3" fmla="*/ 21021 w 12192000"/>
              <a:gd name="connsiteY3" fmla="*/ 4686903 h 5307013"/>
              <a:gd name="connsiteX4" fmla="*/ 0 w 12192000"/>
              <a:gd name="connsiteY4" fmla="*/ 0 h 5307013"/>
              <a:gd name="connsiteX0" fmla="*/ 0 w 12192000"/>
              <a:gd name="connsiteY0" fmla="*/ 0 h 5307013"/>
              <a:gd name="connsiteX1" fmla="*/ 12192000 w 12192000"/>
              <a:gd name="connsiteY1" fmla="*/ 0 h 5307013"/>
              <a:gd name="connsiteX2" fmla="*/ 12192000 w 12192000"/>
              <a:gd name="connsiteY2" fmla="*/ 5307013 h 5307013"/>
              <a:gd name="connsiteX3" fmla="*/ 21021 w 12192000"/>
              <a:gd name="connsiteY3" fmla="*/ 4686903 h 5307013"/>
              <a:gd name="connsiteX4" fmla="*/ 0 w 12192000"/>
              <a:gd name="connsiteY4" fmla="*/ 0 h 5307013"/>
              <a:gd name="connsiteX0" fmla="*/ 0 w 12192000"/>
              <a:gd name="connsiteY0" fmla="*/ 0 h 4781496"/>
              <a:gd name="connsiteX1" fmla="*/ 12192000 w 12192000"/>
              <a:gd name="connsiteY1" fmla="*/ 0 h 4781496"/>
              <a:gd name="connsiteX2" fmla="*/ 12192000 w 12192000"/>
              <a:gd name="connsiteY2" fmla="*/ 4781496 h 4781496"/>
              <a:gd name="connsiteX3" fmla="*/ 21021 w 12192000"/>
              <a:gd name="connsiteY3" fmla="*/ 4686903 h 4781496"/>
              <a:gd name="connsiteX4" fmla="*/ 0 w 12192000"/>
              <a:gd name="connsiteY4" fmla="*/ 0 h 4781496"/>
              <a:gd name="connsiteX0" fmla="*/ 0 w 12192000"/>
              <a:gd name="connsiteY0" fmla="*/ 0 h 4781496"/>
              <a:gd name="connsiteX1" fmla="*/ 12192000 w 12192000"/>
              <a:gd name="connsiteY1" fmla="*/ 0 h 4781496"/>
              <a:gd name="connsiteX2" fmla="*/ 12192000 w 12192000"/>
              <a:gd name="connsiteY2" fmla="*/ 4781496 h 4781496"/>
              <a:gd name="connsiteX3" fmla="*/ 21021 w 12192000"/>
              <a:gd name="connsiteY3" fmla="*/ 4686903 h 4781496"/>
              <a:gd name="connsiteX4" fmla="*/ 0 w 12192000"/>
              <a:gd name="connsiteY4" fmla="*/ 0 h 4781496"/>
              <a:gd name="connsiteX0" fmla="*/ 0 w 12192000"/>
              <a:gd name="connsiteY0" fmla="*/ 0 h 4781496"/>
              <a:gd name="connsiteX1" fmla="*/ 12192000 w 12192000"/>
              <a:gd name="connsiteY1" fmla="*/ 0 h 4781496"/>
              <a:gd name="connsiteX2" fmla="*/ 12192000 w 12192000"/>
              <a:gd name="connsiteY2" fmla="*/ 4781496 h 4781496"/>
              <a:gd name="connsiteX3" fmla="*/ 21021 w 12192000"/>
              <a:gd name="connsiteY3" fmla="*/ 4686903 h 4781496"/>
              <a:gd name="connsiteX4" fmla="*/ 0 w 12192000"/>
              <a:gd name="connsiteY4" fmla="*/ 0 h 4781496"/>
              <a:gd name="connsiteX0" fmla="*/ 10510 w 12202510"/>
              <a:gd name="connsiteY0" fmla="*/ 0 h 4781496"/>
              <a:gd name="connsiteX1" fmla="*/ 12202510 w 12202510"/>
              <a:gd name="connsiteY1" fmla="*/ 0 h 4781496"/>
              <a:gd name="connsiteX2" fmla="*/ 12202510 w 12202510"/>
              <a:gd name="connsiteY2" fmla="*/ 4781496 h 4781496"/>
              <a:gd name="connsiteX3" fmla="*/ 0 w 12202510"/>
              <a:gd name="connsiteY3" fmla="*/ 4686903 h 4781496"/>
              <a:gd name="connsiteX4" fmla="*/ 10510 w 12202510"/>
              <a:gd name="connsiteY4" fmla="*/ 0 h 4781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02510" h="4781496">
                <a:moveTo>
                  <a:pt x="10510" y="0"/>
                </a:moveTo>
                <a:lnTo>
                  <a:pt x="12202510" y="0"/>
                </a:lnTo>
                <a:lnTo>
                  <a:pt x="12202510" y="4781496"/>
                </a:lnTo>
                <a:cubicBezTo>
                  <a:pt x="10755586" y="4140365"/>
                  <a:pt x="5598509" y="2490241"/>
                  <a:pt x="0" y="4686903"/>
                </a:cubicBezTo>
                <a:cubicBezTo>
                  <a:pt x="3503" y="3124602"/>
                  <a:pt x="7007" y="1562301"/>
                  <a:pt x="10510" y="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tIns="1332000"/>
          <a:lstStyle>
            <a:lvl1pPr marL="0" indent="0" algn="ctr">
              <a:buNone/>
              <a:defRPr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97E423A-6DB5-459A-B33C-DC429504900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4435504"/>
            <a:ext cx="10515600" cy="1149264"/>
          </a:xfrm>
        </p:spPr>
        <p:txBody>
          <a:bodyPr/>
          <a:lstStyle>
            <a:lvl1pPr algn="ctr">
              <a:defRPr sz="4600"/>
            </a:lvl1pPr>
          </a:lstStyle>
          <a:p>
            <a:r>
              <a:rPr lang="sv-SE"/>
              <a:t>En rubrik kommer</a:t>
            </a:r>
            <a:br>
              <a:rPr lang="sv-SE"/>
            </a:br>
            <a:r>
              <a:rPr lang="sv-SE"/>
              <a:t>att stå här och vara på två rader</a:t>
            </a:r>
          </a:p>
        </p:txBody>
      </p:sp>
      <p:sp>
        <p:nvSpPr>
          <p:cNvPr id="10" name="Underrubrik 2">
            <a:extLst>
              <a:ext uri="{FF2B5EF4-FFF2-40B4-BE49-F238E27FC236}">
                <a16:creationId xmlns:a16="http://schemas.microsoft.com/office/drawing/2014/main" id="{A1446BD1-50A4-40FE-9679-6F29CE29135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85840" y="6302727"/>
            <a:ext cx="5717628" cy="410286"/>
          </a:xfrm>
        </p:spPr>
        <p:txBody>
          <a:bodyPr anchor="ctr"/>
          <a:lstStyle>
            <a:lvl1pPr marL="0" indent="0" algn="l">
              <a:buNone/>
              <a:defRPr sz="1100" b="0" cap="all" baseline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Ämne/titel/namn/datum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F6D4D3BE-D90B-473D-BD5E-AE8A9BD8150E}"/>
              </a:ext>
            </a:extLst>
          </p:cNvPr>
          <p:cNvSpPr/>
          <p:nvPr userDrawn="1"/>
        </p:nvSpPr>
        <p:spPr>
          <a:xfrm>
            <a:off x="-2575249" y="4294662"/>
            <a:ext cx="2447663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0"/>
              </a:spcAft>
            </a:pPr>
            <a:r>
              <a:rPr lang="sv-SE" sz="1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Varje rubrik inleds </a:t>
            </a:r>
            <a:r>
              <a:rPr lang="sv-SE" sz="100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med ljusare röd</a:t>
            </a:r>
            <a:r>
              <a:rPr lang="sv-SE" sz="1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se bild. (Bild på inringad färg i paletten)</a:t>
            </a:r>
          </a:p>
          <a:p>
            <a:pPr algn="r">
              <a:spcAft>
                <a:spcPts val="0"/>
              </a:spcAft>
            </a:pPr>
            <a:endParaRPr lang="sv-SE" sz="10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r">
              <a:spcAft>
                <a:spcPts val="0"/>
              </a:spcAft>
            </a:pPr>
            <a:r>
              <a:rPr lang="sv-SE" sz="1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Detta måste göras manuellt genom att markera texten.</a:t>
            </a:r>
          </a:p>
        </p:txBody>
      </p:sp>
      <p:pic>
        <p:nvPicPr>
          <p:cNvPr id="14" name="Bildobjekt 13">
            <a:extLst>
              <a:ext uri="{FF2B5EF4-FFF2-40B4-BE49-F238E27FC236}">
                <a16:creationId xmlns:a16="http://schemas.microsoft.com/office/drawing/2014/main" id="{F559ADBB-AE9C-4433-8521-A9B004D10A1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40767" y="5261867"/>
            <a:ext cx="1685925" cy="628650"/>
          </a:xfrm>
          <a:prstGeom prst="rect">
            <a:avLst/>
          </a:prstGeom>
        </p:spPr>
      </p:pic>
      <p:pic>
        <p:nvPicPr>
          <p:cNvPr id="16" name="Bildobjekt 15">
            <a:extLst>
              <a:ext uri="{FF2B5EF4-FFF2-40B4-BE49-F238E27FC236}">
                <a16:creationId xmlns:a16="http://schemas.microsoft.com/office/drawing/2014/main" id="{25085D1A-A25F-BC4F-8833-78D8DBCC847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172013" y="6382198"/>
            <a:ext cx="612000" cy="237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5138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sida med bild V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>
            <a:extLst>
              <a:ext uri="{FF2B5EF4-FFF2-40B4-BE49-F238E27FC236}">
                <a16:creationId xmlns:a16="http://schemas.microsoft.com/office/drawing/2014/main" id="{198FF978-7AC6-4A7A-943A-D6BAC9303385}"/>
              </a:ext>
            </a:extLst>
          </p:cNvPr>
          <p:cNvSpPr/>
          <p:nvPr userDrawn="1"/>
        </p:nvSpPr>
        <p:spPr>
          <a:xfrm>
            <a:off x="0" y="6120545"/>
            <a:ext cx="12193200" cy="74595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733B926C-A7EB-4393-AE91-4468A5CB55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0510" y="0"/>
            <a:ext cx="12202510" cy="4781496"/>
          </a:xfrm>
          <a:custGeom>
            <a:avLst/>
            <a:gdLst>
              <a:gd name="connsiteX0" fmla="*/ 0 w 12192000"/>
              <a:gd name="connsiteY0" fmla="*/ 0 h 5307013"/>
              <a:gd name="connsiteX1" fmla="*/ 12192000 w 12192000"/>
              <a:gd name="connsiteY1" fmla="*/ 0 h 5307013"/>
              <a:gd name="connsiteX2" fmla="*/ 12192000 w 12192000"/>
              <a:gd name="connsiteY2" fmla="*/ 5307013 h 5307013"/>
              <a:gd name="connsiteX3" fmla="*/ 0 w 12192000"/>
              <a:gd name="connsiteY3" fmla="*/ 5307013 h 5307013"/>
              <a:gd name="connsiteX4" fmla="*/ 0 w 12192000"/>
              <a:gd name="connsiteY4" fmla="*/ 0 h 5307013"/>
              <a:gd name="connsiteX0" fmla="*/ 0 w 12192000"/>
              <a:gd name="connsiteY0" fmla="*/ 0 h 5318234"/>
              <a:gd name="connsiteX1" fmla="*/ 12192000 w 12192000"/>
              <a:gd name="connsiteY1" fmla="*/ 0 h 5318234"/>
              <a:gd name="connsiteX2" fmla="*/ 12192000 w 12192000"/>
              <a:gd name="connsiteY2" fmla="*/ 5307013 h 5318234"/>
              <a:gd name="connsiteX3" fmla="*/ 6243145 w 12192000"/>
              <a:gd name="connsiteY3" fmla="*/ 5318234 h 5318234"/>
              <a:gd name="connsiteX4" fmla="*/ 0 w 12192000"/>
              <a:gd name="connsiteY4" fmla="*/ 5307013 h 5318234"/>
              <a:gd name="connsiteX5" fmla="*/ 0 w 12192000"/>
              <a:gd name="connsiteY5" fmla="*/ 0 h 5318234"/>
              <a:gd name="connsiteX0" fmla="*/ 0 w 12192000"/>
              <a:gd name="connsiteY0" fmla="*/ 0 h 5307013"/>
              <a:gd name="connsiteX1" fmla="*/ 12192000 w 12192000"/>
              <a:gd name="connsiteY1" fmla="*/ 0 h 5307013"/>
              <a:gd name="connsiteX2" fmla="*/ 12192000 w 12192000"/>
              <a:gd name="connsiteY2" fmla="*/ 5307013 h 5307013"/>
              <a:gd name="connsiteX3" fmla="*/ 6264166 w 12192000"/>
              <a:gd name="connsiteY3" fmla="*/ 4183117 h 5307013"/>
              <a:gd name="connsiteX4" fmla="*/ 0 w 12192000"/>
              <a:gd name="connsiteY4" fmla="*/ 5307013 h 5307013"/>
              <a:gd name="connsiteX5" fmla="*/ 0 w 12192000"/>
              <a:gd name="connsiteY5" fmla="*/ 0 h 5307013"/>
              <a:gd name="connsiteX0" fmla="*/ 0 w 12192000"/>
              <a:gd name="connsiteY0" fmla="*/ 0 h 5307013"/>
              <a:gd name="connsiteX1" fmla="*/ 12192000 w 12192000"/>
              <a:gd name="connsiteY1" fmla="*/ 0 h 5307013"/>
              <a:gd name="connsiteX2" fmla="*/ 12192000 w 12192000"/>
              <a:gd name="connsiteY2" fmla="*/ 5307013 h 5307013"/>
              <a:gd name="connsiteX3" fmla="*/ 6264166 w 12192000"/>
              <a:gd name="connsiteY3" fmla="*/ 4183117 h 5307013"/>
              <a:gd name="connsiteX4" fmla="*/ 0 w 12192000"/>
              <a:gd name="connsiteY4" fmla="*/ 5307013 h 5307013"/>
              <a:gd name="connsiteX5" fmla="*/ 0 w 12192000"/>
              <a:gd name="connsiteY5" fmla="*/ 0 h 5307013"/>
              <a:gd name="connsiteX0" fmla="*/ 0 w 12192000"/>
              <a:gd name="connsiteY0" fmla="*/ 0 h 5307013"/>
              <a:gd name="connsiteX1" fmla="*/ 12192000 w 12192000"/>
              <a:gd name="connsiteY1" fmla="*/ 0 h 5307013"/>
              <a:gd name="connsiteX2" fmla="*/ 12192000 w 12192000"/>
              <a:gd name="connsiteY2" fmla="*/ 5307013 h 5307013"/>
              <a:gd name="connsiteX3" fmla="*/ 6264166 w 12192000"/>
              <a:gd name="connsiteY3" fmla="*/ 4183117 h 5307013"/>
              <a:gd name="connsiteX4" fmla="*/ 0 w 12192000"/>
              <a:gd name="connsiteY4" fmla="*/ 5307013 h 5307013"/>
              <a:gd name="connsiteX5" fmla="*/ 0 w 12192000"/>
              <a:gd name="connsiteY5" fmla="*/ 0 h 5307013"/>
              <a:gd name="connsiteX0" fmla="*/ 0 w 12192000"/>
              <a:gd name="connsiteY0" fmla="*/ 0 h 5307013"/>
              <a:gd name="connsiteX1" fmla="*/ 12192000 w 12192000"/>
              <a:gd name="connsiteY1" fmla="*/ 0 h 5307013"/>
              <a:gd name="connsiteX2" fmla="*/ 12192000 w 12192000"/>
              <a:gd name="connsiteY2" fmla="*/ 5307013 h 5307013"/>
              <a:gd name="connsiteX3" fmla="*/ 0 w 12192000"/>
              <a:gd name="connsiteY3" fmla="*/ 5307013 h 5307013"/>
              <a:gd name="connsiteX4" fmla="*/ 0 w 12192000"/>
              <a:gd name="connsiteY4" fmla="*/ 0 h 5307013"/>
              <a:gd name="connsiteX0" fmla="*/ 0 w 12192000"/>
              <a:gd name="connsiteY0" fmla="*/ 0 h 5307013"/>
              <a:gd name="connsiteX1" fmla="*/ 12192000 w 12192000"/>
              <a:gd name="connsiteY1" fmla="*/ 0 h 5307013"/>
              <a:gd name="connsiteX2" fmla="*/ 12192000 w 12192000"/>
              <a:gd name="connsiteY2" fmla="*/ 5307013 h 5307013"/>
              <a:gd name="connsiteX3" fmla="*/ 0 w 12192000"/>
              <a:gd name="connsiteY3" fmla="*/ 5307013 h 5307013"/>
              <a:gd name="connsiteX4" fmla="*/ 0 w 12192000"/>
              <a:gd name="connsiteY4" fmla="*/ 0 h 5307013"/>
              <a:gd name="connsiteX0" fmla="*/ 0 w 12192000"/>
              <a:gd name="connsiteY0" fmla="*/ 0 h 5307013"/>
              <a:gd name="connsiteX1" fmla="*/ 12192000 w 12192000"/>
              <a:gd name="connsiteY1" fmla="*/ 0 h 5307013"/>
              <a:gd name="connsiteX2" fmla="*/ 12192000 w 12192000"/>
              <a:gd name="connsiteY2" fmla="*/ 5307013 h 5307013"/>
              <a:gd name="connsiteX3" fmla="*/ 21021 w 12192000"/>
              <a:gd name="connsiteY3" fmla="*/ 4686903 h 5307013"/>
              <a:gd name="connsiteX4" fmla="*/ 0 w 12192000"/>
              <a:gd name="connsiteY4" fmla="*/ 0 h 5307013"/>
              <a:gd name="connsiteX0" fmla="*/ 0 w 12192000"/>
              <a:gd name="connsiteY0" fmla="*/ 0 h 5307013"/>
              <a:gd name="connsiteX1" fmla="*/ 12192000 w 12192000"/>
              <a:gd name="connsiteY1" fmla="*/ 0 h 5307013"/>
              <a:gd name="connsiteX2" fmla="*/ 12192000 w 12192000"/>
              <a:gd name="connsiteY2" fmla="*/ 5307013 h 5307013"/>
              <a:gd name="connsiteX3" fmla="*/ 21021 w 12192000"/>
              <a:gd name="connsiteY3" fmla="*/ 4686903 h 5307013"/>
              <a:gd name="connsiteX4" fmla="*/ 0 w 12192000"/>
              <a:gd name="connsiteY4" fmla="*/ 0 h 5307013"/>
              <a:gd name="connsiteX0" fmla="*/ 0 w 12192000"/>
              <a:gd name="connsiteY0" fmla="*/ 0 h 4781496"/>
              <a:gd name="connsiteX1" fmla="*/ 12192000 w 12192000"/>
              <a:gd name="connsiteY1" fmla="*/ 0 h 4781496"/>
              <a:gd name="connsiteX2" fmla="*/ 12192000 w 12192000"/>
              <a:gd name="connsiteY2" fmla="*/ 4781496 h 4781496"/>
              <a:gd name="connsiteX3" fmla="*/ 21021 w 12192000"/>
              <a:gd name="connsiteY3" fmla="*/ 4686903 h 4781496"/>
              <a:gd name="connsiteX4" fmla="*/ 0 w 12192000"/>
              <a:gd name="connsiteY4" fmla="*/ 0 h 4781496"/>
              <a:gd name="connsiteX0" fmla="*/ 0 w 12192000"/>
              <a:gd name="connsiteY0" fmla="*/ 0 h 4781496"/>
              <a:gd name="connsiteX1" fmla="*/ 12192000 w 12192000"/>
              <a:gd name="connsiteY1" fmla="*/ 0 h 4781496"/>
              <a:gd name="connsiteX2" fmla="*/ 12192000 w 12192000"/>
              <a:gd name="connsiteY2" fmla="*/ 4781496 h 4781496"/>
              <a:gd name="connsiteX3" fmla="*/ 21021 w 12192000"/>
              <a:gd name="connsiteY3" fmla="*/ 4686903 h 4781496"/>
              <a:gd name="connsiteX4" fmla="*/ 0 w 12192000"/>
              <a:gd name="connsiteY4" fmla="*/ 0 h 4781496"/>
              <a:gd name="connsiteX0" fmla="*/ 0 w 12192000"/>
              <a:gd name="connsiteY0" fmla="*/ 0 h 4781496"/>
              <a:gd name="connsiteX1" fmla="*/ 12192000 w 12192000"/>
              <a:gd name="connsiteY1" fmla="*/ 0 h 4781496"/>
              <a:gd name="connsiteX2" fmla="*/ 12192000 w 12192000"/>
              <a:gd name="connsiteY2" fmla="*/ 4781496 h 4781496"/>
              <a:gd name="connsiteX3" fmla="*/ 21021 w 12192000"/>
              <a:gd name="connsiteY3" fmla="*/ 4686903 h 4781496"/>
              <a:gd name="connsiteX4" fmla="*/ 0 w 12192000"/>
              <a:gd name="connsiteY4" fmla="*/ 0 h 4781496"/>
              <a:gd name="connsiteX0" fmla="*/ 10510 w 12202510"/>
              <a:gd name="connsiteY0" fmla="*/ 0 h 4781496"/>
              <a:gd name="connsiteX1" fmla="*/ 12202510 w 12202510"/>
              <a:gd name="connsiteY1" fmla="*/ 0 h 4781496"/>
              <a:gd name="connsiteX2" fmla="*/ 12202510 w 12202510"/>
              <a:gd name="connsiteY2" fmla="*/ 4781496 h 4781496"/>
              <a:gd name="connsiteX3" fmla="*/ 0 w 12202510"/>
              <a:gd name="connsiteY3" fmla="*/ 4686903 h 4781496"/>
              <a:gd name="connsiteX4" fmla="*/ 10510 w 12202510"/>
              <a:gd name="connsiteY4" fmla="*/ 0 h 4781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02510" h="4781496">
                <a:moveTo>
                  <a:pt x="10510" y="0"/>
                </a:moveTo>
                <a:lnTo>
                  <a:pt x="12202510" y="0"/>
                </a:lnTo>
                <a:lnTo>
                  <a:pt x="12202510" y="4781496"/>
                </a:lnTo>
                <a:cubicBezTo>
                  <a:pt x="10755586" y="4140365"/>
                  <a:pt x="5598509" y="2490241"/>
                  <a:pt x="0" y="4686903"/>
                </a:cubicBezTo>
                <a:cubicBezTo>
                  <a:pt x="3503" y="3124602"/>
                  <a:pt x="7007" y="1562301"/>
                  <a:pt x="10510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tIns="1332000"/>
          <a:lstStyle>
            <a:lvl1pPr marL="0" indent="0" algn="ctr">
              <a:buNone/>
              <a:defRPr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97E423A-6DB5-459A-B33C-DC429504900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4435504"/>
            <a:ext cx="10515600" cy="1149264"/>
          </a:xfrm>
        </p:spPr>
        <p:txBody>
          <a:bodyPr/>
          <a:lstStyle>
            <a:lvl1pPr algn="ctr">
              <a:defRPr sz="4600"/>
            </a:lvl1pPr>
          </a:lstStyle>
          <a:p>
            <a:r>
              <a:rPr lang="sv-SE"/>
              <a:t>En rubrik kommer</a:t>
            </a:r>
            <a:br>
              <a:rPr lang="sv-SE"/>
            </a:br>
            <a:r>
              <a:rPr lang="sv-SE"/>
              <a:t>att stå här och vara på två rader</a:t>
            </a:r>
          </a:p>
        </p:txBody>
      </p:sp>
      <p:sp>
        <p:nvSpPr>
          <p:cNvPr id="10" name="Underrubrik 2">
            <a:extLst>
              <a:ext uri="{FF2B5EF4-FFF2-40B4-BE49-F238E27FC236}">
                <a16:creationId xmlns:a16="http://schemas.microsoft.com/office/drawing/2014/main" id="{A1446BD1-50A4-40FE-9679-6F29CE29135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85840" y="6302727"/>
            <a:ext cx="5717628" cy="410286"/>
          </a:xfrm>
        </p:spPr>
        <p:txBody>
          <a:bodyPr anchor="ctr"/>
          <a:lstStyle>
            <a:lvl1pPr marL="0" indent="0" algn="l">
              <a:buNone/>
              <a:defRPr sz="1100" b="0" cap="all" baseline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Ämne/titel/namn/datum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F6D4D3BE-D90B-473D-BD5E-AE8A9BD8150E}"/>
              </a:ext>
            </a:extLst>
          </p:cNvPr>
          <p:cNvSpPr/>
          <p:nvPr userDrawn="1"/>
        </p:nvSpPr>
        <p:spPr>
          <a:xfrm>
            <a:off x="-2575249" y="4294662"/>
            <a:ext cx="2447663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0"/>
              </a:spcAft>
            </a:pPr>
            <a:r>
              <a:rPr lang="sv-SE" sz="1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Varje rubrik inleds </a:t>
            </a:r>
            <a:r>
              <a:rPr lang="sv-SE" sz="100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med ljusare röd</a:t>
            </a:r>
            <a:r>
              <a:rPr lang="sv-SE" sz="1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se bild. (Bild på inringad färg i paletten)</a:t>
            </a:r>
          </a:p>
          <a:p>
            <a:pPr algn="r">
              <a:spcAft>
                <a:spcPts val="0"/>
              </a:spcAft>
            </a:pPr>
            <a:endParaRPr lang="sv-SE" sz="10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r">
              <a:spcAft>
                <a:spcPts val="0"/>
              </a:spcAft>
            </a:pPr>
            <a:r>
              <a:rPr lang="sv-SE" sz="1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Detta måste göras manuellt genom att markera texten.</a:t>
            </a:r>
          </a:p>
        </p:txBody>
      </p:sp>
      <p:pic>
        <p:nvPicPr>
          <p:cNvPr id="14" name="Bildobjekt 13">
            <a:extLst>
              <a:ext uri="{FF2B5EF4-FFF2-40B4-BE49-F238E27FC236}">
                <a16:creationId xmlns:a16="http://schemas.microsoft.com/office/drawing/2014/main" id="{F559ADBB-AE9C-4433-8521-A9B004D10A1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40767" y="5261867"/>
            <a:ext cx="1685925" cy="628650"/>
          </a:xfrm>
          <a:prstGeom prst="rect">
            <a:avLst/>
          </a:prstGeom>
        </p:spPr>
      </p:pic>
      <p:pic>
        <p:nvPicPr>
          <p:cNvPr id="17" name="Bildobjekt 16">
            <a:extLst>
              <a:ext uri="{FF2B5EF4-FFF2-40B4-BE49-F238E27FC236}">
                <a16:creationId xmlns:a16="http://schemas.microsoft.com/office/drawing/2014/main" id="{32DA7996-1E23-BB43-B5B0-B41C8973911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172013" y="6382198"/>
            <a:ext cx="612000" cy="237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1328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sida med bild, stående ROS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2B9B1E09-5306-4C10-87AB-2A88B20FDCA3}"/>
              </a:ext>
            </a:extLst>
          </p:cNvPr>
          <p:cNvSpPr/>
          <p:nvPr userDrawn="1"/>
        </p:nvSpPr>
        <p:spPr>
          <a:xfrm>
            <a:off x="4534293" y="0"/>
            <a:ext cx="7657707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A6D5D8B6-D25B-4C93-B295-E27694AD218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409044" cy="6124575"/>
          </a:xfrm>
          <a:custGeom>
            <a:avLst/>
            <a:gdLst>
              <a:gd name="connsiteX0" fmla="*/ 0 w 5468938"/>
              <a:gd name="connsiteY0" fmla="*/ 0 h 6858000"/>
              <a:gd name="connsiteX1" fmla="*/ 2734469 w 5468938"/>
              <a:gd name="connsiteY1" fmla="*/ 0 h 6858000"/>
              <a:gd name="connsiteX2" fmla="*/ 5468938 w 5468938"/>
              <a:gd name="connsiteY2" fmla="*/ 3429000 h 6858000"/>
              <a:gd name="connsiteX3" fmla="*/ 2734469 w 5468938"/>
              <a:gd name="connsiteY3" fmla="*/ 6858000 h 6858000"/>
              <a:gd name="connsiteX4" fmla="*/ 0 w 5468938"/>
              <a:gd name="connsiteY4" fmla="*/ 6858000 h 6858000"/>
              <a:gd name="connsiteX5" fmla="*/ 0 w 5468938"/>
              <a:gd name="connsiteY5" fmla="*/ 0 h 6858000"/>
              <a:gd name="connsiteX0" fmla="*/ 0 w 5792556"/>
              <a:gd name="connsiteY0" fmla="*/ 0 h 6858000"/>
              <a:gd name="connsiteX1" fmla="*/ 4724633 w 5792556"/>
              <a:gd name="connsiteY1" fmla="*/ 0 h 6858000"/>
              <a:gd name="connsiteX2" fmla="*/ 5468938 w 5792556"/>
              <a:gd name="connsiteY2" fmla="*/ 3429000 h 6858000"/>
              <a:gd name="connsiteX3" fmla="*/ 2734469 w 5792556"/>
              <a:gd name="connsiteY3" fmla="*/ 6858000 h 6858000"/>
              <a:gd name="connsiteX4" fmla="*/ 0 w 5792556"/>
              <a:gd name="connsiteY4" fmla="*/ 6858000 h 6858000"/>
              <a:gd name="connsiteX5" fmla="*/ 0 w 5792556"/>
              <a:gd name="connsiteY5" fmla="*/ 0 h 6858000"/>
              <a:gd name="connsiteX0" fmla="*/ 0 w 5715582"/>
              <a:gd name="connsiteY0" fmla="*/ 0 h 6858000"/>
              <a:gd name="connsiteX1" fmla="*/ 4724633 w 5715582"/>
              <a:gd name="connsiteY1" fmla="*/ 0 h 6858000"/>
              <a:gd name="connsiteX2" fmla="*/ 5468938 w 5715582"/>
              <a:gd name="connsiteY2" fmla="*/ 3429000 h 6858000"/>
              <a:gd name="connsiteX3" fmla="*/ 4814281 w 5715582"/>
              <a:gd name="connsiteY3" fmla="*/ 6858000 h 6858000"/>
              <a:gd name="connsiteX4" fmla="*/ 0 w 5715582"/>
              <a:gd name="connsiteY4" fmla="*/ 6858000 h 6858000"/>
              <a:gd name="connsiteX5" fmla="*/ 0 w 5715582"/>
              <a:gd name="connsiteY5" fmla="*/ 0 h 6858000"/>
              <a:gd name="connsiteX0" fmla="*/ 0 w 5657592"/>
              <a:gd name="connsiteY0" fmla="*/ 0 h 6858000"/>
              <a:gd name="connsiteX1" fmla="*/ 4724633 w 5657592"/>
              <a:gd name="connsiteY1" fmla="*/ 0 h 6858000"/>
              <a:gd name="connsiteX2" fmla="*/ 5468938 w 5657592"/>
              <a:gd name="connsiteY2" fmla="*/ 3429000 h 6858000"/>
              <a:gd name="connsiteX3" fmla="*/ 4814281 w 5657592"/>
              <a:gd name="connsiteY3" fmla="*/ 6858000 h 6858000"/>
              <a:gd name="connsiteX4" fmla="*/ 0 w 5657592"/>
              <a:gd name="connsiteY4" fmla="*/ 6858000 h 6858000"/>
              <a:gd name="connsiteX5" fmla="*/ 0 w 5657592"/>
              <a:gd name="connsiteY5" fmla="*/ 0 h 6858000"/>
              <a:gd name="connsiteX0" fmla="*/ 0 w 5540797"/>
              <a:gd name="connsiteY0" fmla="*/ 0 h 6858000"/>
              <a:gd name="connsiteX1" fmla="*/ 4724633 w 5540797"/>
              <a:gd name="connsiteY1" fmla="*/ 0 h 6858000"/>
              <a:gd name="connsiteX2" fmla="*/ 5468938 w 5540797"/>
              <a:gd name="connsiteY2" fmla="*/ 3429000 h 6858000"/>
              <a:gd name="connsiteX3" fmla="*/ 4814281 w 5540797"/>
              <a:gd name="connsiteY3" fmla="*/ 6858000 h 6858000"/>
              <a:gd name="connsiteX4" fmla="*/ 0 w 5540797"/>
              <a:gd name="connsiteY4" fmla="*/ 6858000 h 6858000"/>
              <a:gd name="connsiteX5" fmla="*/ 0 w 5540797"/>
              <a:gd name="connsiteY5" fmla="*/ 0 h 6858000"/>
              <a:gd name="connsiteX0" fmla="*/ 0 w 5367229"/>
              <a:gd name="connsiteY0" fmla="*/ 0 h 6858000"/>
              <a:gd name="connsiteX1" fmla="*/ 4724633 w 5367229"/>
              <a:gd name="connsiteY1" fmla="*/ 0 h 6858000"/>
              <a:gd name="connsiteX2" fmla="*/ 4814281 w 5367229"/>
              <a:gd name="connsiteY2" fmla="*/ 6858000 h 6858000"/>
              <a:gd name="connsiteX3" fmla="*/ 0 w 5367229"/>
              <a:gd name="connsiteY3" fmla="*/ 6858000 h 6858000"/>
              <a:gd name="connsiteX4" fmla="*/ 0 w 5367229"/>
              <a:gd name="connsiteY4" fmla="*/ 0 h 6858000"/>
              <a:gd name="connsiteX0" fmla="*/ 0 w 5373612"/>
              <a:gd name="connsiteY0" fmla="*/ 0 h 6858000"/>
              <a:gd name="connsiteX1" fmla="*/ 4724633 w 5373612"/>
              <a:gd name="connsiteY1" fmla="*/ 0 h 6858000"/>
              <a:gd name="connsiteX2" fmla="*/ 4814281 w 5373612"/>
              <a:gd name="connsiteY2" fmla="*/ 6858000 h 6858000"/>
              <a:gd name="connsiteX3" fmla="*/ 0 w 5373612"/>
              <a:gd name="connsiteY3" fmla="*/ 6858000 h 6858000"/>
              <a:gd name="connsiteX4" fmla="*/ 0 w 5373612"/>
              <a:gd name="connsiteY4" fmla="*/ 0 h 6858000"/>
              <a:gd name="connsiteX0" fmla="*/ 0 w 5409044"/>
              <a:gd name="connsiteY0" fmla="*/ 0 h 6858000"/>
              <a:gd name="connsiteX1" fmla="*/ 4724633 w 5409044"/>
              <a:gd name="connsiteY1" fmla="*/ 0 h 6858000"/>
              <a:gd name="connsiteX2" fmla="*/ 4814281 w 5409044"/>
              <a:gd name="connsiteY2" fmla="*/ 6858000 h 6858000"/>
              <a:gd name="connsiteX3" fmla="*/ 0 w 5409044"/>
              <a:gd name="connsiteY3" fmla="*/ 6858000 h 6858000"/>
              <a:gd name="connsiteX4" fmla="*/ 0 w 5409044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09044" h="6858000">
                <a:moveTo>
                  <a:pt x="0" y="0"/>
                </a:moveTo>
                <a:lnTo>
                  <a:pt x="4724633" y="0"/>
                </a:lnTo>
                <a:cubicBezTo>
                  <a:pt x="5544943" y="1510553"/>
                  <a:pt x="5691367" y="5015753"/>
                  <a:pt x="4814281" y="6858000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tIns="612000"/>
          <a:lstStyle>
            <a:lvl1pPr marL="0" indent="0" algn="ctr">
              <a:buNone/>
              <a:defRPr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97E423A-6DB5-459A-B33C-DC429504900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13929" y="2438399"/>
            <a:ext cx="5732929" cy="2518839"/>
          </a:xfrm>
        </p:spPr>
        <p:txBody>
          <a:bodyPr anchor="t"/>
          <a:lstStyle>
            <a:lvl1pPr algn="l">
              <a:defRPr sz="4600"/>
            </a:lvl1pPr>
          </a:lstStyle>
          <a:p>
            <a:r>
              <a:rPr lang="sv-SE"/>
              <a:t>En rubrik kommer</a:t>
            </a:r>
            <a:br>
              <a:rPr lang="sv-SE"/>
            </a:br>
            <a:r>
              <a:rPr lang="sv-SE"/>
              <a:t>att stå här och vara på tre rader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25B9738A-C3E8-4B02-8BAA-0C250B908C2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9317" y="6316726"/>
            <a:ext cx="811630" cy="329318"/>
          </a:xfrm>
          <a:prstGeom prst="rect">
            <a:avLst/>
          </a:prstGeom>
        </p:spPr>
      </p:pic>
      <p:sp>
        <p:nvSpPr>
          <p:cNvPr id="13" name="Rektangel 12">
            <a:extLst>
              <a:ext uri="{FF2B5EF4-FFF2-40B4-BE49-F238E27FC236}">
                <a16:creationId xmlns:a16="http://schemas.microsoft.com/office/drawing/2014/main" id="{F6D4D3BE-D90B-473D-BD5E-AE8A9BD8150E}"/>
              </a:ext>
            </a:extLst>
          </p:cNvPr>
          <p:cNvSpPr/>
          <p:nvPr userDrawn="1"/>
        </p:nvSpPr>
        <p:spPr>
          <a:xfrm>
            <a:off x="-2575249" y="4294662"/>
            <a:ext cx="2447663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0"/>
              </a:spcAft>
            </a:pPr>
            <a:r>
              <a:rPr lang="sv-SE" sz="1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Varje rubrik inleds </a:t>
            </a:r>
            <a:r>
              <a:rPr lang="sv-SE" sz="100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med ljusare röd</a:t>
            </a:r>
            <a:r>
              <a:rPr lang="sv-SE" sz="1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se bild. (Bild på inringad färg i paletten)</a:t>
            </a:r>
          </a:p>
          <a:p>
            <a:pPr algn="r">
              <a:spcAft>
                <a:spcPts val="0"/>
              </a:spcAft>
            </a:pPr>
            <a:endParaRPr lang="sv-SE" sz="10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r">
              <a:spcAft>
                <a:spcPts val="0"/>
              </a:spcAft>
            </a:pPr>
            <a:r>
              <a:rPr lang="sv-SE" sz="1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Detta måste göras manuellt genom att markera texten.</a:t>
            </a:r>
          </a:p>
        </p:txBody>
      </p:sp>
      <p:pic>
        <p:nvPicPr>
          <p:cNvPr id="14" name="Bildobjekt 13">
            <a:extLst>
              <a:ext uri="{FF2B5EF4-FFF2-40B4-BE49-F238E27FC236}">
                <a16:creationId xmlns:a16="http://schemas.microsoft.com/office/drawing/2014/main" id="{F559ADBB-AE9C-4433-8521-A9B004D10A1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40767" y="5261867"/>
            <a:ext cx="1685925" cy="628650"/>
          </a:xfrm>
          <a:prstGeom prst="rect">
            <a:avLst/>
          </a:prstGeom>
        </p:spPr>
      </p:pic>
      <p:sp>
        <p:nvSpPr>
          <p:cNvPr id="32" name="Rektangel 31">
            <a:extLst>
              <a:ext uri="{FF2B5EF4-FFF2-40B4-BE49-F238E27FC236}">
                <a16:creationId xmlns:a16="http://schemas.microsoft.com/office/drawing/2014/main" id="{813EFC0E-885A-43B5-9260-07804A71EAA3}"/>
              </a:ext>
            </a:extLst>
          </p:cNvPr>
          <p:cNvSpPr/>
          <p:nvPr userDrawn="1"/>
        </p:nvSpPr>
        <p:spPr>
          <a:xfrm>
            <a:off x="0" y="6112042"/>
            <a:ext cx="12193200" cy="74595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3" name="Underrubrik 2">
            <a:extLst>
              <a:ext uri="{FF2B5EF4-FFF2-40B4-BE49-F238E27FC236}">
                <a16:creationId xmlns:a16="http://schemas.microsoft.com/office/drawing/2014/main" id="{B8308509-CDE4-4C50-93DD-8185D403238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85840" y="6284797"/>
            <a:ext cx="5717628" cy="410286"/>
          </a:xfrm>
        </p:spPr>
        <p:txBody>
          <a:bodyPr anchor="ctr"/>
          <a:lstStyle>
            <a:lvl1pPr marL="0" indent="0" algn="l">
              <a:buNone/>
              <a:defRPr sz="1100" b="0" cap="all" baseline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Ämne/titel/namn/datum</a:t>
            </a:r>
          </a:p>
        </p:txBody>
      </p:sp>
      <p:pic>
        <p:nvPicPr>
          <p:cNvPr id="15" name="Bildobjekt 14">
            <a:extLst>
              <a:ext uri="{FF2B5EF4-FFF2-40B4-BE49-F238E27FC236}">
                <a16:creationId xmlns:a16="http://schemas.microsoft.com/office/drawing/2014/main" id="{95FA62AD-6394-6B4F-BAD6-514062D7F20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172013" y="6382198"/>
            <a:ext cx="612000" cy="237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223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sida med bild, stående V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2B9B1E09-5306-4C10-87AB-2A88B20FDCA3}"/>
              </a:ext>
            </a:extLst>
          </p:cNvPr>
          <p:cNvSpPr/>
          <p:nvPr userDrawn="1"/>
        </p:nvSpPr>
        <p:spPr>
          <a:xfrm>
            <a:off x="4534293" y="0"/>
            <a:ext cx="7657707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A6D5D8B6-D25B-4C93-B295-E27694AD218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409044" cy="6115050"/>
          </a:xfrm>
          <a:custGeom>
            <a:avLst/>
            <a:gdLst>
              <a:gd name="connsiteX0" fmla="*/ 0 w 5468938"/>
              <a:gd name="connsiteY0" fmla="*/ 0 h 6858000"/>
              <a:gd name="connsiteX1" fmla="*/ 2734469 w 5468938"/>
              <a:gd name="connsiteY1" fmla="*/ 0 h 6858000"/>
              <a:gd name="connsiteX2" fmla="*/ 5468938 w 5468938"/>
              <a:gd name="connsiteY2" fmla="*/ 3429000 h 6858000"/>
              <a:gd name="connsiteX3" fmla="*/ 2734469 w 5468938"/>
              <a:gd name="connsiteY3" fmla="*/ 6858000 h 6858000"/>
              <a:gd name="connsiteX4" fmla="*/ 0 w 5468938"/>
              <a:gd name="connsiteY4" fmla="*/ 6858000 h 6858000"/>
              <a:gd name="connsiteX5" fmla="*/ 0 w 5468938"/>
              <a:gd name="connsiteY5" fmla="*/ 0 h 6858000"/>
              <a:gd name="connsiteX0" fmla="*/ 0 w 5792556"/>
              <a:gd name="connsiteY0" fmla="*/ 0 h 6858000"/>
              <a:gd name="connsiteX1" fmla="*/ 4724633 w 5792556"/>
              <a:gd name="connsiteY1" fmla="*/ 0 h 6858000"/>
              <a:gd name="connsiteX2" fmla="*/ 5468938 w 5792556"/>
              <a:gd name="connsiteY2" fmla="*/ 3429000 h 6858000"/>
              <a:gd name="connsiteX3" fmla="*/ 2734469 w 5792556"/>
              <a:gd name="connsiteY3" fmla="*/ 6858000 h 6858000"/>
              <a:gd name="connsiteX4" fmla="*/ 0 w 5792556"/>
              <a:gd name="connsiteY4" fmla="*/ 6858000 h 6858000"/>
              <a:gd name="connsiteX5" fmla="*/ 0 w 5792556"/>
              <a:gd name="connsiteY5" fmla="*/ 0 h 6858000"/>
              <a:gd name="connsiteX0" fmla="*/ 0 w 5715582"/>
              <a:gd name="connsiteY0" fmla="*/ 0 h 6858000"/>
              <a:gd name="connsiteX1" fmla="*/ 4724633 w 5715582"/>
              <a:gd name="connsiteY1" fmla="*/ 0 h 6858000"/>
              <a:gd name="connsiteX2" fmla="*/ 5468938 w 5715582"/>
              <a:gd name="connsiteY2" fmla="*/ 3429000 h 6858000"/>
              <a:gd name="connsiteX3" fmla="*/ 4814281 w 5715582"/>
              <a:gd name="connsiteY3" fmla="*/ 6858000 h 6858000"/>
              <a:gd name="connsiteX4" fmla="*/ 0 w 5715582"/>
              <a:gd name="connsiteY4" fmla="*/ 6858000 h 6858000"/>
              <a:gd name="connsiteX5" fmla="*/ 0 w 5715582"/>
              <a:gd name="connsiteY5" fmla="*/ 0 h 6858000"/>
              <a:gd name="connsiteX0" fmla="*/ 0 w 5657592"/>
              <a:gd name="connsiteY0" fmla="*/ 0 h 6858000"/>
              <a:gd name="connsiteX1" fmla="*/ 4724633 w 5657592"/>
              <a:gd name="connsiteY1" fmla="*/ 0 h 6858000"/>
              <a:gd name="connsiteX2" fmla="*/ 5468938 w 5657592"/>
              <a:gd name="connsiteY2" fmla="*/ 3429000 h 6858000"/>
              <a:gd name="connsiteX3" fmla="*/ 4814281 w 5657592"/>
              <a:gd name="connsiteY3" fmla="*/ 6858000 h 6858000"/>
              <a:gd name="connsiteX4" fmla="*/ 0 w 5657592"/>
              <a:gd name="connsiteY4" fmla="*/ 6858000 h 6858000"/>
              <a:gd name="connsiteX5" fmla="*/ 0 w 5657592"/>
              <a:gd name="connsiteY5" fmla="*/ 0 h 6858000"/>
              <a:gd name="connsiteX0" fmla="*/ 0 w 5540797"/>
              <a:gd name="connsiteY0" fmla="*/ 0 h 6858000"/>
              <a:gd name="connsiteX1" fmla="*/ 4724633 w 5540797"/>
              <a:gd name="connsiteY1" fmla="*/ 0 h 6858000"/>
              <a:gd name="connsiteX2" fmla="*/ 5468938 w 5540797"/>
              <a:gd name="connsiteY2" fmla="*/ 3429000 h 6858000"/>
              <a:gd name="connsiteX3" fmla="*/ 4814281 w 5540797"/>
              <a:gd name="connsiteY3" fmla="*/ 6858000 h 6858000"/>
              <a:gd name="connsiteX4" fmla="*/ 0 w 5540797"/>
              <a:gd name="connsiteY4" fmla="*/ 6858000 h 6858000"/>
              <a:gd name="connsiteX5" fmla="*/ 0 w 5540797"/>
              <a:gd name="connsiteY5" fmla="*/ 0 h 6858000"/>
              <a:gd name="connsiteX0" fmla="*/ 0 w 5367229"/>
              <a:gd name="connsiteY0" fmla="*/ 0 h 6858000"/>
              <a:gd name="connsiteX1" fmla="*/ 4724633 w 5367229"/>
              <a:gd name="connsiteY1" fmla="*/ 0 h 6858000"/>
              <a:gd name="connsiteX2" fmla="*/ 4814281 w 5367229"/>
              <a:gd name="connsiteY2" fmla="*/ 6858000 h 6858000"/>
              <a:gd name="connsiteX3" fmla="*/ 0 w 5367229"/>
              <a:gd name="connsiteY3" fmla="*/ 6858000 h 6858000"/>
              <a:gd name="connsiteX4" fmla="*/ 0 w 5367229"/>
              <a:gd name="connsiteY4" fmla="*/ 0 h 6858000"/>
              <a:gd name="connsiteX0" fmla="*/ 0 w 5373612"/>
              <a:gd name="connsiteY0" fmla="*/ 0 h 6858000"/>
              <a:gd name="connsiteX1" fmla="*/ 4724633 w 5373612"/>
              <a:gd name="connsiteY1" fmla="*/ 0 h 6858000"/>
              <a:gd name="connsiteX2" fmla="*/ 4814281 w 5373612"/>
              <a:gd name="connsiteY2" fmla="*/ 6858000 h 6858000"/>
              <a:gd name="connsiteX3" fmla="*/ 0 w 5373612"/>
              <a:gd name="connsiteY3" fmla="*/ 6858000 h 6858000"/>
              <a:gd name="connsiteX4" fmla="*/ 0 w 5373612"/>
              <a:gd name="connsiteY4" fmla="*/ 0 h 6858000"/>
              <a:gd name="connsiteX0" fmla="*/ 0 w 5409044"/>
              <a:gd name="connsiteY0" fmla="*/ 0 h 6858000"/>
              <a:gd name="connsiteX1" fmla="*/ 4724633 w 5409044"/>
              <a:gd name="connsiteY1" fmla="*/ 0 h 6858000"/>
              <a:gd name="connsiteX2" fmla="*/ 4814281 w 5409044"/>
              <a:gd name="connsiteY2" fmla="*/ 6858000 h 6858000"/>
              <a:gd name="connsiteX3" fmla="*/ 0 w 5409044"/>
              <a:gd name="connsiteY3" fmla="*/ 6858000 h 6858000"/>
              <a:gd name="connsiteX4" fmla="*/ 0 w 5409044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09044" h="6858000">
                <a:moveTo>
                  <a:pt x="0" y="0"/>
                </a:moveTo>
                <a:lnTo>
                  <a:pt x="4724633" y="0"/>
                </a:lnTo>
                <a:cubicBezTo>
                  <a:pt x="5544943" y="1510553"/>
                  <a:pt x="5691367" y="5015753"/>
                  <a:pt x="4814281" y="6858000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tIns="612000"/>
          <a:lstStyle>
            <a:lvl1pPr marL="0" indent="0" algn="ctr">
              <a:buNone/>
              <a:defRPr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97E423A-6DB5-459A-B33C-DC429504900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13929" y="2438399"/>
            <a:ext cx="5732929" cy="2518839"/>
          </a:xfrm>
        </p:spPr>
        <p:txBody>
          <a:bodyPr anchor="t"/>
          <a:lstStyle>
            <a:lvl1pPr algn="l">
              <a:defRPr sz="4600"/>
            </a:lvl1pPr>
          </a:lstStyle>
          <a:p>
            <a:r>
              <a:rPr lang="sv-SE"/>
              <a:t>En rubrik kommer</a:t>
            </a:r>
            <a:br>
              <a:rPr lang="sv-SE"/>
            </a:br>
            <a:r>
              <a:rPr lang="sv-SE"/>
              <a:t>att stå här och vara på tre rader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25B9738A-C3E8-4B02-8BAA-0C250B908C2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9317" y="6316726"/>
            <a:ext cx="811630" cy="329318"/>
          </a:xfrm>
          <a:prstGeom prst="rect">
            <a:avLst/>
          </a:prstGeom>
        </p:spPr>
      </p:pic>
      <p:sp>
        <p:nvSpPr>
          <p:cNvPr id="13" name="Rektangel 12">
            <a:extLst>
              <a:ext uri="{FF2B5EF4-FFF2-40B4-BE49-F238E27FC236}">
                <a16:creationId xmlns:a16="http://schemas.microsoft.com/office/drawing/2014/main" id="{F6D4D3BE-D90B-473D-BD5E-AE8A9BD8150E}"/>
              </a:ext>
            </a:extLst>
          </p:cNvPr>
          <p:cNvSpPr/>
          <p:nvPr userDrawn="1"/>
        </p:nvSpPr>
        <p:spPr>
          <a:xfrm>
            <a:off x="-2575249" y="4294662"/>
            <a:ext cx="2447663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0"/>
              </a:spcAft>
            </a:pPr>
            <a:r>
              <a:rPr lang="sv-SE" sz="1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Varje rubrik inleds </a:t>
            </a:r>
            <a:r>
              <a:rPr lang="sv-SE" sz="100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med ljusare röd</a:t>
            </a:r>
            <a:r>
              <a:rPr lang="sv-SE" sz="1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se bild. (Bild på inringad färg i paletten)</a:t>
            </a:r>
          </a:p>
          <a:p>
            <a:pPr algn="r">
              <a:spcAft>
                <a:spcPts val="0"/>
              </a:spcAft>
            </a:pPr>
            <a:endParaRPr lang="sv-SE" sz="10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r">
              <a:spcAft>
                <a:spcPts val="0"/>
              </a:spcAft>
            </a:pPr>
            <a:r>
              <a:rPr lang="sv-SE" sz="1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Detta måste göras manuellt genom att markera texten.</a:t>
            </a:r>
          </a:p>
        </p:txBody>
      </p:sp>
      <p:pic>
        <p:nvPicPr>
          <p:cNvPr id="14" name="Bildobjekt 13">
            <a:extLst>
              <a:ext uri="{FF2B5EF4-FFF2-40B4-BE49-F238E27FC236}">
                <a16:creationId xmlns:a16="http://schemas.microsoft.com/office/drawing/2014/main" id="{F559ADBB-AE9C-4433-8521-A9B004D10A1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40767" y="5261867"/>
            <a:ext cx="1685925" cy="628650"/>
          </a:xfrm>
          <a:prstGeom prst="rect">
            <a:avLst/>
          </a:prstGeom>
        </p:spPr>
      </p:pic>
      <p:sp>
        <p:nvSpPr>
          <p:cNvPr id="32" name="Rektangel 31">
            <a:extLst>
              <a:ext uri="{FF2B5EF4-FFF2-40B4-BE49-F238E27FC236}">
                <a16:creationId xmlns:a16="http://schemas.microsoft.com/office/drawing/2014/main" id="{D7C6379A-E5B9-4DBE-87E3-D8A0F4B3241B}"/>
              </a:ext>
            </a:extLst>
          </p:cNvPr>
          <p:cNvSpPr/>
          <p:nvPr userDrawn="1"/>
        </p:nvSpPr>
        <p:spPr>
          <a:xfrm>
            <a:off x="0" y="6112042"/>
            <a:ext cx="12192000" cy="74595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3" name="Underrubrik 2">
            <a:extLst>
              <a:ext uri="{FF2B5EF4-FFF2-40B4-BE49-F238E27FC236}">
                <a16:creationId xmlns:a16="http://schemas.microsoft.com/office/drawing/2014/main" id="{98DE3D41-C2B5-4D95-91B2-B0834D588D4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85840" y="6284797"/>
            <a:ext cx="5717628" cy="410286"/>
          </a:xfrm>
        </p:spPr>
        <p:txBody>
          <a:bodyPr anchor="ctr"/>
          <a:lstStyle>
            <a:lvl1pPr marL="0" indent="0" algn="l">
              <a:buNone/>
              <a:defRPr sz="1100" b="0" cap="all" baseline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Ämne/titel/namn/datum</a:t>
            </a:r>
          </a:p>
        </p:txBody>
      </p:sp>
      <p:pic>
        <p:nvPicPr>
          <p:cNvPr id="15" name="Bildobjekt 14">
            <a:extLst>
              <a:ext uri="{FF2B5EF4-FFF2-40B4-BE49-F238E27FC236}">
                <a16:creationId xmlns:a16="http://schemas.microsoft.com/office/drawing/2014/main" id="{C005CDDF-F304-6A46-8FF7-C59CC995E70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172013" y="6382198"/>
            <a:ext cx="612000" cy="237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2685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Kapitelsida ROS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B980B2C3-6720-4B17-BCEF-D058EE6EA5EF}"/>
              </a:ext>
            </a:extLst>
          </p:cNvPr>
          <p:cNvSpPr/>
          <p:nvPr userDrawn="1"/>
        </p:nvSpPr>
        <p:spPr>
          <a:xfrm>
            <a:off x="0" y="0"/>
            <a:ext cx="12192000" cy="611702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97E423A-6DB5-459A-B33C-DC429504900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540043"/>
            <a:ext cx="10515600" cy="2679331"/>
          </a:xfrm>
        </p:spPr>
        <p:txBody>
          <a:bodyPr anchor="ctr"/>
          <a:lstStyle>
            <a:lvl1pPr algn="ctr">
              <a:defRPr sz="4600"/>
            </a:lvl1pPr>
          </a:lstStyle>
          <a:p>
            <a:r>
              <a:rPr lang="sv-SE">
                <a:solidFill>
                  <a:schemeClr val="accent1"/>
                </a:solidFill>
              </a:rPr>
              <a:t>Vi finns på</a:t>
            </a:r>
            <a:br>
              <a:rPr lang="sv-SE"/>
            </a:br>
            <a:r>
              <a:rPr lang="sv-SE"/>
              <a:t>webb och telefon och</a:t>
            </a:r>
            <a:br>
              <a:rPr lang="sv-SE"/>
            </a:br>
            <a:r>
              <a:rPr lang="sv-SE"/>
              <a:t>har öppet dygnet runt</a:t>
            </a:r>
          </a:p>
        </p:txBody>
      </p:sp>
      <p:sp>
        <p:nvSpPr>
          <p:cNvPr id="6" name="Platshållare för sidfot 4">
            <a:extLst>
              <a:ext uri="{FF2B5EF4-FFF2-40B4-BE49-F238E27FC236}">
                <a16:creationId xmlns:a16="http://schemas.microsoft.com/office/drawing/2014/main" id="{E744CDB5-661C-4791-9896-07C2BE0466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1722" y="6311973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7" name="Platshållare för bildnummer 5">
            <a:extLst>
              <a:ext uri="{FF2B5EF4-FFF2-40B4-BE49-F238E27FC236}">
                <a16:creationId xmlns:a16="http://schemas.microsoft.com/office/drawing/2014/main" id="{B7223757-76B0-47E7-AE0D-6C3F025C02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76721" y="6311994"/>
            <a:ext cx="39005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fld id="{7FF155A8-5C6D-4241-95DF-81E4F2B16EE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61846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V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97E423A-6DB5-459A-B33C-DC429504900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540043"/>
            <a:ext cx="10515600" cy="2679331"/>
          </a:xfrm>
        </p:spPr>
        <p:txBody>
          <a:bodyPr anchor="ctr"/>
          <a:lstStyle>
            <a:lvl1pPr algn="ctr">
              <a:defRPr sz="4600"/>
            </a:lvl1pPr>
          </a:lstStyle>
          <a:p>
            <a:r>
              <a:rPr lang="sv-SE" dirty="0">
                <a:solidFill>
                  <a:schemeClr val="accent1"/>
                </a:solidFill>
              </a:rPr>
              <a:t>Vi finns på</a:t>
            </a:r>
            <a:br>
              <a:rPr lang="sv-SE" dirty="0"/>
            </a:br>
            <a:r>
              <a:rPr lang="sv-SE" dirty="0"/>
              <a:t>webb och telefon och</a:t>
            </a:r>
            <a:br>
              <a:rPr lang="sv-SE" dirty="0"/>
            </a:br>
            <a:r>
              <a:rPr lang="sv-SE" dirty="0"/>
              <a:t>har öppet dygnet runt</a:t>
            </a:r>
          </a:p>
        </p:txBody>
      </p:sp>
      <p:sp>
        <p:nvSpPr>
          <p:cNvPr id="6" name="Platshållare för sidfot 4">
            <a:extLst>
              <a:ext uri="{FF2B5EF4-FFF2-40B4-BE49-F238E27FC236}">
                <a16:creationId xmlns:a16="http://schemas.microsoft.com/office/drawing/2014/main" id="{E744CDB5-661C-4791-9896-07C2BE0466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1722" y="6311973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7" name="Platshållare för bildnummer 5">
            <a:extLst>
              <a:ext uri="{FF2B5EF4-FFF2-40B4-BE49-F238E27FC236}">
                <a16:creationId xmlns:a16="http://schemas.microsoft.com/office/drawing/2014/main" id="{B7223757-76B0-47E7-AE0D-6C3F025C02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76721" y="6311994"/>
            <a:ext cx="39005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fld id="{7FF155A8-5C6D-4241-95DF-81E4F2B16EE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84231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97E423A-6DB5-459A-B33C-DC429504900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4296" y="84221"/>
            <a:ext cx="10072630" cy="1149264"/>
          </a:xfrm>
        </p:spPr>
        <p:txBody>
          <a:bodyPr/>
          <a:lstStyle>
            <a:lvl1pPr>
              <a:defRPr spc="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591B10F-9AE3-44F1-83B7-0D36638C58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2423" y="1693273"/>
            <a:ext cx="10018845" cy="3564527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C8D24B6-D2A2-49C9-BA42-DB7B32029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77E05EC-B5C7-4E5C-99AF-DAA72183B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155A8-5C6D-4241-95DF-81E4F2B16EE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3657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113D54B3-3F29-493D-B9C7-8FF2C8DE3569}"/>
              </a:ext>
            </a:extLst>
          </p:cNvPr>
          <p:cNvSpPr/>
          <p:nvPr userDrawn="1"/>
        </p:nvSpPr>
        <p:spPr>
          <a:xfrm>
            <a:off x="0" y="6112042"/>
            <a:ext cx="12193200" cy="74595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DC7C7845-42F2-47E4-96D5-7F5977D34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4296" y="84221"/>
            <a:ext cx="10515600" cy="1149264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2B6E503-A6AE-440E-9524-D5848DBA3F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2424" y="1693273"/>
            <a:ext cx="10459450" cy="356452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83F6A5D-1C51-4365-ABBC-26E2E26DE4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1722" y="6311973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E1800B5-0CC4-499E-AD85-61BE4A07F5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76721" y="6311994"/>
            <a:ext cx="39005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fld id="{7FF155A8-5C6D-4241-95DF-81E4F2B16EE5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DEAFFFF7-0E10-4F4B-9970-4B0EEECA8447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172013" y="6382198"/>
            <a:ext cx="612000" cy="237601"/>
          </a:xfrm>
          <a:prstGeom prst="rect">
            <a:avLst/>
          </a:prstGeom>
        </p:spPr>
      </p:pic>
      <p:cxnSp>
        <p:nvCxnSpPr>
          <p:cNvPr id="16" name="Rak koppling 15">
            <a:extLst>
              <a:ext uri="{FF2B5EF4-FFF2-40B4-BE49-F238E27FC236}">
                <a16:creationId xmlns:a16="http://schemas.microsoft.com/office/drawing/2014/main" id="{FB36DCB9-B0BC-4692-9E94-7E0F650AAE02}"/>
              </a:ext>
            </a:extLst>
          </p:cNvPr>
          <p:cNvCxnSpPr>
            <a:cxnSpLocks/>
          </p:cNvCxnSpPr>
          <p:nvPr userDrawn="1"/>
        </p:nvCxnSpPr>
        <p:spPr>
          <a:xfrm flipH="1">
            <a:off x="642809" y="6450806"/>
            <a:ext cx="16637" cy="813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ktangel 3">
            <a:extLst>
              <a:ext uri="{FF2B5EF4-FFF2-40B4-BE49-F238E27FC236}">
                <a16:creationId xmlns:a16="http://schemas.microsoft.com/office/drawing/2014/main" id="{EB9E73E2-B998-4067-931F-01E9716BB421}"/>
              </a:ext>
            </a:extLst>
          </p:cNvPr>
          <p:cNvSpPr/>
          <p:nvPr userDrawn="1"/>
        </p:nvSpPr>
        <p:spPr>
          <a:xfrm>
            <a:off x="-2575249" y="841599"/>
            <a:ext cx="2447663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0"/>
              </a:spcAft>
            </a:pPr>
            <a:r>
              <a:rPr lang="sv-SE" sz="1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Varje rubrik inleds </a:t>
            </a:r>
            <a:r>
              <a:rPr lang="sv-SE" sz="100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med ljusare röd</a:t>
            </a:r>
            <a:r>
              <a:rPr lang="sv-SE" sz="1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se bild. (Bild på inringad färg i paletten)</a:t>
            </a:r>
          </a:p>
          <a:p>
            <a:pPr algn="r">
              <a:spcAft>
                <a:spcPts val="0"/>
              </a:spcAft>
            </a:pPr>
            <a:endParaRPr lang="sv-SE" sz="10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r">
              <a:spcAft>
                <a:spcPts val="0"/>
              </a:spcAft>
            </a:pPr>
            <a:r>
              <a:rPr lang="sv-SE" sz="10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Detta måste göras manuellt genom att markera texten.</a:t>
            </a:r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4857C6E5-A5AF-4290-829D-C981D052ABE1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40767" y="1808804"/>
            <a:ext cx="1685925" cy="628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8584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1" r:id="rId3"/>
    <p:sldLayoutId id="2147483659" r:id="rId4"/>
    <p:sldLayoutId id="2147483656" r:id="rId5"/>
    <p:sldLayoutId id="2147483657" r:id="rId6"/>
    <p:sldLayoutId id="2147483660" r:id="rId7"/>
    <p:sldLayoutId id="2147483653" r:id="rId8"/>
    <p:sldLayoutId id="2147483654" r:id="rId9"/>
    <p:sldLayoutId id="2147483650" r:id="rId10"/>
    <p:sldLayoutId id="2147483652" r:id="rId11"/>
    <p:sldLayoutId id="214748365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b="1" kern="1200" spc="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accent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5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–"/>
        <a:defRPr sz="20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–"/>
        <a:defRPr sz="20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–"/>
        <a:defRPr sz="16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–"/>
        <a:defRPr sz="1600" kern="1200">
          <a:solidFill>
            <a:schemeClr val="accent2"/>
          </a:solidFill>
          <a:latin typeface="+mn-lt"/>
          <a:ea typeface="+mn-ea"/>
          <a:cs typeface="+mn-cs"/>
        </a:defRPr>
      </a:lvl5pPr>
      <a:lvl6pPr marL="22860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6573EA7-C0D5-4A99-856B-5428F6A2DA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>
                <a:solidFill>
                  <a:schemeClr val="accent1"/>
                </a:solidFill>
              </a:rPr>
              <a:t>Mall för </a:t>
            </a:r>
            <a:r>
              <a:rPr lang="sv-SE" dirty="0"/>
              <a:t>statistik</a:t>
            </a:r>
          </a:p>
        </p:txBody>
      </p:sp>
    </p:spTree>
    <p:extLst>
      <p:ext uri="{BB962C8B-B14F-4D97-AF65-F5344CB8AC3E}">
        <p14:creationId xmlns:p14="http://schemas.microsoft.com/office/powerpoint/2010/main" val="4038946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54E6E06-7328-4D4D-A388-7A735F4D8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accent1"/>
                </a:solidFill>
              </a:rPr>
              <a:t>Så här </a:t>
            </a:r>
            <a:r>
              <a:rPr lang="sv-SE" dirty="0"/>
              <a:t>fyller du i mallen 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2885CB33-3C3B-453B-A238-B373D3F4E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176423D-696A-4A4B-A178-5C5069D9F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155A8-5C6D-4241-95DF-81E4F2B16EE5}" type="slidenum">
              <a:rPr lang="sv-SE" smtClean="0"/>
              <a:t>2</a:t>
            </a:fld>
            <a:endParaRPr lang="sv-SE"/>
          </a:p>
        </p:txBody>
      </p:sp>
      <p:pic>
        <p:nvPicPr>
          <p:cNvPr id="12" name="Bildobjekt 11">
            <a:extLst>
              <a:ext uri="{FF2B5EF4-FFF2-40B4-BE49-F238E27FC236}">
                <a16:creationId xmlns:a16="http://schemas.microsoft.com/office/drawing/2014/main" id="{2C695D5E-272D-1C09-1869-A096DBBAD7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021" y="2646741"/>
            <a:ext cx="5219808" cy="2491565"/>
          </a:xfrm>
          <a:prstGeom prst="rect">
            <a:avLst/>
          </a:prstGeom>
        </p:spPr>
      </p:pic>
      <p:sp>
        <p:nvSpPr>
          <p:cNvPr id="13" name="textruta 12">
            <a:extLst>
              <a:ext uri="{FF2B5EF4-FFF2-40B4-BE49-F238E27FC236}">
                <a16:creationId xmlns:a16="http://schemas.microsoft.com/office/drawing/2014/main" id="{D7CC4FDB-7E5E-B9F2-A9E9-15D8FFE83796}"/>
              </a:ext>
            </a:extLst>
          </p:cNvPr>
          <p:cNvSpPr txBox="1"/>
          <p:nvPr/>
        </p:nvSpPr>
        <p:spPr>
          <a:xfrm>
            <a:off x="666776" y="1928575"/>
            <a:ext cx="4782302" cy="71816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342900" indent="-342900" algn="l">
              <a:buAutoNum type="arabicPeriod"/>
            </a:pPr>
            <a:r>
              <a:rPr lang="sv-SE" dirty="0"/>
              <a:t>Placera muspekaren i mitten av tabellen. </a:t>
            </a:r>
          </a:p>
          <a:p>
            <a:pPr marL="342900" indent="-342900" algn="l">
              <a:buAutoNum type="arabicPeriod"/>
            </a:pPr>
            <a:r>
              <a:rPr lang="sv-SE" dirty="0"/>
              <a:t>Högerklicka och tryck på redigera data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7DC72CA3-83AB-B51F-57BE-E148C0D54BC9}"/>
              </a:ext>
            </a:extLst>
          </p:cNvPr>
          <p:cNvSpPr/>
          <p:nvPr/>
        </p:nvSpPr>
        <p:spPr>
          <a:xfrm>
            <a:off x="6248401" y="1034227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v-SE" dirty="0"/>
              <a:t>3. Fyll i siffrorna som du hittat på </a:t>
            </a:r>
            <a:r>
              <a:rPr lang="sv-SE" dirty="0" err="1"/>
              <a:t>Ineras</a:t>
            </a:r>
            <a:r>
              <a:rPr lang="sv-SE" dirty="0"/>
              <a:t> statistiksida i </a:t>
            </a:r>
            <a:r>
              <a:rPr lang="sv-SE" dirty="0" err="1"/>
              <a:t>excel</a:t>
            </a:r>
            <a:r>
              <a:rPr lang="sv-SE" dirty="0"/>
              <a:t>-filen  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C15BAE97-9507-2BA4-8636-E68E544EC711}"/>
              </a:ext>
            </a:extLst>
          </p:cNvPr>
          <p:cNvSpPr/>
          <p:nvPr/>
        </p:nvSpPr>
        <p:spPr>
          <a:xfrm>
            <a:off x="6248401" y="4657615"/>
            <a:ext cx="603068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dirty="0"/>
              <a:t>4. När du fyllt i siffrorna, kryssa ner Excel-filen genom att trycka på krysset uppe i högra hörnet. </a:t>
            </a:r>
          </a:p>
          <a:p>
            <a:endParaRPr lang="sv-SE" dirty="0"/>
          </a:p>
          <a:p>
            <a:r>
              <a:rPr lang="sv-SE" dirty="0"/>
              <a:t>Klart! </a:t>
            </a:r>
          </a:p>
        </p:txBody>
      </p: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E2327A42-1B09-A274-4056-9E32A9D082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8401" y="1680558"/>
            <a:ext cx="5063412" cy="2770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5424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984FC0-CFBE-A827-D0CF-EBB719E6EE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99A8AE7-6787-81DE-44FF-658D4DE68C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200" dirty="0">
                <a:solidFill>
                  <a:schemeClr val="accent1"/>
                </a:solidFill>
              </a:rPr>
              <a:t>Antal </a:t>
            </a:r>
            <a:r>
              <a:rPr lang="sv-SE" sz="3200" dirty="0"/>
              <a:t>visningar för kontaktkort 1177.se</a:t>
            </a:r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BA6FE03-063F-3A9B-98CA-259FD88DF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3C19209-7475-B648-8CED-89CE786DB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155A8-5C6D-4241-95DF-81E4F2B16EE5}" type="slidenum">
              <a:rPr lang="sv-SE" smtClean="0"/>
              <a:t>3</a:t>
            </a:fld>
            <a:endParaRPr lang="sv-SE"/>
          </a:p>
        </p:txBody>
      </p:sp>
      <p:graphicFrame>
        <p:nvGraphicFramePr>
          <p:cNvPr id="6" name="Platshållare för innehåll 3">
            <a:extLst>
              <a:ext uri="{FF2B5EF4-FFF2-40B4-BE49-F238E27FC236}">
                <a16:creationId xmlns:a16="http://schemas.microsoft.com/office/drawing/2014/main" id="{E19B2B0E-F281-A340-500E-CC5144C119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4995009"/>
              </p:ext>
            </p:extLst>
          </p:nvPr>
        </p:nvGraphicFramePr>
        <p:xfrm>
          <a:off x="711722" y="1327684"/>
          <a:ext cx="10474325" cy="4360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109621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367034-7BC8-00D8-7C52-9E7B0E6FDE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53E28B-BC15-2C3A-7718-030C412767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200" dirty="0">
                <a:solidFill>
                  <a:schemeClr val="accent1"/>
                </a:solidFill>
              </a:rPr>
              <a:t>Antal</a:t>
            </a:r>
            <a:r>
              <a:rPr lang="sv-SE" sz="3200" dirty="0"/>
              <a:t> </a:t>
            </a:r>
            <a:r>
              <a:rPr lang="sv-SE" sz="3200" dirty="0">
                <a:solidFill>
                  <a:schemeClr val="accent1"/>
                </a:solidFill>
              </a:rPr>
              <a:t>inkomna</a:t>
            </a:r>
            <a:r>
              <a:rPr lang="sv-SE" sz="3200" dirty="0"/>
              <a:t> ärenden i 1177 e-tjänster</a:t>
            </a:r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1C118CC-B66B-C828-ACE9-CBBAF362F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36F8EC2-8546-57CC-58BB-9FDF6CD06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155A8-5C6D-4241-95DF-81E4F2B16EE5}" type="slidenum">
              <a:rPr lang="sv-SE" smtClean="0"/>
              <a:t>4</a:t>
            </a:fld>
            <a:endParaRPr lang="sv-SE"/>
          </a:p>
        </p:txBody>
      </p:sp>
      <p:graphicFrame>
        <p:nvGraphicFramePr>
          <p:cNvPr id="3" name="Platshållare för innehåll 3">
            <a:extLst>
              <a:ext uri="{FF2B5EF4-FFF2-40B4-BE49-F238E27FC236}">
                <a16:creationId xmlns:a16="http://schemas.microsoft.com/office/drawing/2014/main" id="{A2EC3287-B63B-DCAE-8190-202F8E0641F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48458904"/>
              </p:ext>
            </p:extLst>
          </p:nvPr>
        </p:nvGraphicFramePr>
        <p:xfrm>
          <a:off x="544839" y="1360536"/>
          <a:ext cx="10474325" cy="4360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550457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81FA6E-DC68-9AF7-AE5D-E9548330C8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9866F36-F36A-B198-3C62-7D039FB3B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200" dirty="0">
                <a:solidFill>
                  <a:schemeClr val="accent1"/>
                </a:solidFill>
              </a:rPr>
              <a:t>Antal</a:t>
            </a:r>
            <a:r>
              <a:rPr lang="sv-SE" sz="3200" dirty="0"/>
              <a:t> </a:t>
            </a:r>
            <a:r>
              <a:rPr lang="sv-SE" sz="3200" dirty="0">
                <a:solidFill>
                  <a:schemeClr val="accent1"/>
                </a:solidFill>
              </a:rPr>
              <a:t>vårdinitierade</a:t>
            </a:r>
            <a:r>
              <a:rPr lang="sv-SE" sz="3200" dirty="0"/>
              <a:t> ärenden i 1177 e-tjänster</a:t>
            </a:r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BE136A37-27BF-B7FE-092C-2822F1106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9E1C8E2-A468-5E03-F610-8BD4551AA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155A8-5C6D-4241-95DF-81E4F2B16EE5}" type="slidenum">
              <a:rPr lang="sv-SE" smtClean="0"/>
              <a:t>5</a:t>
            </a:fld>
            <a:endParaRPr lang="sv-SE"/>
          </a:p>
        </p:txBody>
      </p:sp>
      <p:graphicFrame>
        <p:nvGraphicFramePr>
          <p:cNvPr id="3" name="Platshållare för innehåll 3">
            <a:extLst>
              <a:ext uri="{FF2B5EF4-FFF2-40B4-BE49-F238E27FC236}">
                <a16:creationId xmlns:a16="http://schemas.microsoft.com/office/drawing/2014/main" id="{68658F0F-5888-B068-C761-EBEF0B762554}"/>
              </a:ext>
            </a:extLst>
          </p:cNvPr>
          <p:cNvGraphicFramePr>
            <a:graphicFrameLocks/>
          </p:cNvGraphicFramePr>
          <p:nvPr/>
        </p:nvGraphicFramePr>
        <p:xfrm>
          <a:off x="544839" y="1360536"/>
          <a:ext cx="10474325" cy="4360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020309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0F9438-1954-7CB7-D768-A6C25B917C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4E1E219-D9DF-3034-3C4E-9EC1F95D9A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200" dirty="0">
                <a:solidFill>
                  <a:schemeClr val="accent1"/>
                </a:solidFill>
              </a:rPr>
              <a:t>Webbtidbok</a:t>
            </a:r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E11AE058-3B36-179B-5B3F-113ED4484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5478C26-6810-8037-2C36-6780C7291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155A8-5C6D-4241-95DF-81E4F2B16EE5}" type="slidenum">
              <a:rPr lang="sv-SE" smtClean="0"/>
              <a:t>6</a:t>
            </a:fld>
            <a:endParaRPr lang="sv-SE"/>
          </a:p>
        </p:txBody>
      </p:sp>
      <p:graphicFrame>
        <p:nvGraphicFramePr>
          <p:cNvPr id="3" name="Platshållare för innehåll 3">
            <a:extLst>
              <a:ext uri="{FF2B5EF4-FFF2-40B4-BE49-F238E27FC236}">
                <a16:creationId xmlns:a16="http://schemas.microsoft.com/office/drawing/2014/main" id="{5CEED647-9DE0-CDF4-68D1-D30CDD484DA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32568212"/>
              </p:ext>
            </p:extLst>
          </p:nvPr>
        </p:nvGraphicFramePr>
        <p:xfrm>
          <a:off x="544839" y="1360536"/>
          <a:ext cx="10474325" cy="4360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773086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70328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177 Vårguiden">
  <a:themeElements>
    <a:clrScheme name="1177">
      <a:dk1>
        <a:sysClr val="windowText" lastClr="000000"/>
      </a:dk1>
      <a:lt1>
        <a:sysClr val="window" lastClr="FFFFFF"/>
      </a:lt1>
      <a:dk2>
        <a:srgbClr val="FA8100"/>
      </a:dk2>
      <a:lt2>
        <a:srgbClr val="636466"/>
      </a:lt2>
      <a:accent1>
        <a:srgbClr val="C12143"/>
      </a:accent1>
      <a:accent2>
        <a:srgbClr val="6A0032"/>
      </a:accent2>
      <a:accent3>
        <a:srgbClr val="FAEEF0"/>
      </a:accent3>
      <a:accent4>
        <a:srgbClr val="396291"/>
      </a:accent4>
      <a:accent5>
        <a:srgbClr val="438F2C"/>
      </a:accent5>
      <a:accent6>
        <a:srgbClr val="A9428B"/>
      </a:accent6>
      <a:hlink>
        <a:srgbClr val="C12143"/>
      </a:hlink>
      <a:folHlink>
        <a:srgbClr val="6A0032"/>
      </a:folHlink>
    </a:clrScheme>
    <a:fontScheme name="1177">
      <a:majorFont>
        <a:latin typeface="Inter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 algn="l">
          <a:defRPr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1177_Mall_2022_PPT" id="{F0558235-F980-9842-AE80-35F66CA6E98D}" vid="{F832F52E-FA2C-7747-B507-937D1506238D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1177_Mall_PowerPoint_1177 logo</Template>
  <TotalTime>13</TotalTime>
  <Words>83</Words>
  <Application>Microsoft Office PowerPoint</Application>
  <PresentationFormat>Bredbild</PresentationFormat>
  <Paragraphs>17</Paragraphs>
  <Slides>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2" baseType="lpstr">
      <vt:lpstr>Arial</vt:lpstr>
      <vt:lpstr>Calibri</vt:lpstr>
      <vt:lpstr>Inter</vt:lpstr>
      <vt:lpstr>Open Sans</vt:lpstr>
      <vt:lpstr>1177 Vårguiden</vt:lpstr>
      <vt:lpstr>Mall för statistik</vt:lpstr>
      <vt:lpstr>Så här fyller du i mallen </vt:lpstr>
      <vt:lpstr>Antal visningar för kontaktkort 1177.se</vt:lpstr>
      <vt:lpstr>Antal inkomna ärenden i 1177 e-tjänster</vt:lpstr>
      <vt:lpstr>Antal vårdinitierade ärenden i 1177 e-tjänster</vt:lpstr>
      <vt:lpstr>Webbtidbok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Jacob Welander</dc:creator>
  <cp:lastModifiedBy>Jacob Welander</cp:lastModifiedBy>
  <cp:revision>2</cp:revision>
  <dcterms:created xsi:type="dcterms:W3CDTF">2026-03-23T06:39:27Z</dcterms:created>
  <dcterms:modified xsi:type="dcterms:W3CDTF">2026-03-23T06:53:00Z</dcterms:modified>
</cp:coreProperties>
</file>