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99" d="100"/>
          <a:sy n="99" d="100"/>
        </p:scale>
        <p:origin x="44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1313" y="425965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2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128550" y="1982261"/>
            <a:ext cx="7934899" cy="23445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brödtext i bakgrunden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3196" y="5869693"/>
            <a:ext cx="9554189" cy="72488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74029" y="1825624"/>
            <a:ext cx="4454431" cy="306732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645920" y="597053"/>
            <a:ext cx="8855826" cy="386411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Diagram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293196" y="5869693"/>
            <a:ext cx="9521364" cy="72488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36" t="84603"/>
          <a:stretch/>
        </p:blipFill>
        <p:spPr>
          <a:xfrm>
            <a:off x="10123714" y="5802086"/>
            <a:ext cx="2068286" cy="1055914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nationelltklinisktkunskapsstod.se/amnesomraden/R&#246;relseorganen/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85"/>
          <p:cNvGraphicFramePr>
            <a:graphicFrameLocks noGrp="1"/>
          </p:cNvGraphicFramePr>
          <p:nvPr/>
        </p:nvGraphicFramePr>
        <p:xfrm>
          <a:off x="0" y="380347"/>
          <a:ext cx="12192000" cy="6212860"/>
        </p:xfrm>
        <a:graphic>
          <a:graphicData uri="http://schemas.openxmlformats.org/drawingml/2006/table">
            <a:tbl>
              <a:tblPr/>
              <a:tblGrid>
                <a:gridCol w="164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7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Förändring att testa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Att göra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Ansvarig</a:t>
                      </a:r>
                      <a:endParaRPr kumimoji="0" 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Tidsplan/mätningar/resultat (</a:t>
                      </a:r>
                      <a:r>
                        <a:rPr kumimoji="0" 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konkreta resultat och vad vi lärde)</a:t>
                      </a:r>
                      <a:endParaRPr kumimoji="0" 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Dialog med representanter för alla involverade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Beskriv mål och nuläge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15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 av orsaker och idéer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33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Planera för kontinuerlig uppföljning – fråga efter hur det går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3957">
                <a:tc>
                  <a:txBody>
                    <a:bodyPr/>
                    <a:lstStyle/>
                    <a:p>
                      <a:r>
                        <a:rPr lang="sv-SE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som bokar och träffar patient har koll på väntelistan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0" y="18141"/>
            <a:ext cx="8589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sv-SE" altLang="sv-S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Handlingsplan </a:t>
            </a: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Tillgänglighet – </a:t>
            </a:r>
            <a:r>
              <a:rPr lang="sv-SE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SE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994" y="380347"/>
            <a:ext cx="317979" cy="3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8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20319"/>
              </p:ext>
            </p:extLst>
          </p:nvPr>
        </p:nvGraphicFramePr>
        <p:xfrm>
          <a:off x="0" y="490974"/>
          <a:ext cx="12192000" cy="6208573"/>
        </p:xfrm>
        <a:graphic>
          <a:graphicData uri="http://schemas.openxmlformats.org/drawingml/2006/table">
            <a:tbl>
              <a:tblPr/>
              <a:tblGrid>
                <a:gridCol w="181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4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1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Förändring att testa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Att göra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Ansvarig</a:t>
                      </a:r>
                      <a:endParaRPr kumimoji="0" 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Tidsplan/mätningar/resultat (</a:t>
                      </a:r>
                      <a:r>
                        <a:rPr kumimoji="0" 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konkreta resultat och vad vi lärde)</a:t>
                      </a:r>
                      <a:endParaRPr kumimoji="0" 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6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Rätt som väntar i våra köer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100" dirty="0"/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038"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Koll på hur länge de väntat</a:t>
                      </a:r>
                      <a:endParaRPr lang="sv-SE" sz="1100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100" dirty="0"/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3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Gemensamma remisskriterier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Nationellt kliniskt kunskapsstöd</a:t>
                      </a:r>
                      <a:endParaRPr lang="sv-S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Alternativa sätt till fysiska besök</a:t>
                      </a: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302"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Balans mellan behov och tider vi erbjuder/har planerat för</a:t>
                      </a:r>
                      <a:endParaRPr lang="sv-SE" sz="1100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8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Rapportering kring tillgänglighet – visualisering (på väggarna, i Stratsys, i samband med ledningsmöte/APT/motsvarande)</a:t>
                      </a:r>
                      <a:endParaRPr lang="sv-SE" sz="1100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sv-SE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0" y="79395"/>
            <a:ext cx="85899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sv-SE" altLang="sv-S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Handlingsplan </a:t>
            </a:r>
            <a:r>
              <a: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Tillgänglighet – </a:t>
            </a:r>
            <a:r>
              <a:rPr lang="sv-SE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SE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sv-SE" altLang="sv-S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7912" y="118737"/>
            <a:ext cx="554948" cy="53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8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CE9DE1E-AD07-4FB7-98F2-A0E72F3D2470}" vid="{D65B802F-A76F-495B-A831-238D422FEF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104</TotalTime>
  <Words>133</Words>
  <Application>Microsoft Office PowerPoint</Application>
  <PresentationFormat>Bredbild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Office-tema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 Bergeling</dc:creator>
  <cp:lastModifiedBy>Elisabeth Andersson</cp:lastModifiedBy>
  <cp:revision>11</cp:revision>
  <dcterms:created xsi:type="dcterms:W3CDTF">2019-06-18T07:00:57Z</dcterms:created>
  <dcterms:modified xsi:type="dcterms:W3CDTF">2022-06-13T11:42:36Z</dcterms:modified>
</cp:coreProperties>
</file>