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4057" r:id="rId3"/>
    <p:sldId id="4066" r:id="rId4"/>
    <p:sldId id="4064" r:id="rId5"/>
    <p:sldId id="349" r:id="rId6"/>
    <p:sldId id="350" r:id="rId7"/>
    <p:sldId id="4056" r:id="rId8"/>
    <p:sldId id="351" r:id="rId9"/>
    <p:sldId id="352" r:id="rId10"/>
    <p:sldId id="258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75" autoAdjust="0"/>
  </p:normalViewPr>
  <p:slideViewPr>
    <p:cSldViewPr snapToGrid="0">
      <p:cViewPr varScale="1">
        <p:scale>
          <a:sx n="93" d="100"/>
          <a:sy n="93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2E7B5-7B02-4BEB-9179-F637C69822E0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1E06FCA5-2B21-4450-8615-67CD98379260}">
      <dgm:prSet phldrT="[Text]"/>
      <dgm:spPr>
        <a:solidFill>
          <a:srgbClr val="FFCD00"/>
        </a:solidFill>
      </dgm:spPr>
      <dgm:t>
        <a:bodyPr/>
        <a:lstStyle/>
        <a:p>
          <a:r>
            <a:rPr lang="sv-SE" dirty="0"/>
            <a:t> </a:t>
          </a:r>
        </a:p>
      </dgm:t>
    </dgm:pt>
    <dgm:pt modelId="{8A4A1E5F-0B42-473E-A1BA-0D991B1E77DC}" type="parTrans" cxnId="{C463360A-7326-479A-B389-C08BDB6D2047}">
      <dgm:prSet/>
      <dgm:spPr/>
      <dgm:t>
        <a:bodyPr/>
        <a:lstStyle/>
        <a:p>
          <a:endParaRPr lang="sv-SE"/>
        </a:p>
      </dgm:t>
    </dgm:pt>
    <dgm:pt modelId="{C40B1751-308C-4C84-9505-D37E254C76CD}" type="sibTrans" cxnId="{C463360A-7326-479A-B389-C08BDB6D2047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sv-SE"/>
        </a:p>
      </dgm:t>
    </dgm:pt>
    <dgm:pt modelId="{11998C68-CBB2-4DA1-9A93-82A22B719EA3}">
      <dgm:prSet phldrT="[Text]"/>
      <dgm:spPr>
        <a:solidFill>
          <a:srgbClr val="FFCD00"/>
        </a:solidFill>
      </dgm:spPr>
      <dgm:t>
        <a:bodyPr/>
        <a:lstStyle/>
        <a:p>
          <a:r>
            <a:rPr lang="sv-SE" dirty="0"/>
            <a:t> </a:t>
          </a:r>
        </a:p>
      </dgm:t>
    </dgm:pt>
    <dgm:pt modelId="{A8234530-5D2E-484C-8239-2C5F6FC41489}" type="parTrans" cxnId="{76A6204F-4A0F-4D2C-A062-0E2384C8BBA1}">
      <dgm:prSet/>
      <dgm:spPr/>
      <dgm:t>
        <a:bodyPr/>
        <a:lstStyle/>
        <a:p>
          <a:endParaRPr lang="sv-SE"/>
        </a:p>
      </dgm:t>
    </dgm:pt>
    <dgm:pt modelId="{91C68CB4-0363-4EBF-9470-28164DA7DB47}" type="sibTrans" cxnId="{76A6204F-4A0F-4D2C-A062-0E2384C8BBA1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sv-SE"/>
        </a:p>
      </dgm:t>
    </dgm:pt>
    <dgm:pt modelId="{145DB9C1-7BDC-40AD-8D56-A000D99DF917}">
      <dgm:prSet phldrT="[Text]"/>
      <dgm:spPr>
        <a:solidFill>
          <a:srgbClr val="FFCD00"/>
        </a:solidFill>
      </dgm:spPr>
      <dgm:t>
        <a:bodyPr/>
        <a:lstStyle/>
        <a:p>
          <a:r>
            <a:rPr lang="sv-SE" dirty="0"/>
            <a:t> </a:t>
          </a:r>
        </a:p>
      </dgm:t>
    </dgm:pt>
    <dgm:pt modelId="{81006DA8-9016-4F5E-9FD8-033731DF0BDE}" type="parTrans" cxnId="{5BA27DE1-D470-4A26-BDFB-B1C3637F99CE}">
      <dgm:prSet/>
      <dgm:spPr/>
      <dgm:t>
        <a:bodyPr/>
        <a:lstStyle/>
        <a:p>
          <a:endParaRPr lang="sv-SE"/>
        </a:p>
      </dgm:t>
    </dgm:pt>
    <dgm:pt modelId="{197DD3E5-66D0-4A49-9908-C6F5B23C041D}" type="sibTrans" cxnId="{5BA27DE1-D470-4A26-BDFB-B1C3637F99CE}">
      <dgm:prSet/>
      <dgm:spPr/>
      <dgm:t>
        <a:bodyPr/>
        <a:lstStyle/>
        <a:p>
          <a:endParaRPr lang="sv-SE"/>
        </a:p>
      </dgm:t>
    </dgm:pt>
    <dgm:pt modelId="{E22269E4-0CBA-4719-B6E3-01CC7D6E2828}" type="pres">
      <dgm:prSet presAssocID="{3C52E7B5-7B02-4BEB-9179-F637C69822E0}" presName="Name0" presStyleCnt="0">
        <dgm:presLayoutVars>
          <dgm:dir/>
          <dgm:resizeHandles val="exact"/>
        </dgm:presLayoutVars>
      </dgm:prSet>
      <dgm:spPr/>
    </dgm:pt>
    <dgm:pt modelId="{336D1DA8-B63F-4AB8-A0C4-8A2327338C0D}" type="pres">
      <dgm:prSet presAssocID="{1E06FCA5-2B21-4450-8615-67CD98379260}" presName="node" presStyleLbl="node1" presStyleIdx="0" presStyleCnt="3" custScaleY="58493" custLinFactNeighborY="-9580">
        <dgm:presLayoutVars>
          <dgm:bulletEnabled val="1"/>
        </dgm:presLayoutVars>
      </dgm:prSet>
      <dgm:spPr/>
    </dgm:pt>
    <dgm:pt modelId="{BB549660-7B72-4D24-9A37-1BF7057C2F91}" type="pres">
      <dgm:prSet presAssocID="{C40B1751-308C-4C84-9505-D37E254C76CD}" presName="sibTrans" presStyleLbl="sibTrans2D1" presStyleIdx="0" presStyleCnt="2"/>
      <dgm:spPr/>
    </dgm:pt>
    <dgm:pt modelId="{69CFB68A-4F1F-4014-8B04-98E83A759FCC}" type="pres">
      <dgm:prSet presAssocID="{C40B1751-308C-4C84-9505-D37E254C76CD}" presName="connectorText" presStyleLbl="sibTrans2D1" presStyleIdx="0" presStyleCnt="2"/>
      <dgm:spPr/>
    </dgm:pt>
    <dgm:pt modelId="{553AC917-766C-4107-BFE6-AC374AFE3B31}" type="pres">
      <dgm:prSet presAssocID="{11998C68-CBB2-4DA1-9A93-82A22B719EA3}" presName="node" presStyleLbl="node1" presStyleIdx="1" presStyleCnt="3" custScaleY="58493" custLinFactNeighborY="-9580">
        <dgm:presLayoutVars>
          <dgm:bulletEnabled val="1"/>
        </dgm:presLayoutVars>
      </dgm:prSet>
      <dgm:spPr/>
    </dgm:pt>
    <dgm:pt modelId="{8799FDDC-BE81-434E-8244-EFBEE39F26F3}" type="pres">
      <dgm:prSet presAssocID="{91C68CB4-0363-4EBF-9470-28164DA7DB47}" presName="sibTrans" presStyleLbl="sibTrans2D1" presStyleIdx="1" presStyleCnt="2"/>
      <dgm:spPr/>
    </dgm:pt>
    <dgm:pt modelId="{E5EEEC62-D528-403F-B108-AE2E200EF7F7}" type="pres">
      <dgm:prSet presAssocID="{91C68CB4-0363-4EBF-9470-28164DA7DB47}" presName="connectorText" presStyleLbl="sibTrans2D1" presStyleIdx="1" presStyleCnt="2"/>
      <dgm:spPr/>
    </dgm:pt>
    <dgm:pt modelId="{1FA82D74-2D35-4996-9D0A-742C92D849C8}" type="pres">
      <dgm:prSet presAssocID="{145DB9C1-7BDC-40AD-8D56-A000D99DF917}" presName="node" presStyleLbl="node1" presStyleIdx="2" presStyleCnt="3" custScaleY="58493" custLinFactNeighborY="-9580">
        <dgm:presLayoutVars>
          <dgm:bulletEnabled val="1"/>
        </dgm:presLayoutVars>
      </dgm:prSet>
      <dgm:spPr/>
    </dgm:pt>
  </dgm:ptLst>
  <dgm:cxnLst>
    <dgm:cxn modelId="{C463360A-7326-479A-B389-C08BDB6D2047}" srcId="{3C52E7B5-7B02-4BEB-9179-F637C69822E0}" destId="{1E06FCA5-2B21-4450-8615-67CD98379260}" srcOrd="0" destOrd="0" parTransId="{8A4A1E5F-0B42-473E-A1BA-0D991B1E77DC}" sibTransId="{C40B1751-308C-4C84-9505-D37E254C76CD}"/>
    <dgm:cxn modelId="{E5FEF32A-11CC-4898-B286-102128227861}" type="presOf" srcId="{1E06FCA5-2B21-4450-8615-67CD98379260}" destId="{336D1DA8-B63F-4AB8-A0C4-8A2327338C0D}" srcOrd="0" destOrd="0" presId="urn:microsoft.com/office/officeart/2005/8/layout/process1"/>
    <dgm:cxn modelId="{7FD5D85B-338D-483D-912A-BD5DDBE12468}" type="presOf" srcId="{11998C68-CBB2-4DA1-9A93-82A22B719EA3}" destId="{553AC917-766C-4107-BFE6-AC374AFE3B31}" srcOrd="0" destOrd="0" presId="urn:microsoft.com/office/officeart/2005/8/layout/process1"/>
    <dgm:cxn modelId="{421D6C49-834C-479F-ACAB-F01950EE9F8C}" type="presOf" srcId="{C40B1751-308C-4C84-9505-D37E254C76CD}" destId="{BB549660-7B72-4D24-9A37-1BF7057C2F91}" srcOrd="0" destOrd="0" presId="urn:microsoft.com/office/officeart/2005/8/layout/process1"/>
    <dgm:cxn modelId="{F636354C-AF0E-4050-9798-7A8B4DBF1CA7}" type="presOf" srcId="{145DB9C1-7BDC-40AD-8D56-A000D99DF917}" destId="{1FA82D74-2D35-4996-9D0A-742C92D849C8}" srcOrd="0" destOrd="0" presId="urn:microsoft.com/office/officeart/2005/8/layout/process1"/>
    <dgm:cxn modelId="{76A6204F-4A0F-4D2C-A062-0E2384C8BBA1}" srcId="{3C52E7B5-7B02-4BEB-9179-F637C69822E0}" destId="{11998C68-CBB2-4DA1-9A93-82A22B719EA3}" srcOrd="1" destOrd="0" parTransId="{A8234530-5D2E-484C-8239-2C5F6FC41489}" sibTransId="{91C68CB4-0363-4EBF-9470-28164DA7DB47}"/>
    <dgm:cxn modelId="{0F5961BD-E05F-4342-85BA-2A9C3E26B651}" type="presOf" srcId="{91C68CB4-0363-4EBF-9470-28164DA7DB47}" destId="{8799FDDC-BE81-434E-8244-EFBEE39F26F3}" srcOrd="0" destOrd="0" presId="urn:microsoft.com/office/officeart/2005/8/layout/process1"/>
    <dgm:cxn modelId="{5BA27DE1-D470-4A26-BDFB-B1C3637F99CE}" srcId="{3C52E7B5-7B02-4BEB-9179-F637C69822E0}" destId="{145DB9C1-7BDC-40AD-8D56-A000D99DF917}" srcOrd="2" destOrd="0" parTransId="{81006DA8-9016-4F5E-9FD8-033731DF0BDE}" sibTransId="{197DD3E5-66D0-4A49-9908-C6F5B23C041D}"/>
    <dgm:cxn modelId="{CA42ACE6-47FD-4518-A9FA-4101822760DC}" type="presOf" srcId="{91C68CB4-0363-4EBF-9470-28164DA7DB47}" destId="{E5EEEC62-D528-403F-B108-AE2E200EF7F7}" srcOrd="1" destOrd="0" presId="urn:microsoft.com/office/officeart/2005/8/layout/process1"/>
    <dgm:cxn modelId="{335042EE-4DE7-4788-93FA-979D4B94C203}" type="presOf" srcId="{3C52E7B5-7B02-4BEB-9179-F637C69822E0}" destId="{E22269E4-0CBA-4719-B6E3-01CC7D6E2828}" srcOrd="0" destOrd="0" presId="urn:microsoft.com/office/officeart/2005/8/layout/process1"/>
    <dgm:cxn modelId="{944D12FE-886B-40C0-A306-932E2209E31F}" type="presOf" srcId="{C40B1751-308C-4C84-9505-D37E254C76CD}" destId="{69CFB68A-4F1F-4014-8B04-98E83A759FCC}" srcOrd="1" destOrd="0" presId="urn:microsoft.com/office/officeart/2005/8/layout/process1"/>
    <dgm:cxn modelId="{FB3C38E8-C653-4A5C-968F-A17B587FF47A}" type="presParOf" srcId="{E22269E4-0CBA-4719-B6E3-01CC7D6E2828}" destId="{336D1DA8-B63F-4AB8-A0C4-8A2327338C0D}" srcOrd="0" destOrd="0" presId="urn:microsoft.com/office/officeart/2005/8/layout/process1"/>
    <dgm:cxn modelId="{5F0B43C5-0AE0-4DAA-B4D2-775E4C31F0C8}" type="presParOf" srcId="{E22269E4-0CBA-4719-B6E3-01CC7D6E2828}" destId="{BB549660-7B72-4D24-9A37-1BF7057C2F91}" srcOrd="1" destOrd="0" presId="urn:microsoft.com/office/officeart/2005/8/layout/process1"/>
    <dgm:cxn modelId="{22393F78-5317-4BF0-B17E-A9BBC8E95BEE}" type="presParOf" srcId="{BB549660-7B72-4D24-9A37-1BF7057C2F91}" destId="{69CFB68A-4F1F-4014-8B04-98E83A759FCC}" srcOrd="0" destOrd="0" presId="urn:microsoft.com/office/officeart/2005/8/layout/process1"/>
    <dgm:cxn modelId="{7811CB73-4865-4B03-910B-96DD56A1D11F}" type="presParOf" srcId="{E22269E4-0CBA-4719-B6E3-01CC7D6E2828}" destId="{553AC917-766C-4107-BFE6-AC374AFE3B31}" srcOrd="2" destOrd="0" presId="urn:microsoft.com/office/officeart/2005/8/layout/process1"/>
    <dgm:cxn modelId="{04FE60B2-254C-4A8E-8DB3-594B25ECE07F}" type="presParOf" srcId="{E22269E4-0CBA-4719-B6E3-01CC7D6E2828}" destId="{8799FDDC-BE81-434E-8244-EFBEE39F26F3}" srcOrd="3" destOrd="0" presId="urn:microsoft.com/office/officeart/2005/8/layout/process1"/>
    <dgm:cxn modelId="{07841E00-976C-4549-B76B-A41D7D186EFF}" type="presParOf" srcId="{8799FDDC-BE81-434E-8244-EFBEE39F26F3}" destId="{E5EEEC62-D528-403F-B108-AE2E200EF7F7}" srcOrd="0" destOrd="0" presId="urn:microsoft.com/office/officeart/2005/8/layout/process1"/>
    <dgm:cxn modelId="{E3E5C43C-C5E4-4EDF-B958-82F3479DF925}" type="presParOf" srcId="{E22269E4-0CBA-4719-B6E3-01CC7D6E2828}" destId="{1FA82D74-2D35-4996-9D0A-742C92D849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D1DA8-B63F-4AB8-A0C4-8A2327338C0D}">
      <dsp:nvSpPr>
        <dsp:cNvPr id="0" name=""/>
        <dsp:cNvSpPr/>
      </dsp:nvSpPr>
      <dsp:spPr>
        <a:xfrm>
          <a:off x="3481" y="874040"/>
          <a:ext cx="1040606" cy="382328"/>
        </a:xfrm>
        <a:prstGeom prst="roundRect">
          <a:avLst>
            <a:gd name="adj" fmla="val 10000"/>
          </a:avLst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 </a:t>
          </a:r>
        </a:p>
      </dsp:txBody>
      <dsp:txXfrm>
        <a:off x="14679" y="885238"/>
        <a:ext cx="1018210" cy="359932"/>
      </dsp:txXfrm>
    </dsp:sp>
    <dsp:sp modelId="{BB549660-7B72-4D24-9A37-1BF7057C2F91}">
      <dsp:nvSpPr>
        <dsp:cNvPr id="0" name=""/>
        <dsp:cNvSpPr/>
      </dsp:nvSpPr>
      <dsp:spPr>
        <a:xfrm>
          <a:off x="1148148" y="936169"/>
          <a:ext cx="220608" cy="25807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1148148" y="987783"/>
        <a:ext cx="154426" cy="154842"/>
      </dsp:txXfrm>
    </dsp:sp>
    <dsp:sp modelId="{553AC917-766C-4107-BFE6-AC374AFE3B31}">
      <dsp:nvSpPr>
        <dsp:cNvPr id="0" name=""/>
        <dsp:cNvSpPr/>
      </dsp:nvSpPr>
      <dsp:spPr>
        <a:xfrm>
          <a:off x="1460329" y="874040"/>
          <a:ext cx="1040606" cy="382328"/>
        </a:xfrm>
        <a:prstGeom prst="roundRect">
          <a:avLst>
            <a:gd name="adj" fmla="val 10000"/>
          </a:avLst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 </a:t>
          </a:r>
        </a:p>
      </dsp:txBody>
      <dsp:txXfrm>
        <a:off x="1471527" y="885238"/>
        <a:ext cx="1018210" cy="359932"/>
      </dsp:txXfrm>
    </dsp:sp>
    <dsp:sp modelId="{8799FDDC-BE81-434E-8244-EFBEE39F26F3}">
      <dsp:nvSpPr>
        <dsp:cNvPr id="0" name=""/>
        <dsp:cNvSpPr/>
      </dsp:nvSpPr>
      <dsp:spPr>
        <a:xfrm>
          <a:off x="2604996" y="936169"/>
          <a:ext cx="220608" cy="25807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2604996" y="987783"/>
        <a:ext cx="154426" cy="154842"/>
      </dsp:txXfrm>
    </dsp:sp>
    <dsp:sp modelId="{1FA82D74-2D35-4996-9D0A-742C92D849C8}">
      <dsp:nvSpPr>
        <dsp:cNvPr id="0" name=""/>
        <dsp:cNvSpPr/>
      </dsp:nvSpPr>
      <dsp:spPr>
        <a:xfrm>
          <a:off x="2917178" y="874040"/>
          <a:ext cx="1040606" cy="382328"/>
        </a:xfrm>
        <a:prstGeom prst="roundRect">
          <a:avLst>
            <a:gd name="adj" fmla="val 10000"/>
          </a:avLst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 </a:t>
          </a:r>
        </a:p>
      </dsp:txBody>
      <dsp:txXfrm>
        <a:off x="2928376" y="885238"/>
        <a:ext cx="1018210" cy="35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image/1292787.html" TargetMode="External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hyperlink" Target="https://pixabay.com/de/illustrations/information-schild-zeichen-hinweis-558020/" TargetMode="External"/><Relationship Id="rId21" Type="http://schemas.openxmlformats.org/officeDocument/2006/relationships/hyperlink" Target="https://svgsilh.com/de/4caf50/image/151641.html" TargetMode="Externa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image" Target="../media/image22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7.svg"/><Relationship Id="rId3" Type="http://schemas.openxmlformats.org/officeDocument/2006/relationships/image" Target="../media/image40.svg"/><Relationship Id="rId7" Type="http://schemas.openxmlformats.org/officeDocument/2006/relationships/hyperlink" Target="https://www.pngall.com/grave-png/download/28780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3.svg"/><Relationship Id="rId5" Type="http://schemas.openxmlformats.org/officeDocument/2006/relationships/image" Target="../media/image42.svg"/><Relationship Id="rId10" Type="http://schemas.openxmlformats.org/officeDocument/2006/relationships/image" Target="../media/image12.png"/><Relationship Id="rId4" Type="http://schemas.openxmlformats.org/officeDocument/2006/relationships/image" Target="../media/image41.png"/><Relationship Id="rId9" Type="http://schemas.openxmlformats.org/officeDocument/2006/relationships/image" Target="../media/image45.svg"/><Relationship Id="rId14" Type="http://schemas.openxmlformats.org/officeDocument/2006/relationships/hyperlink" Target="https://svgsilh.com/image/1292787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3">
            <a:extLst>
              <a:ext uri="{FF2B5EF4-FFF2-40B4-BE49-F238E27FC236}">
                <a16:creationId xmlns:a16="http://schemas.microsoft.com/office/drawing/2014/main" id="{7C8D61F4-E00F-4884-9D43-0CF394555E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7326" y="172870"/>
            <a:ext cx="11822785" cy="541829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F2579FCF-59DA-484F-8A65-DF3D9C875EA3}"/>
              </a:ext>
            </a:extLst>
          </p:cNvPr>
          <p:cNvSpPr txBox="1">
            <a:spLocks/>
          </p:cNvSpPr>
          <p:nvPr/>
        </p:nvSpPr>
        <p:spPr>
          <a:xfrm>
            <a:off x="187326" y="2729139"/>
            <a:ext cx="11822785" cy="11915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>
                <a:solidFill>
                  <a:schemeClr val="bg1"/>
                </a:solidFill>
              </a:rPr>
              <a:t>Målbild för vårdinformation</a:t>
            </a:r>
          </a:p>
          <a:p>
            <a:pPr algn="ctr"/>
            <a:r>
              <a:rPr lang="sv-SE" sz="3200" dirty="0">
                <a:solidFill>
                  <a:schemeClr val="bg1"/>
                </a:solidFill>
              </a:rPr>
              <a:t>i Region Kalmar län</a:t>
            </a:r>
          </a:p>
        </p:txBody>
      </p:sp>
    </p:spTree>
    <p:extLst>
      <p:ext uri="{BB962C8B-B14F-4D97-AF65-F5344CB8AC3E}">
        <p14:creationId xmlns:p14="http://schemas.microsoft.com/office/powerpoint/2010/main" val="267231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FD273F-E325-64D8-3D00-504858924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17" y="281808"/>
            <a:ext cx="11223100" cy="1130331"/>
          </a:xfrm>
        </p:spPr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A23C78A-38EA-5AA1-9A0E-CD361531D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sz="14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5A41BD3-8A84-C77A-87D4-AB621E04AAE5}"/>
              </a:ext>
            </a:extLst>
          </p:cNvPr>
          <p:cNvSpPr txBox="1"/>
          <p:nvPr/>
        </p:nvSpPr>
        <p:spPr>
          <a:xfrm>
            <a:off x="2509520" y="5329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grpSp>
        <p:nvGrpSpPr>
          <p:cNvPr id="13" name="Bild 3" descr="Jordglob: Afrika och Europa med hel fyllning">
            <a:extLst>
              <a:ext uri="{FF2B5EF4-FFF2-40B4-BE49-F238E27FC236}">
                <a16:creationId xmlns:a16="http://schemas.microsoft.com/office/drawing/2014/main" id="{C6C8B54F-BFA5-A44A-45F1-7C373A6C6703}"/>
              </a:ext>
            </a:extLst>
          </p:cNvPr>
          <p:cNvGrpSpPr/>
          <p:nvPr/>
        </p:nvGrpSpPr>
        <p:grpSpPr>
          <a:xfrm>
            <a:off x="-702994" y="1196108"/>
            <a:ext cx="3975902" cy="3975902"/>
            <a:chOff x="1520837" y="1757777"/>
            <a:chExt cx="838281" cy="838281"/>
          </a:xfrm>
          <a:solidFill>
            <a:schemeClr val="bg1">
              <a:lumMod val="75000"/>
            </a:schemeClr>
          </a:solidFill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5F2DD144-BDFD-90ED-F486-4F2305647F1A}"/>
                </a:ext>
              </a:extLst>
            </p:cNvPr>
            <p:cNvSpPr/>
            <p:nvPr/>
          </p:nvSpPr>
          <p:spPr>
            <a:xfrm>
              <a:off x="1520837" y="1757777"/>
              <a:ext cx="838281" cy="838281"/>
            </a:xfrm>
            <a:custGeom>
              <a:avLst/>
              <a:gdLst>
                <a:gd name="connsiteX0" fmla="*/ 419141 w 838281"/>
                <a:gd name="connsiteY0" fmla="*/ 0 h 838281"/>
                <a:gd name="connsiteX1" fmla="*/ 0 w 838281"/>
                <a:gd name="connsiteY1" fmla="*/ 419141 h 838281"/>
                <a:gd name="connsiteX2" fmla="*/ 419141 w 838281"/>
                <a:gd name="connsiteY2" fmla="*/ 838282 h 838281"/>
                <a:gd name="connsiteX3" fmla="*/ 838282 w 838281"/>
                <a:gd name="connsiteY3" fmla="*/ 419141 h 838281"/>
                <a:gd name="connsiteX4" fmla="*/ 419141 w 838281"/>
                <a:gd name="connsiteY4" fmla="*/ 0 h 838281"/>
                <a:gd name="connsiteX5" fmla="*/ 419141 w 838281"/>
                <a:gd name="connsiteY5" fmla="*/ 794162 h 838281"/>
                <a:gd name="connsiteX6" fmla="*/ 44120 w 838281"/>
                <a:gd name="connsiteY6" fmla="*/ 419141 h 838281"/>
                <a:gd name="connsiteX7" fmla="*/ 419141 w 838281"/>
                <a:gd name="connsiteY7" fmla="*/ 44120 h 838281"/>
                <a:gd name="connsiteX8" fmla="*/ 570252 w 838281"/>
                <a:gd name="connsiteY8" fmla="*/ 76107 h 838281"/>
                <a:gd name="connsiteX9" fmla="*/ 534956 w 838281"/>
                <a:gd name="connsiteY9" fmla="*/ 104785 h 838281"/>
                <a:gd name="connsiteX10" fmla="*/ 520617 w 838281"/>
                <a:gd name="connsiteY10" fmla="*/ 110300 h 838281"/>
                <a:gd name="connsiteX11" fmla="*/ 499660 w 838281"/>
                <a:gd name="connsiteY11" fmla="*/ 110300 h 838281"/>
                <a:gd name="connsiteX12" fmla="*/ 491939 w 838281"/>
                <a:gd name="connsiteY12" fmla="*/ 109197 h 838281"/>
                <a:gd name="connsiteX13" fmla="*/ 407008 w 838281"/>
                <a:gd name="connsiteY13" fmla="*/ 77210 h 838281"/>
                <a:gd name="connsiteX14" fmla="*/ 307738 w 838281"/>
                <a:gd name="connsiteY14" fmla="*/ 110300 h 838281"/>
                <a:gd name="connsiteX15" fmla="*/ 317665 w 838281"/>
                <a:gd name="connsiteY15" fmla="*/ 143390 h 838281"/>
                <a:gd name="connsiteX16" fmla="*/ 319871 w 838281"/>
                <a:gd name="connsiteY16" fmla="*/ 143390 h 838281"/>
                <a:gd name="connsiteX17" fmla="*/ 350755 w 838281"/>
                <a:gd name="connsiteY17" fmla="*/ 143390 h 838281"/>
                <a:gd name="connsiteX18" fmla="*/ 369506 w 838281"/>
                <a:gd name="connsiteY18" fmla="*/ 133463 h 838281"/>
                <a:gd name="connsiteX19" fmla="*/ 381639 w 838281"/>
                <a:gd name="connsiteY19" fmla="*/ 114712 h 838281"/>
                <a:gd name="connsiteX20" fmla="*/ 390463 w 838281"/>
                <a:gd name="connsiteY20" fmla="*/ 110300 h 838281"/>
                <a:gd name="connsiteX21" fmla="*/ 408111 w 838281"/>
                <a:gd name="connsiteY21" fmla="*/ 110300 h 838281"/>
                <a:gd name="connsiteX22" fmla="*/ 384948 w 838281"/>
                <a:gd name="connsiteY22" fmla="*/ 148905 h 838281"/>
                <a:gd name="connsiteX23" fmla="*/ 356270 w 838281"/>
                <a:gd name="connsiteY23" fmla="*/ 165450 h 838281"/>
                <a:gd name="connsiteX24" fmla="*/ 326489 w 838281"/>
                <a:gd name="connsiteY24" fmla="*/ 165450 h 838281"/>
                <a:gd name="connsiteX25" fmla="*/ 314356 w 838281"/>
                <a:gd name="connsiteY25" fmla="*/ 168759 h 838281"/>
                <a:gd name="connsiteX26" fmla="*/ 286781 w 838281"/>
                <a:gd name="connsiteY26" fmla="*/ 187510 h 838281"/>
                <a:gd name="connsiteX27" fmla="*/ 264721 w 838281"/>
                <a:gd name="connsiteY27" fmla="*/ 187510 h 838281"/>
                <a:gd name="connsiteX28" fmla="*/ 253690 w 838281"/>
                <a:gd name="connsiteY28" fmla="*/ 198540 h 838281"/>
                <a:gd name="connsiteX29" fmla="*/ 253690 w 838281"/>
                <a:gd name="connsiteY29" fmla="*/ 209570 h 838281"/>
                <a:gd name="connsiteX30" fmla="*/ 242660 w 838281"/>
                <a:gd name="connsiteY30" fmla="*/ 220600 h 838281"/>
                <a:gd name="connsiteX31" fmla="*/ 232733 w 838281"/>
                <a:gd name="connsiteY31" fmla="*/ 220600 h 838281"/>
                <a:gd name="connsiteX32" fmla="*/ 213982 w 838281"/>
                <a:gd name="connsiteY32" fmla="*/ 230527 h 838281"/>
                <a:gd name="connsiteX33" fmla="*/ 200746 w 838281"/>
                <a:gd name="connsiteY33" fmla="*/ 251484 h 838281"/>
                <a:gd name="connsiteX34" fmla="*/ 198540 w 838281"/>
                <a:gd name="connsiteY34" fmla="*/ 258103 h 838281"/>
                <a:gd name="connsiteX35" fmla="*/ 198540 w 838281"/>
                <a:gd name="connsiteY35" fmla="*/ 264721 h 838281"/>
                <a:gd name="connsiteX36" fmla="*/ 209570 w 838281"/>
                <a:gd name="connsiteY36" fmla="*/ 275751 h 838281"/>
                <a:gd name="connsiteX37" fmla="*/ 249278 w 838281"/>
                <a:gd name="connsiteY37" fmla="*/ 275751 h 838281"/>
                <a:gd name="connsiteX38" fmla="*/ 256999 w 838281"/>
                <a:gd name="connsiteY38" fmla="*/ 272442 h 838281"/>
                <a:gd name="connsiteX39" fmla="*/ 291193 w 838281"/>
                <a:gd name="connsiteY39" fmla="*/ 238248 h 838281"/>
                <a:gd name="connsiteX40" fmla="*/ 306635 w 838281"/>
                <a:gd name="connsiteY40" fmla="*/ 231630 h 838281"/>
                <a:gd name="connsiteX41" fmla="*/ 311047 w 838281"/>
                <a:gd name="connsiteY41" fmla="*/ 231630 h 838281"/>
                <a:gd name="connsiteX42" fmla="*/ 322077 w 838281"/>
                <a:gd name="connsiteY42" fmla="*/ 240454 h 838281"/>
                <a:gd name="connsiteX43" fmla="*/ 328695 w 838281"/>
                <a:gd name="connsiteY43" fmla="*/ 268030 h 838281"/>
                <a:gd name="connsiteX44" fmla="*/ 339725 w 838281"/>
                <a:gd name="connsiteY44" fmla="*/ 276854 h 838281"/>
                <a:gd name="connsiteX45" fmla="*/ 341931 w 838281"/>
                <a:gd name="connsiteY45" fmla="*/ 276854 h 838281"/>
                <a:gd name="connsiteX46" fmla="*/ 352961 w 838281"/>
                <a:gd name="connsiteY46" fmla="*/ 265824 h 838281"/>
                <a:gd name="connsiteX47" fmla="*/ 352961 w 838281"/>
                <a:gd name="connsiteY47" fmla="*/ 237145 h 838281"/>
                <a:gd name="connsiteX48" fmla="*/ 356270 w 838281"/>
                <a:gd name="connsiteY48" fmla="*/ 229424 h 838281"/>
                <a:gd name="connsiteX49" fmla="*/ 363991 w 838281"/>
                <a:gd name="connsiteY49" fmla="*/ 220600 h 838281"/>
                <a:gd name="connsiteX50" fmla="*/ 372815 w 838281"/>
                <a:gd name="connsiteY50" fmla="*/ 245969 h 838281"/>
                <a:gd name="connsiteX51" fmla="*/ 382742 w 838281"/>
                <a:gd name="connsiteY51" fmla="*/ 253690 h 838281"/>
                <a:gd name="connsiteX52" fmla="*/ 392669 w 838281"/>
                <a:gd name="connsiteY52" fmla="*/ 253690 h 838281"/>
                <a:gd name="connsiteX53" fmla="*/ 400390 w 838281"/>
                <a:gd name="connsiteY53" fmla="*/ 250381 h 838281"/>
                <a:gd name="connsiteX54" fmla="*/ 404802 w 838281"/>
                <a:gd name="connsiteY54" fmla="*/ 245969 h 838281"/>
                <a:gd name="connsiteX55" fmla="*/ 412523 w 838281"/>
                <a:gd name="connsiteY55" fmla="*/ 242660 h 838281"/>
                <a:gd name="connsiteX56" fmla="*/ 419141 w 838281"/>
                <a:gd name="connsiteY56" fmla="*/ 242660 h 838281"/>
                <a:gd name="connsiteX57" fmla="*/ 430171 w 838281"/>
                <a:gd name="connsiteY57" fmla="*/ 253690 h 838281"/>
                <a:gd name="connsiteX58" fmla="*/ 430171 w 838281"/>
                <a:gd name="connsiteY58" fmla="*/ 264721 h 838281"/>
                <a:gd name="connsiteX59" fmla="*/ 441201 w 838281"/>
                <a:gd name="connsiteY59" fmla="*/ 275751 h 838281"/>
                <a:gd name="connsiteX60" fmla="*/ 480909 w 838281"/>
                <a:gd name="connsiteY60" fmla="*/ 275751 h 838281"/>
                <a:gd name="connsiteX61" fmla="*/ 490836 w 838281"/>
                <a:gd name="connsiteY61" fmla="*/ 290090 h 838281"/>
                <a:gd name="connsiteX62" fmla="*/ 487527 w 838281"/>
                <a:gd name="connsiteY62" fmla="*/ 300017 h 838281"/>
                <a:gd name="connsiteX63" fmla="*/ 475394 w 838281"/>
                <a:gd name="connsiteY63" fmla="*/ 307738 h 838281"/>
                <a:gd name="connsiteX64" fmla="*/ 422450 w 838281"/>
                <a:gd name="connsiteY64" fmla="*/ 298914 h 838281"/>
                <a:gd name="connsiteX65" fmla="*/ 414729 w 838281"/>
                <a:gd name="connsiteY65" fmla="*/ 298914 h 838281"/>
                <a:gd name="connsiteX66" fmla="*/ 369506 w 838281"/>
                <a:gd name="connsiteY66" fmla="*/ 307738 h 838281"/>
                <a:gd name="connsiteX67" fmla="*/ 357373 w 838281"/>
                <a:gd name="connsiteY67" fmla="*/ 306635 h 838281"/>
                <a:gd name="connsiteX68" fmla="*/ 286781 w 838281"/>
                <a:gd name="connsiteY68" fmla="*/ 286781 h 838281"/>
                <a:gd name="connsiteX69" fmla="*/ 154420 w 838281"/>
                <a:gd name="connsiteY69" fmla="*/ 408111 h 838281"/>
                <a:gd name="connsiteX70" fmla="*/ 220600 w 838281"/>
                <a:gd name="connsiteY70" fmla="*/ 485321 h 838281"/>
                <a:gd name="connsiteX71" fmla="*/ 330901 w 838281"/>
                <a:gd name="connsiteY71" fmla="*/ 573561 h 838281"/>
                <a:gd name="connsiteX72" fmla="*/ 330901 w 838281"/>
                <a:gd name="connsiteY72" fmla="*/ 641947 h 838281"/>
                <a:gd name="connsiteX73" fmla="*/ 344137 w 838281"/>
                <a:gd name="connsiteY73" fmla="*/ 677243 h 838281"/>
                <a:gd name="connsiteX74" fmla="*/ 376124 w 838281"/>
                <a:gd name="connsiteY74" fmla="*/ 715848 h 838281"/>
                <a:gd name="connsiteX75" fmla="*/ 401493 w 838281"/>
                <a:gd name="connsiteY75" fmla="*/ 727981 h 838281"/>
                <a:gd name="connsiteX76" fmla="*/ 427965 w 838281"/>
                <a:gd name="connsiteY76" fmla="*/ 727981 h 838281"/>
                <a:gd name="connsiteX77" fmla="*/ 451128 w 838281"/>
                <a:gd name="connsiteY77" fmla="*/ 718054 h 838281"/>
                <a:gd name="connsiteX78" fmla="*/ 477600 w 838281"/>
                <a:gd name="connsiteY78" fmla="*/ 691582 h 838281"/>
                <a:gd name="connsiteX79" fmla="*/ 489733 w 838281"/>
                <a:gd name="connsiteY79" fmla="*/ 673934 h 838281"/>
                <a:gd name="connsiteX80" fmla="*/ 511793 w 838281"/>
                <a:gd name="connsiteY80" fmla="*/ 628711 h 838281"/>
                <a:gd name="connsiteX81" fmla="*/ 517308 w 838281"/>
                <a:gd name="connsiteY81" fmla="*/ 604445 h 838281"/>
                <a:gd name="connsiteX82" fmla="*/ 517308 w 838281"/>
                <a:gd name="connsiteY82" fmla="*/ 553707 h 838281"/>
                <a:gd name="connsiteX83" fmla="*/ 527235 w 838281"/>
                <a:gd name="connsiteY83" fmla="*/ 530544 h 838281"/>
                <a:gd name="connsiteX84" fmla="*/ 585694 w 838281"/>
                <a:gd name="connsiteY84" fmla="*/ 472085 h 838281"/>
                <a:gd name="connsiteX85" fmla="*/ 584591 w 838281"/>
                <a:gd name="connsiteY85" fmla="*/ 455540 h 838281"/>
                <a:gd name="connsiteX86" fmla="*/ 482012 w 838281"/>
                <a:gd name="connsiteY86" fmla="*/ 347446 h 838281"/>
                <a:gd name="connsiteX87" fmla="*/ 491939 w 838281"/>
                <a:gd name="connsiteY87" fmla="*/ 330901 h 838281"/>
                <a:gd name="connsiteX88" fmla="*/ 496351 w 838281"/>
                <a:gd name="connsiteY88" fmla="*/ 330901 h 838281"/>
                <a:gd name="connsiteX89" fmla="*/ 559222 w 838281"/>
                <a:gd name="connsiteY89" fmla="*/ 412523 h 838281"/>
                <a:gd name="connsiteX90" fmla="*/ 591209 w 838281"/>
                <a:gd name="connsiteY90" fmla="*/ 415832 h 838281"/>
                <a:gd name="connsiteX91" fmla="*/ 627608 w 838281"/>
                <a:gd name="connsiteY91" fmla="*/ 384948 h 838281"/>
                <a:gd name="connsiteX92" fmla="*/ 626505 w 838281"/>
                <a:gd name="connsiteY92" fmla="*/ 367300 h 838281"/>
                <a:gd name="connsiteX93" fmla="*/ 593415 w 838281"/>
                <a:gd name="connsiteY93" fmla="*/ 347446 h 838281"/>
                <a:gd name="connsiteX94" fmla="*/ 589003 w 838281"/>
                <a:gd name="connsiteY94" fmla="*/ 333107 h 838281"/>
                <a:gd name="connsiteX95" fmla="*/ 590106 w 838281"/>
                <a:gd name="connsiteY95" fmla="*/ 330901 h 838281"/>
                <a:gd name="connsiteX96" fmla="*/ 605548 w 838281"/>
                <a:gd name="connsiteY96" fmla="*/ 326489 h 838281"/>
                <a:gd name="connsiteX97" fmla="*/ 645256 w 838281"/>
                <a:gd name="connsiteY97" fmla="*/ 350755 h 838281"/>
                <a:gd name="connsiteX98" fmla="*/ 656286 w 838281"/>
                <a:gd name="connsiteY98" fmla="*/ 354064 h 838281"/>
                <a:gd name="connsiteX99" fmla="*/ 668419 w 838281"/>
                <a:gd name="connsiteY99" fmla="*/ 354064 h 838281"/>
                <a:gd name="connsiteX100" fmla="*/ 688273 w 838281"/>
                <a:gd name="connsiteY100" fmla="*/ 367300 h 838281"/>
                <a:gd name="connsiteX101" fmla="*/ 720260 w 838281"/>
                <a:gd name="connsiteY101" fmla="*/ 440098 h 838281"/>
                <a:gd name="connsiteX102" fmla="*/ 740114 w 838281"/>
                <a:gd name="connsiteY102" fmla="*/ 453334 h 838281"/>
                <a:gd name="connsiteX103" fmla="*/ 740114 w 838281"/>
                <a:gd name="connsiteY103" fmla="*/ 453334 h 838281"/>
                <a:gd name="connsiteX104" fmla="*/ 758865 w 838281"/>
                <a:gd name="connsiteY104" fmla="*/ 434583 h 838281"/>
                <a:gd name="connsiteX105" fmla="*/ 758865 w 838281"/>
                <a:gd name="connsiteY105" fmla="*/ 403699 h 838281"/>
                <a:gd name="connsiteX106" fmla="*/ 763277 w 838281"/>
                <a:gd name="connsiteY106" fmla="*/ 394875 h 838281"/>
                <a:gd name="connsiteX107" fmla="*/ 788647 w 838281"/>
                <a:gd name="connsiteY107" fmla="*/ 375021 h 838281"/>
                <a:gd name="connsiteX108" fmla="*/ 791956 w 838281"/>
                <a:gd name="connsiteY108" fmla="*/ 420244 h 838281"/>
                <a:gd name="connsiteX109" fmla="*/ 419141 w 838281"/>
                <a:gd name="connsiteY109" fmla="*/ 794162 h 83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38281" h="838281">
                  <a:moveTo>
                    <a:pt x="419141" y="0"/>
                  </a:moveTo>
                  <a:cubicBezTo>
                    <a:pt x="187510" y="0"/>
                    <a:pt x="0" y="187510"/>
                    <a:pt x="0" y="419141"/>
                  </a:cubicBezTo>
                  <a:cubicBezTo>
                    <a:pt x="0" y="650771"/>
                    <a:pt x="187510" y="838282"/>
                    <a:pt x="419141" y="838282"/>
                  </a:cubicBezTo>
                  <a:cubicBezTo>
                    <a:pt x="650771" y="838282"/>
                    <a:pt x="838282" y="650771"/>
                    <a:pt x="838282" y="419141"/>
                  </a:cubicBezTo>
                  <a:cubicBezTo>
                    <a:pt x="838282" y="187510"/>
                    <a:pt x="650771" y="0"/>
                    <a:pt x="419141" y="0"/>
                  </a:cubicBezTo>
                  <a:close/>
                  <a:moveTo>
                    <a:pt x="419141" y="794162"/>
                  </a:moveTo>
                  <a:cubicBezTo>
                    <a:pt x="212879" y="794162"/>
                    <a:pt x="44120" y="625402"/>
                    <a:pt x="44120" y="419141"/>
                  </a:cubicBezTo>
                  <a:cubicBezTo>
                    <a:pt x="44120" y="212879"/>
                    <a:pt x="212879" y="44120"/>
                    <a:pt x="419141" y="44120"/>
                  </a:cubicBezTo>
                  <a:cubicBezTo>
                    <a:pt x="473188" y="44120"/>
                    <a:pt x="523926" y="55150"/>
                    <a:pt x="570252" y="76107"/>
                  </a:cubicBezTo>
                  <a:lnTo>
                    <a:pt x="534956" y="104785"/>
                  </a:lnTo>
                  <a:cubicBezTo>
                    <a:pt x="530544" y="108094"/>
                    <a:pt x="526132" y="110300"/>
                    <a:pt x="520617" y="110300"/>
                  </a:cubicBezTo>
                  <a:lnTo>
                    <a:pt x="499660" y="110300"/>
                  </a:lnTo>
                  <a:cubicBezTo>
                    <a:pt x="497454" y="110300"/>
                    <a:pt x="494145" y="110300"/>
                    <a:pt x="491939" y="109197"/>
                  </a:cubicBezTo>
                  <a:cubicBezTo>
                    <a:pt x="491939" y="109197"/>
                    <a:pt x="437892" y="77210"/>
                    <a:pt x="407008" y="77210"/>
                  </a:cubicBezTo>
                  <a:cubicBezTo>
                    <a:pt x="377227" y="77210"/>
                    <a:pt x="328695" y="95961"/>
                    <a:pt x="307738" y="110300"/>
                  </a:cubicBezTo>
                  <a:cubicBezTo>
                    <a:pt x="275751" y="131257"/>
                    <a:pt x="309944" y="141184"/>
                    <a:pt x="317665" y="143390"/>
                  </a:cubicBezTo>
                  <a:cubicBezTo>
                    <a:pt x="318768" y="143390"/>
                    <a:pt x="319871" y="143390"/>
                    <a:pt x="319871" y="143390"/>
                  </a:cubicBezTo>
                  <a:lnTo>
                    <a:pt x="350755" y="143390"/>
                  </a:lnTo>
                  <a:cubicBezTo>
                    <a:pt x="358476" y="143390"/>
                    <a:pt x="365094" y="140081"/>
                    <a:pt x="369506" y="133463"/>
                  </a:cubicBezTo>
                  <a:lnTo>
                    <a:pt x="381639" y="114712"/>
                  </a:lnTo>
                  <a:cubicBezTo>
                    <a:pt x="383845" y="111403"/>
                    <a:pt x="387154" y="110300"/>
                    <a:pt x="390463" y="110300"/>
                  </a:cubicBezTo>
                  <a:lnTo>
                    <a:pt x="408111" y="110300"/>
                  </a:lnTo>
                  <a:lnTo>
                    <a:pt x="384948" y="148905"/>
                  </a:lnTo>
                  <a:cubicBezTo>
                    <a:pt x="379433" y="158832"/>
                    <a:pt x="368403" y="165450"/>
                    <a:pt x="356270" y="165450"/>
                  </a:cubicBezTo>
                  <a:lnTo>
                    <a:pt x="326489" y="165450"/>
                  </a:lnTo>
                  <a:cubicBezTo>
                    <a:pt x="322077" y="165450"/>
                    <a:pt x="317665" y="166553"/>
                    <a:pt x="314356" y="168759"/>
                  </a:cubicBezTo>
                  <a:lnTo>
                    <a:pt x="286781" y="187510"/>
                  </a:lnTo>
                  <a:lnTo>
                    <a:pt x="264721" y="187510"/>
                  </a:lnTo>
                  <a:cubicBezTo>
                    <a:pt x="258103" y="187510"/>
                    <a:pt x="253690" y="191922"/>
                    <a:pt x="253690" y="198540"/>
                  </a:cubicBezTo>
                  <a:lnTo>
                    <a:pt x="253690" y="209570"/>
                  </a:lnTo>
                  <a:cubicBezTo>
                    <a:pt x="253690" y="216188"/>
                    <a:pt x="249278" y="220600"/>
                    <a:pt x="242660" y="220600"/>
                  </a:cubicBezTo>
                  <a:lnTo>
                    <a:pt x="232733" y="220600"/>
                  </a:lnTo>
                  <a:cubicBezTo>
                    <a:pt x="225012" y="220600"/>
                    <a:pt x="218394" y="223909"/>
                    <a:pt x="213982" y="230527"/>
                  </a:cubicBezTo>
                  <a:lnTo>
                    <a:pt x="200746" y="251484"/>
                  </a:lnTo>
                  <a:cubicBezTo>
                    <a:pt x="199643" y="253690"/>
                    <a:pt x="198540" y="255896"/>
                    <a:pt x="198540" y="258103"/>
                  </a:cubicBezTo>
                  <a:lnTo>
                    <a:pt x="198540" y="264721"/>
                  </a:lnTo>
                  <a:cubicBezTo>
                    <a:pt x="198540" y="271339"/>
                    <a:pt x="202952" y="275751"/>
                    <a:pt x="209570" y="275751"/>
                  </a:cubicBezTo>
                  <a:lnTo>
                    <a:pt x="249278" y="275751"/>
                  </a:lnTo>
                  <a:cubicBezTo>
                    <a:pt x="252588" y="275751"/>
                    <a:pt x="254793" y="274648"/>
                    <a:pt x="256999" y="272442"/>
                  </a:cubicBezTo>
                  <a:lnTo>
                    <a:pt x="291193" y="238248"/>
                  </a:lnTo>
                  <a:cubicBezTo>
                    <a:pt x="295605" y="233836"/>
                    <a:pt x="301120" y="231630"/>
                    <a:pt x="306635" y="231630"/>
                  </a:cubicBezTo>
                  <a:lnTo>
                    <a:pt x="311047" y="231630"/>
                  </a:lnTo>
                  <a:cubicBezTo>
                    <a:pt x="316562" y="231630"/>
                    <a:pt x="320974" y="234939"/>
                    <a:pt x="322077" y="240454"/>
                  </a:cubicBezTo>
                  <a:lnTo>
                    <a:pt x="328695" y="268030"/>
                  </a:lnTo>
                  <a:cubicBezTo>
                    <a:pt x="329798" y="272442"/>
                    <a:pt x="334210" y="276854"/>
                    <a:pt x="339725" y="276854"/>
                  </a:cubicBezTo>
                  <a:lnTo>
                    <a:pt x="341931" y="276854"/>
                  </a:lnTo>
                  <a:cubicBezTo>
                    <a:pt x="348549" y="276854"/>
                    <a:pt x="352961" y="272442"/>
                    <a:pt x="352961" y="265824"/>
                  </a:cubicBezTo>
                  <a:lnTo>
                    <a:pt x="352961" y="237145"/>
                  </a:lnTo>
                  <a:cubicBezTo>
                    <a:pt x="352961" y="233836"/>
                    <a:pt x="354064" y="231630"/>
                    <a:pt x="356270" y="229424"/>
                  </a:cubicBezTo>
                  <a:lnTo>
                    <a:pt x="363991" y="220600"/>
                  </a:lnTo>
                  <a:lnTo>
                    <a:pt x="372815" y="245969"/>
                  </a:lnTo>
                  <a:cubicBezTo>
                    <a:pt x="373918" y="250381"/>
                    <a:pt x="378330" y="253690"/>
                    <a:pt x="382742" y="253690"/>
                  </a:cubicBezTo>
                  <a:lnTo>
                    <a:pt x="392669" y="253690"/>
                  </a:lnTo>
                  <a:cubicBezTo>
                    <a:pt x="395978" y="253690"/>
                    <a:pt x="398184" y="252588"/>
                    <a:pt x="400390" y="250381"/>
                  </a:cubicBezTo>
                  <a:lnTo>
                    <a:pt x="404802" y="245969"/>
                  </a:lnTo>
                  <a:cubicBezTo>
                    <a:pt x="407008" y="243763"/>
                    <a:pt x="409214" y="242660"/>
                    <a:pt x="412523" y="242660"/>
                  </a:cubicBezTo>
                  <a:lnTo>
                    <a:pt x="419141" y="242660"/>
                  </a:lnTo>
                  <a:cubicBezTo>
                    <a:pt x="425759" y="242660"/>
                    <a:pt x="430171" y="247072"/>
                    <a:pt x="430171" y="253690"/>
                  </a:cubicBezTo>
                  <a:lnTo>
                    <a:pt x="430171" y="264721"/>
                  </a:lnTo>
                  <a:cubicBezTo>
                    <a:pt x="430171" y="271339"/>
                    <a:pt x="434583" y="275751"/>
                    <a:pt x="441201" y="275751"/>
                  </a:cubicBezTo>
                  <a:lnTo>
                    <a:pt x="480909" y="275751"/>
                  </a:lnTo>
                  <a:cubicBezTo>
                    <a:pt x="488630" y="275751"/>
                    <a:pt x="494145" y="283472"/>
                    <a:pt x="490836" y="290090"/>
                  </a:cubicBezTo>
                  <a:lnTo>
                    <a:pt x="487527" y="300017"/>
                  </a:lnTo>
                  <a:cubicBezTo>
                    <a:pt x="485321" y="305532"/>
                    <a:pt x="480909" y="308841"/>
                    <a:pt x="475394" y="307738"/>
                  </a:cubicBezTo>
                  <a:lnTo>
                    <a:pt x="422450" y="298914"/>
                  </a:lnTo>
                  <a:cubicBezTo>
                    <a:pt x="420244" y="298914"/>
                    <a:pt x="416935" y="298914"/>
                    <a:pt x="414729" y="298914"/>
                  </a:cubicBezTo>
                  <a:lnTo>
                    <a:pt x="369506" y="307738"/>
                  </a:lnTo>
                  <a:cubicBezTo>
                    <a:pt x="365094" y="308841"/>
                    <a:pt x="361785" y="307738"/>
                    <a:pt x="357373" y="306635"/>
                  </a:cubicBezTo>
                  <a:cubicBezTo>
                    <a:pt x="343034" y="301120"/>
                    <a:pt x="303326" y="286781"/>
                    <a:pt x="286781" y="286781"/>
                  </a:cubicBezTo>
                  <a:cubicBezTo>
                    <a:pt x="155523" y="286781"/>
                    <a:pt x="154420" y="375021"/>
                    <a:pt x="154420" y="408111"/>
                  </a:cubicBezTo>
                  <a:cubicBezTo>
                    <a:pt x="154420" y="452231"/>
                    <a:pt x="179789" y="485321"/>
                    <a:pt x="220600" y="485321"/>
                  </a:cubicBezTo>
                  <a:cubicBezTo>
                    <a:pt x="269133" y="485321"/>
                    <a:pt x="330901" y="483115"/>
                    <a:pt x="330901" y="573561"/>
                  </a:cubicBezTo>
                  <a:lnTo>
                    <a:pt x="330901" y="641947"/>
                  </a:lnTo>
                  <a:cubicBezTo>
                    <a:pt x="330901" y="655183"/>
                    <a:pt x="335313" y="667316"/>
                    <a:pt x="344137" y="677243"/>
                  </a:cubicBezTo>
                  <a:lnTo>
                    <a:pt x="376124" y="715848"/>
                  </a:lnTo>
                  <a:cubicBezTo>
                    <a:pt x="382742" y="723569"/>
                    <a:pt x="391566" y="727981"/>
                    <a:pt x="401493" y="727981"/>
                  </a:cubicBezTo>
                  <a:lnTo>
                    <a:pt x="427965" y="727981"/>
                  </a:lnTo>
                  <a:cubicBezTo>
                    <a:pt x="436789" y="727981"/>
                    <a:pt x="445613" y="724672"/>
                    <a:pt x="451128" y="718054"/>
                  </a:cubicBezTo>
                  <a:lnTo>
                    <a:pt x="477600" y="691582"/>
                  </a:lnTo>
                  <a:cubicBezTo>
                    <a:pt x="483115" y="686067"/>
                    <a:pt x="486424" y="680552"/>
                    <a:pt x="489733" y="673934"/>
                  </a:cubicBezTo>
                  <a:lnTo>
                    <a:pt x="511793" y="628711"/>
                  </a:lnTo>
                  <a:cubicBezTo>
                    <a:pt x="515102" y="620990"/>
                    <a:pt x="517308" y="612166"/>
                    <a:pt x="517308" y="604445"/>
                  </a:cubicBezTo>
                  <a:lnTo>
                    <a:pt x="517308" y="553707"/>
                  </a:lnTo>
                  <a:cubicBezTo>
                    <a:pt x="517308" y="544883"/>
                    <a:pt x="520617" y="536059"/>
                    <a:pt x="527235" y="530544"/>
                  </a:cubicBezTo>
                  <a:lnTo>
                    <a:pt x="585694" y="472085"/>
                  </a:lnTo>
                  <a:cubicBezTo>
                    <a:pt x="590106" y="467673"/>
                    <a:pt x="590106" y="458849"/>
                    <a:pt x="584591" y="455540"/>
                  </a:cubicBezTo>
                  <a:cubicBezTo>
                    <a:pt x="584591" y="455540"/>
                    <a:pt x="518411" y="418038"/>
                    <a:pt x="482012" y="347446"/>
                  </a:cubicBezTo>
                  <a:cubicBezTo>
                    <a:pt x="478703" y="339725"/>
                    <a:pt x="483115" y="330901"/>
                    <a:pt x="491939" y="330901"/>
                  </a:cubicBezTo>
                  <a:lnTo>
                    <a:pt x="496351" y="330901"/>
                  </a:lnTo>
                  <a:lnTo>
                    <a:pt x="559222" y="412523"/>
                  </a:lnTo>
                  <a:cubicBezTo>
                    <a:pt x="566943" y="422450"/>
                    <a:pt x="581282" y="423553"/>
                    <a:pt x="591209" y="415832"/>
                  </a:cubicBezTo>
                  <a:lnTo>
                    <a:pt x="627608" y="384948"/>
                  </a:lnTo>
                  <a:cubicBezTo>
                    <a:pt x="633123" y="380536"/>
                    <a:pt x="633123" y="370609"/>
                    <a:pt x="626505" y="367300"/>
                  </a:cubicBezTo>
                  <a:lnTo>
                    <a:pt x="593415" y="347446"/>
                  </a:lnTo>
                  <a:cubicBezTo>
                    <a:pt x="589003" y="344137"/>
                    <a:pt x="586797" y="338622"/>
                    <a:pt x="589003" y="333107"/>
                  </a:cubicBezTo>
                  <a:lnTo>
                    <a:pt x="590106" y="330901"/>
                  </a:lnTo>
                  <a:cubicBezTo>
                    <a:pt x="593415" y="325386"/>
                    <a:pt x="600033" y="323180"/>
                    <a:pt x="605548" y="326489"/>
                  </a:cubicBezTo>
                  <a:lnTo>
                    <a:pt x="645256" y="350755"/>
                  </a:lnTo>
                  <a:cubicBezTo>
                    <a:pt x="648565" y="352961"/>
                    <a:pt x="652977" y="354064"/>
                    <a:pt x="656286" y="354064"/>
                  </a:cubicBezTo>
                  <a:lnTo>
                    <a:pt x="668419" y="354064"/>
                  </a:lnTo>
                  <a:cubicBezTo>
                    <a:pt x="677243" y="354064"/>
                    <a:pt x="684964" y="359579"/>
                    <a:pt x="688273" y="367300"/>
                  </a:cubicBezTo>
                  <a:lnTo>
                    <a:pt x="720260" y="440098"/>
                  </a:lnTo>
                  <a:cubicBezTo>
                    <a:pt x="723569" y="447819"/>
                    <a:pt x="731290" y="453334"/>
                    <a:pt x="740114" y="453334"/>
                  </a:cubicBezTo>
                  <a:lnTo>
                    <a:pt x="740114" y="453334"/>
                  </a:lnTo>
                  <a:cubicBezTo>
                    <a:pt x="750041" y="453334"/>
                    <a:pt x="758865" y="444510"/>
                    <a:pt x="758865" y="434583"/>
                  </a:cubicBezTo>
                  <a:lnTo>
                    <a:pt x="758865" y="403699"/>
                  </a:lnTo>
                  <a:cubicBezTo>
                    <a:pt x="758865" y="400390"/>
                    <a:pt x="759968" y="397081"/>
                    <a:pt x="763277" y="394875"/>
                  </a:cubicBezTo>
                  <a:lnTo>
                    <a:pt x="788647" y="375021"/>
                  </a:lnTo>
                  <a:cubicBezTo>
                    <a:pt x="790852" y="389360"/>
                    <a:pt x="791956" y="404802"/>
                    <a:pt x="791956" y="420244"/>
                  </a:cubicBezTo>
                  <a:cubicBezTo>
                    <a:pt x="794162" y="625402"/>
                    <a:pt x="625402" y="794162"/>
                    <a:pt x="419141" y="794162"/>
                  </a:cubicBezTo>
                  <a:close/>
                </a:path>
              </a:pathLst>
            </a:custGeom>
            <a:solidFill>
              <a:srgbClr val="FFCD00">
                <a:alpha val="20000"/>
              </a:srgbClr>
            </a:solidFill>
            <a:ln w="11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25EB1DC4-F90B-62FA-309C-A07FC88381A1}"/>
                </a:ext>
              </a:extLst>
            </p:cNvPr>
            <p:cNvSpPr/>
            <p:nvPr/>
          </p:nvSpPr>
          <p:spPr>
            <a:xfrm>
              <a:off x="1723789" y="1894549"/>
              <a:ext cx="50738" cy="61768"/>
            </a:xfrm>
            <a:custGeom>
              <a:avLst/>
              <a:gdLst>
                <a:gd name="connsiteX0" fmla="*/ 17648 w 50738"/>
                <a:gd name="connsiteY0" fmla="*/ 50738 h 61768"/>
                <a:gd name="connsiteX1" fmla="*/ 17648 w 50738"/>
                <a:gd name="connsiteY1" fmla="*/ 61768 h 61768"/>
                <a:gd name="connsiteX2" fmla="*/ 28678 w 50738"/>
                <a:gd name="connsiteY2" fmla="*/ 61768 h 61768"/>
                <a:gd name="connsiteX3" fmla="*/ 39708 w 50738"/>
                <a:gd name="connsiteY3" fmla="*/ 50738 h 61768"/>
                <a:gd name="connsiteX4" fmla="*/ 39708 w 50738"/>
                <a:gd name="connsiteY4" fmla="*/ 39708 h 61768"/>
                <a:gd name="connsiteX5" fmla="*/ 50738 w 50738"/>
                <a:gd name="connsiteY5" fmla="*/ 39708 h 61768"/>
                <a:gd name="connsiteX6" fmla="*/ 50738 w 50738"/>
                <a:gd name="connsiteY6" fmla="*/ 22060 h 61768"/>
                <a:gd name="connsiteX7" fmla="*/ 47429 w 50738"/>
                <a:gd name="connsiteY7" fmla="*/ 14339 h 61768"/>
                <a:gd name="connsiteX8" fmla="*/ 36399 w 50738"/>
                <a:gd name="connsiteY8" fmla="*/ 3309 h 61768"/>
                <a:gd name="connsiteX9" fmla="*/ 20957 w 50738"/>
                <a:gd name="connsiteY9" fmla="*/ 3309 h 61768"/>
                <a:gd name="connsiteX10" fmla="*/ 3309 w 50738"/>
                <a:gd name="connsiteY10" fmla="*/ 20957 h 61768"/>
                <a:gd name="connsiteX11" fmla="*/ 3309 w 50738"/>
                <a:gd name="connsiteY11" fmla="*/ 36399 h 61768"/>
                <a:gd name="connsiteX12" fmla="*/ 17648 w 50738"/>
                <a:gd name="connsiteY12" fmla="*/ 50738 h 6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738" h="61768">
                  <a:moveTo>
                    <a:pt x="17648" y="50738"/>
                  </a:moveTo>
                  <a:lnTo>
                    <a:pt x="17648" y="61768"/>
                  </a:lnTo>
                  <a:lnTo>
                    <a:pt x="28678" y="61768"/>
                  </a:lnTo>
                  <a:cubicBezTo>
                    <a:pt x="35296" y="61768"/>
                    <a:pt x="39708" y="57356"/>
                    <a:pt x="39708" y="50738"/>
                  </a:cubicBezTo>
                  <a:lnTo>
                    <a:pt x="39708" y="39708"/>
                  </a:lnTo>
                  <a:lnTo>
                    <a:pt x="50738" y="39708"/>
                  </a:lnTo>
                  <a:lnTo>
                    <a:pt x="50738" y="22060"/>
                  </a:lnTo>
                  <a:cubicBezTo>
                    <a:pt x="50738" y="18751"/>
                    <a:pt x="49635" y="16545"/>
                    <a:pt x="47429" y="14339"/>
                  </a:cubicBezTo>
                  <a:lnTo>
                    <a:pt x="36399" y="3309"/>
                  </a:lnTo>
                  <a:cubicBezTo>
                    <a:pt x="31987" y="-1103"/>
                    <a:pt x="25369" y="-1103"/>
                    <a:pt x="20957" y="3309"/>
                  </a:cubicBezTo>
                  <a:lnTo>
                    <a:pt x="3309" y="20957"/>
                  </a:lnTo>
                  <a:cubicBezTo>
                    <a:pt x="-1103" y="25369"/>
                    <a:pt x="-1103" y="31987"/>
                    <a:pt x="3309" y="36399"/>
                  </a:cubicBezTo>
                  <a:lnTo>
                    <a:pt x="17648" y="50738"/>
                  </a:lnTo>
                  <a:close/>
                </a:path>
              </a:pathLst>
            </a:custGeom>
            <a:solidFill>
              <a:srgbClr val="FFCD00">
                <a:alpha val="20000"/>
              </a:srgbClr>
            </a:solidFill>
            <a:ln w="11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8D0C22DF-C074-A5FD-2B99-E560EE15E431}"/>
              </a:ext>
            </a:extLst>
          </p:cNvPr>
          <p:cNvSpPr txBox="1"/>
          <p:nvPr/>
        </p:nvSpPr>
        <p:spPr>
          <a:xfrm>
            <a:off x="4536438" y="1749188"/>
            <a:ext cx="7655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Det händer mycket i omvärlden: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Förändrade förväntningar från patienter och anhöriga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Ekonomiska utmaningar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Teknisk utveckling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Regeringsutredningar och författningsförändringar</a:t>
            </a:r>
          </a:p>
          <a:p>
            <a:endParaRPr lang="sv-SE" sz="2000" dirty="0"/>
          </a:p>
          <a:p>
            <a:r>
              <a:rPr lang="sv-SE" sz="2000" dirty="0"/>
              <a:t>Nya krav på, men också möjligheter </a:t>
            </a:r>
          </a:p>
          <a:p>
            <a:r>
              <a:rPr lang="sv-SE" sz="2000" dirty="0"/>
              <a:t>för regionens hantering av vårdinformation. </a:t>
            </a:r>
          </a:p>
          <a:p>
            <a:endParaRPr lang="sv-SE" sz="2000" dirty="0"/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644E8826-B3EF-2679-23EF-D8B214A95D97}"/>
              </a:ext>
            </a:extLst>
          </p:cNvPr>
          <p:cNvGrpSpPr/>
          <p:nvPr/>
        </p:nvGrpSpPr>
        <p:grpSpPr>
          <a:xfrm>
            <a:off x="1643724" y="958282"/>
            <a:ext cx="1500392" cy="1107891"/>
            <a:chOff x="5125116" y="4135237"/>
            <a:chExt cx="1500392" cy="1107891"/>
          </a:xfrm>
        </p:grpSpPr>
        <p:pic>
          <p:nvPicPr>
            <p:cNvPr id="21" name="Bild 20" descr="Person i rullstol med hel fyllning">
              <a:extLst>
                <a:ext uri="{FF2B5EF4-FFF2-40B4-BE49-F238E27FC236}">
                  <a16:creationId xmlns:a16="http://schemas.microsoft.com/office/drawing/2014/main" id="{3E434614-A8EB-4F74-E8DC-1E4F32528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11108" y="4328728"/>
              <a:ext cx="914400" cy="914400"/>
            </a:xfrm>
            <a:prstGeom prst="rect">
              <a:avLst/>
            </a:prstGeom>
          </p:spPr>
        </p:pic>
        <p:pic>
          <p:nvPicPr>
            <p:cNvPr id="23" name="Bild 22" descr="Gravid kvinna med hel fyllning">
              <a:extLst>
                <a:ext uri="{FF2B5EF4-FFF2-40B4-BE49-F238E27FC236}">
                  <a16:creationId xmlns:a16="http://schemas.microsoft.com/office/drawing/2014/main" id="{2AEA3755-C136-73B6-2969-E332BB2A8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25116" y="4135237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Bild 26" descr="Robot med hel fyllning">
            <a:extLst>
              <a:ext uri="{FF2B5EF4-FFF2-40B4-BE49-F238E27FC236}">
                <a16:creationId xmlns:a16="http://schemas.microsoft.com/office/drawing/2014/main" id="{2F08BB8D-A458-4628-A218-5651FAF9F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68768" y="3154367"/>
            <a:ext cx="1081075" cy="1081075"/>
          </a:xfrm>
          <a:prstGeom prst="rect">
            <a:avLst/>
          </a:prstGeom>
        </p:spPr>
      </p:pic>
      <p:sp>
        <p:nvSpPr>
          <p:cNvPr id="3" name="Bild 28" descr="Mynt med hel fyllning">
            <a:extLst>
              <a:ext uri="{FF2B5EF4-FFF2-40B4-BE49-F238E27FC236}">
                <a16:creationId xmlns:a16="http://schemas.microsoft.com/office/drawing/2014/main" id="{488B1289-1EEB-E079-EE98-8CAFFA296C52}"/>
              </a:ext>
            </a:extLst>
          </p:cNvPr>
          <p:cNvSpPr/>
          <p:nvPr/>
        </p:nvSpPr>
        <p:spPr>
          <a:xfrm>
            <a:off x="2762163" y="2224808"/>
            <a:ext cx="800151" cy="685800"/>
          </a:xfrm>
          <a:custGeom>
            <a:avLst/>
            <a:gdLst>
              <a:gd name="connsiteX0" fmla="*/ 743903 w 800151"/>
              <a:gd name="connsiteY0" fmla="*/ 571500 h 685800"/>
              <a:gd name="connsiteX1" fmla="*/ 705803 w 800151"/>
              <a:gd name="connsiteY1" fmla="*/ 603885 h 685800"/>
              <a:gd name="connsiteX2" fmla="*/ 705803 w 800151"/>
              <a:gd name="connsiteY2" fmla="*/ 569595 h 685800"/>
              <a:gd name="connsiteX3" fmla="*/ 743903 w 800151"/>
              <a:gd name="connsiteY3" fmla="*/ 554355 h 685800"/>
              <a:gd name="connsiteX4" fmla="*/ 743903 w 800151"/>
              <a:gd name="connsiteY4" fmla="*/ 571500 h 685800"/>
              <a:gd name="connsiteX5" fmla="*/ 667703 w 800151"/>
              <a:gd name="connsiteY5" fmla="*/ 508635 h 685800"/>
              <a:gd name="connsiteX6" fmla="*/ 667703 w 800151"/>
              <a:gd name="connsiteY6" fmla="*/ 474345 h 685800"/>
              <a:gd name="connsiteX7" fmla="*/ 705803 w 800151"/>
              <a:gd name="connsiteY7" fmla="*/ 459105 h 685800"/>
              <a:gd name="connsiteX8" fmla="*/ 705803 w 800151"/>
              <a:gd name="connsiteY8" fmla="*/ 476250 h 685800"/>
              <a:gd name="connsiteX9" fmla="*/ 667703 w 800151"/>
              <a:gd name="connsiteY9" fmla="*/ 508635 h 685800"/>
              <a:gd name="connsiteX10" fmla="*/ 667703 w 800151"/>
              <a:gd name="connsiteY10" fmla="*/ 615315 h 685800"/>
              <a:gd name="connsiteX11" fmla="*/ 629603 w 800151"/>
              <a:gd name="connsiteY11" fmla="*/ 621983 h 685800"/>
              <a:gd name="connsiteX12" fmla="*/ 629603 w 800151"/>
              <a:gd name="connsiteY12" fmla="*/ 584835 h 685800"/>
              <a:gd name="connsiteX13" fmla="*/ 667703 w 800151"/>
              <a:gd name="connsiteY13" fmla="*/ 579120 h 685800"/>
              <a:gd name="connsiteX14" fmla="*/ 667703 w 800151"/>
              <a:gd name="connsiteY14" fmla="*/ 615315 h 685800"/>
              <a:gd name="connsiteX15" fmla="*/ 591503 w 800151"/>
              <a:gd name="connsiteY15" fmla="*/ 489585 h 685800"/>
              <a:gd name="connsiteX16" fmla="*/ 629603 w 800151"/>
              <a:gd name="connsiteY16" fmla="*/ 483870 h 685800"/>
              <a:gd name="connsiteX17" fmla="*/ 629603 w 800151"/>
              <a:gd name="connsiteY17" fmla="*/ 520065 h 685800"/>
              <a:gd name="connsiteX18" fmla="*/ 591503 w 800151"/>
              <a:gd name="connsiteY18" fmla="*/ 526733 h 685800"/>
              <a:gd name="connsiteX19" fmla="*/ 591503 w 800151"/>
              <a:gd name="connsiteY19" fmla="*/ 489585 h 685800"/>
              <a:gd name="connsiteX20" fmla="*/ 591503 w 800151"/>
              <a:gd name="connsiteY20" fmla="*/ 626745 h 685800"/>
              <a:gd name="connsiteX21" fmla="*/ 553403 w 800151"/>
              <a:gd name="connsiteY21" fmla="*/ 628650 h 685800"/>
              <a:gd name="connsiteX22" fmla="*/ 553403 w 800151"/>
              <a:gd name="connsiteY22" fmla="*/ 590550 h 685800"/>
              <a:gd name="connsiteX23" fmla="*/ 591503 w 800151"/>
              <a:gd name="connsiteY23" fmla="*/ 588645 h 685800"/>
              <a:gd name="connsiteX24" fmla="*/ 591503 w 800151"/>
              <a:gd name="connsiteY24" fmla="*/ 626745 h 685800"/>
              <a:gd name="connsiteX25" fmla="*/ 515303 w 800151"/>
              <a:gd name="connsiteY25" fmla="*/ 533400 h 685800"/>
              <a:gd name="connsiteX26" fmla="*/ 515303 w 800151"/>
              <a:gd name="connsiteY26" fmla="*/ 495300 h 685800"/>
              <a:gd name="connsiteX27" fmla="*/ 553403 w 800151"/>
              <a:gd name="connsiteY27" fmla="*/ 493395 h 685800"/>
              <a:gd name="connsiteX28" fmla="*/ 553403 w 800151"/>
              <a:gd name="connsiteY28" fmla="*/ 531495 h 685800"/>
              <a:gd name="connsiteX29" fmla="*/ 515303 w 800151"/>
              <a:gd name="connsiteY29" fmla="*/ 533400 h 685800"/>
              <a:gd name="connsiteX30" fmla="*/ 515303 w 800151"/>
              <a:gd name="connsiteY30" fmla="*/ 628650 h 685800"/>
              <a:gd name="connsiteX31" fmla="*/ 477203 w 800151"/>
              <a:gd name="connsiteY31" fmla="*/ 626745 h 685800"/>
              <a:gd name="connsiteX32" fmla="*/ 477203 w 800151"/>
              <a:gd name="connsiteY32" fmla="*/ 590550 h 685800"/>
              <a:gd name="connsiteX33" fmla="*/ 496253 w 800151"/>
              <a:gd name="connsiteY33" fmla="*/ 590550 h 685800"/>
              <a:gd name="connsiteX34" fmla="*/ 515303 w 800151"/>
              <a:gd name="connsiteY34" fmla="*/ 590550 h 685800"/>
              <a:gd name="connsiteX35" fmla="*/ 515303 w 800151"/>
              <a:gd name="connsiteY35" fmla="*/ 628650 h 685800"/>
              <a:gd name="connsiteX36" fmla="*/ 439103 w 800151"/>
              <a:gd name="connsiteY36" fmla="*/ 493395 h 685800"/>
              <a:gd name="connsiteX37" fmla="*/ 477203 w 800151"/>
              <a:gd name="connsiteY37" fmla="*/ 495300 h 685800"/>
              <a:gd name="connsiteX38" fmla="*/ 477203 w 800151"/>
              <a:gd name="connsiteY38" fmla="*/ 533400 h 685800"/>
              <a:gd name="connsiteX39" fmla="*/ 439103 w 800151"/>
              <a:gd name="connsiteY39" fmla="*/ 531495 h 685800"/>
              <a:gd name="connsiteX40" fmla="*/ 439103 w 800151"/>
              <a:gd name="connsiteY40" fmla="*/ 493395 h 685800"/>
              <a:gd name="connsiteX41" fmla="*/ 439103 w 800151"/>
              <a:gd name="connsiteY41" fmla="*/ 621983 h 685800"/>
              <a:gd name="connsiteX42" fmla="*/ 401003 w 800151"/>
              <a:gd name="connsiteY42" fmla="*/ 615315 h 685800"/>
              <a:gd name="connsiteX43" fmla="*/ 401003 w 800151"/>
              <a:gd name="connsiteY43" fmla="*/ 584835 h 685800"/>
              <a:gd name="connsiteX44" fmla="*/ 439103 w 800151"/>
              <a:gd name="connsiteY44" fmla="*/ 588645 h 685800"/>
              <a:gd name="connsiteX45" fmla="*/ 439103 w 800151"/>
              <a:gd name="connsiteY45" fmla="*/ 621983 h 685800"/>
              <a:gd name="connsiteX46" fmla="*/ 362903 w 800151"/>
              <a:gd name="connsiteY46" fmla="*/ 520065 h 685800"/>
              <a:gd name="connsiteX47" fmla="*/ 362903 w 800151"/>
              <a:gd name="connsiteY47" fmla="*/ 482918 h 685800"/>
              <a:gd name="connsiteX48" fmla="*/ 401003 w 800151"/>
              <a:gd name="connsiteY48" fmla="*/ 488633 h 685800"/>
              <a:gd name="connsiteX49" fmla="*/ 401003 w 800151"/>
              <a:gd name="connsiteY49" fmla="*/ 526733 h 685800"/>
              <a:gd name="connsiteX50" fmla="*/ 362903 w 800151"/>
              <a:gd name="connsiteY50" fmla="*/ 520065 h 685800"/>
              <a:gd name="connsiteX51" fmla="*/ 362903 w 800151"/>
              <a:gd name="connsiteY51" fmla="*/ 603885 h 685800"/>
              <a:gd name="connsiteX52" fmla="*/ 324803 w 800151"/>
              <a:gd name="connsiteY52" fmla="*/ 571500 h 685800"/>
              <a:gd name="connsiteX53" fmla="*/ 324803 w 800151"/>
              <a:gd name="connsiteY53" fmla="*/ 569595 h 685800"/>
              <a:gd name="connsiteX54" fmla="*/ 325755 w 800151"/>
              <a:gd name="connsiteY54" fmla="*/ 569595 h 685800"/>
              <a:gd name="connsiteX55" fmla="*/ 333375 w 800151"/>
              <a:gd name="connsiteY55" fmla="*/ 571500 h 685800"/>
              <a:gd name="connsiteX56" fmla="*/ 362903 w 800151"/>
              <a:gd name="connsiteY56" fmla="*/ 578168 h 685800"/>
              <a:gd name="connsiteX57" fmla="*/ 362903 w 800151"/>
              <a:gd name="connsiteY57" fmla="*/ 603885 h 685800"/>
              <a:gd name="connsiteX58" fmla="*/ 210503 w 800151"/>
              <a:gd name="connsiteY58" fmla="*/ 474345 h 685800"/>
              <a:gd name="connsiteX59" fmla="*/ 229553 w 800151"/>
              <a:gd name="connsiteY59" fmla="*/ 475298 h 685800"/>
              <a:gd name="connsiteX60" fmla="*/ 229553 w 800151"/>
              <a:gd name="connsiteY60" fmla="*/ 476250 h 685800"/>
              <a:gd name="connsiteX61" fmla="*/ 239078 w 800151"/>
              <a:gd name="connsiteY61" fmla="*/ 513398 h 685800"/>
              <a:gd name="connsiteX62" fmla="*/ 210503 w 800151"/>
              <a:gd name="connsiteY62" fmla="*/ 511492 h 685800"/>
              <a:gd name="connsiteX63" fmla="*/ 210503 w 800151"/>
              <a:gd name="connsiteY63" fmla="*/ 474345 h 685800"/>
              <a:gd name="connsiteX64" fmla="*/ 172403 w 800151"/>
              <a:gd name="connsiteY64" fmla="*/ 360045 h 685800"/>
              <a:gd name="connsiteX65" fmla="*/ 210503 w 800151"/>
              <a:gd name="connsiteY65" fmla="*/ 365760 h 685800"/>
              <a:gd name="connsiteX66" fmla="*/ 210503 w 800151"/>
              <a:gd name="connsiteY66" fmla="*/ 403860 h 685800"/>
              <a:gd name="connsiteX67" fmla="*/ 172403 w 800151"/>
              <a:gd name="connsiteY67" fmla="*/ 397193 h 685800"/>
              <a:gd name="connsiteX68" fmla="*/ 172403 w 800151"/>
              <a:gd name="connsiteY68" fmla="*/ 360045 h 685800"/>
              <a:gd name="connsiteX69" fmla="*/ 172403 w 800151"/>
              <a:gd name="connsiteY69" fmla="*/ 507683 h 685800"/>
              <a:gd name="connsiteX70" fmla="*/ 134303 w 800151"/>
              <a:gd name="connsiteY70" fmla="*/ 501015 h 685800"/>
              <a:gd name="connsiteX71" fmla="*/ 134303 w 800151"/>
              <a:gd name="connsiteY71" fmla="*/ 463868 h 685800"/>
              <a:gd name="connsiteX72" fmla="*/ 172403 w 800151"/>
              <a:gd name="connsiteY72" fmla="*/ 469583 h 685800"/>
              <a:gd name="connsiteX73" fmla="*/ 172403 w 800151"/>
              <a:gd name="connsiteY73" fmla="*/ 507683 h 685800"/>
              <a:gd name="connsiteX74" fmla="*/ 96203 w 800151"/>
              <a:gd name="connsiteY74" fmla="*/ 352425 h 685800"/>
              <a:gd name="connsiteX75" fmla="*/ 96203 w 800151"/>
              <a:gd name="connsiteY75" fmla="*/ 335280 h 685800"/>
              <a:gd name="connsiteX76" fmla="*/ 134303 w 800151"/>
              <a:gd name="connsiteY76" fmla="*/ 349568 h 685800"/>
              <a:gd name="connsiteX77" fmla="*/ 134303 w 800151"/>
              <a:gd name="connsiteY77" fmla="*/ 384810 h 685800"/>
              <a:gd name="connsiteX78" fmla="*/ 96203 w 800151"/>
              <a:gd name="connsiteY78" fmla="*/ 352425 h 685800"/>
              <a:gd name="connsiteX79" fmla="*/ 96203 w 800151"/>
              <a:gd name="connsiteY79" fmla="*/ 489585 h 685800"/>
              <a:gd name="connsiteX80" fmla="*/ 58103 w 800151"/>
              <a:gd name="connsiteY80" fmla="*/ 457200 h 685800"/>
              <a:gd name="connsiteX81" fmla="*/ 58103 w 800151"/>
              <a:gd name="connsiteY81" fmla="*/ 440055 h 685800"/>
              <a:gd name="connsiteX82" fmla="*/ 96203 w 800151"/>
              <a:gd name="connsiteY82" fmla="*/ 454343 h 685800"/>
              <a:gd name="connsiteX83" fmla="*/ 96203 w 800151"/>
              <a:gd name="connsiteY83" fmla="*/ 489585 h 685800"/>
              <a:gd name="connsiteX84" fmla="*/ 58103 w 800151"/>
              <a:gd name="connsiteY84" fmla="*/ 192405 h 685800"/>
              <a:gd name="connsiteX85" fmla="*/ 96203 w 800151"/>
              <a:gd name="connsiteY85" fmla="*/ 206693 h 685800"/>
              <a:gd name="connsiteX86" fmla="*/ 96203 w 800151"/>
              <a:gd name="connsiteY86" fmla="*/ 241935 h 685800"/>
              <a:gd name="connsiteX87" fmla="*/ 58103 w 800151"/>
              <a:gd name="connsiteY87" fmla="*/ 209550 h 685800"/>
              <a:gd name="connsiteX88" fmla="*/ 58103 w 800151"/>
              <a:gd name="connsiteY88" fmla="*/ 192405 h 685800"/>
              <a:gd name="connsiteX89" fmla="*/ 172403 w 800151"/>
              <a:gd name="connsiteY89" fmla="*/ 222885 h 685800"/>
              <a:gd name="connsiteX90" fmla="*/ 172403 w 800151"/>
              <a:gd name="connsiteY90" fmla="*/ 260985 h 685800"/>
              <a:gd name="connsiteX91" fmla="*/ 134303 w 800151"/>
              <a:gd name="connsiteY91" fmla="*/ 254318 h 685800"/>
              <a:gd name="connsiteX92" fmla="*/ 134303 w 800151"/>
              <a:gd name="connsiteY92" fmla="*/ 217170 h 685800"/>
              <a:gd name="connsiteX93" fmla="*/ 172403 w 800151"/>
              <a:gd name="connsiteY93" fmla="*/ 222885 h 685800"/>
              <a:gd name="connsiteX94" fmla="*/ 267653 w 800151"/>
              <a:gd name="connsiteY94" fmla="*/ 57150 h 685800"/>
              <a:gd name="connsiteX95" fmla="*/ 477203 w 800151"/>
              <a:gd name="connsiteY95" fmla="*/ 114300 h 685800"/>
              <a:gd name="connsiteX96" fmla="*/ 267653 w 800151"/>
              <a:gd name="connsiteY96" fmla="*/ 171450 h 685800"/>
              <a:gd name="connsiteX97" fmla="*/ 58103 w 800151"/>
              <a:gd name="connsiteY97" fmla="*/ 114300 h 685800"/>
              <a:gd name="connsiteX98" fmla="*/ 267653 w 800151"/>
              <a:gd name="connsiteY98" fmla="*/ 57150 h 685800"/>
              <a:gd name="connsiteX99" fmla="*/ 324803 w 800151"/>
              <a:gd name="connsiteY99" fmla="*/ 508635 h 685800"/>
              <a:gd name="connsiteX100" fmla="*/ 286703 w 800151"/>
              <a:gd name="connsiteY100" fmla="*/ 476250 h 685800"/>
              <a:gd name="connsiteX101" fmla="*/ 286703 w 800151"/>
              <a:gd name="connsiteY101" fmla="*/ 459105 h 685800"/>
              <a:gd name="connsiteX102" fmla="*/ 324803 w 800151"/>
              <a:gd name="connsiteY102" fmla="*/ 473393 h 685800"/>
              <a:gd name="connsiteX103" fmla="*/ 324803 w 800151"/>
              <a:gd name="connsiteY103" fmla="*/ 508635 h 685800"/>
              <a:gd name="connsiteX104" fmla="*/ 439103 w 800151"/>
              <a:gd name="connsiteY104" fmla="*/ 241935 h 685800"/>
              <a:gd name="connsiteX105" fmla="*/ 439103 w 800151"/>
              <a:gd name="connsiteY105" fmla="*/ 207645 h 685800"/>
              <a:gd name="connsiteX106" fmla="*/ 477203 w 800151"/>
              <a:gd name="connsiteY106" fmla="*/ 192405 h 685800"/>
              <a:gd name="connsiteX107" fmla="*/ 477203 w 800151"/>
              <a:gd name="connsiteY107" fmla="*/ 209550 h 685800"/>
              <a:gd name="connsiteX108" fmla="*/ 439103 w 800151"/>
              <a:gd name="connsiteY108" fmla="*/ 241935 h 685800"/>
              <a:gd name="connsiteX109" fmla="*/ 362903 w 800151"/>
              <a:gd name="connsiteY109" fmla="*/ 260033 h 685800"/>
              <a:gd name="connsiteX110" fmla="*/ 362903 w 800151"/>
              <a:gd name="connsiteY110" fmla="*/ 222885 h 685800"/>
              <a:gd name="connsiteX111" fmla="*/ 401003 w 800151"/>
              <a:gd name="connsiteY111" fmla="*/ 217170 h 685800"/>
              <a:gd name="connsiteX112" fmla="*/ 401003 w 800151"/>
              <a:gd name="connsiteY112" fmla="*/ 253365 h 685800"/>
              <a:gd name="connsiteX113" fmla="*/ 362903 w 800151"/>
              <a:gd name="connsiteY113" fmla="*/ 260033 h 685800"/>
              <a:gd name="connsiteX114" fmla="*/ 286703 w 800151"/>
              <a:gd name="connsiteY114" fmla="*/ 266700 h 685800"/>
              <a:gd name="connsiteX115" fmla="*/ 286703 w 800151"/>
              <a:gd name="connsiteY115" fmla="*/ 228600 h 685800"/>
              <a:gd name="connsiteX116" fmla="*/ 324803 w 800151"/>
              <a:gd name="connsiteY116" fmla="*/ 226695 h 685800"/>
              <a:gd name="connsiteX117" fmla="*/ 324803 w 800151"/>
              <a:gd name="connsiteY117" fmla="*/ 264795 h 685800"/>
              <a:gd name="connsiteX118" fmla="*/ 286703 w 800151"/>
              <a:gd name="connsiteY118" fmla="*/ 266700 h 685800"/>
              <a:gd name="connsiteX119" fmla="*/ 210503 w 800151"/>
              <a:gd name="connsiteY119" fmla="*/ 264795 h 685800"/>
              <a:gd name="connsiteX120" fmla="*/ 210503 w 800151"/>
              <a:gd name="connsiteY120" fmla="*/ 226695 h 685800"/>
              <a:gd name="connsiteX121" fmla="*/ 248603 w 800151"/>
              <a:gd name="connsiteY121" fmla="*/ 228600 h 685800"/>
              <a:gd name="connsiteX122" fmla="*/ 248603 w 800151"/>
              <a:gd name="connsiteY122" fmla="*/ 266700 h 685800"/>
              <a:gd name="connsiteX123" fmla="*/ 210503 w 800151"/>
              <a:gd name="connsiteY123" fmla="*/ 264795 h 685800"/>
              <a:gd name="connsiteX124" fmla="*/ 705803 w 800151"/>
              <a:gd name="connsiteY124" fmla="*/ 381000 h 685800"/>
              <a:gd name="connsiteX125" fmla="*/ 496253 w 800151"/>
              <a:gd name="connsiteY125" fmla="*/ 438150 h 685800"/>
              <a:gd name="connsiteX126" fmla="*/ 286703 w 800151"/>
              <a:gd name="connsiteY126" fmla="*/ 381000 h 685800"/>
              <a:gd name="connsiteX127" fmla="*/ 496253 w 800151"/>
              <a:gd name="connsiteY127" fmla="*/ 323850 h 685800"/>
              <a:gd name="connsiteX128" fmla="*/ 705803 w 800151"/>
              <a:gd name="connsiteY128" fmla="*/ 381000 h 685800"/>
              <a:gd name="connsiteX129" fmla="*/ 762953 w 800151"/>
              <a:gd name="connsiteY129" fmla="*/ 409575 h 685800"/>
              <a:gd name="connsiteX130" fmla="*/ 762953 w 800151"/>
              <a:gd name="connsiteY130" fmla="*/ 381000 h 685800"/>
              <a:gd name="connsiteX131" fmla="*/ 659130 w 800151"/>
              <a:gd name="connsiteY131" fmla="*/ 285750 h 685800"/>
              <a:gd name="connsiteX132" fmla="*/ 570548 w 800151"/>
              <a:gd name="connsiteY132" fmla="*/ 270510 h 685800"/>
              <a:gd name="connsiteX133" fmla="*/ 571500 w 800151"/>
              <a:gd name="connsiteY133" fmla="*/ 257175 h 685800"/>
              <a:gd name="connsiteX134" fmla="*/ 533400 w 800151"/>
              <a:gd name="connsiteY134" fmla="*/ 190500 h 685800"/>
              <a:gd name="connsiteX135" fmla="*/ 533400 w 800151"/>
              <a:gd name="connsiteY135" fmla="*/ 114300 h 685800"/>
              <a:gd name="connsiteX136" fmla="*/ 429578 w 800151"/>
              <a:gd name="connsiteY136" fmla="*/ 19050 h 685800"/>
              <a:gd name="connsiteX137" fmla="*/ 266700 w 800151"/>
              <a:gd name="connsiteY137" fmla="*/ 0 h 685800"/>
              <a:gd name="connsiteX138" fmla="*/ 0 w 800151"/>
              <a:gd name="connsiteY138" fmla="*/ 114300 h 685800"/>
              <a:gd name="connsiteX139" fmla="*/ 0 w 800151"/>
              <a:gd name="connsiteY139" fmla="*/ 209550 h 685800"/>
              <a:gd name="connsiteX140" fmla="*/ 38100 w 800151"/>
              <a:gd name="connsiteY140" fmla="*/ 276225 h 685800"/>
              <a:gd name="connsiteX141" fmla="*/ 38100 w 800151"/>
              <a:gd name="connsiteY141" fmla="*/ 294323 h 685800"/>
              <a:gd name="connsiteX142" fmla="*/ 0 w 800151"/>
              <a:gd name="connsiteY142" fmla="*/ 361950 h 685800"/>
              <a:gd name="connsiteX143" fmla="*/ 0 w 800151"/>
              <a:gd name="connsiteY143" fmla="*/ 457200 h 685800"/>
              <a:gd name="connsiteX144" fmla="*/ 103822 w 800151"/>
              <a:gd name="connsiteY144" fmla="*/ 552450 h 685800"/>
              <a:gd name="connsiteX145" fmla="*/ 266700 w 800151"/>
              <a:gd name="connsiteY145" fmla="*/ 571500 h 685800"/>
              <a:gd name="connsiteX146" fmla="*/ 370523 w 800151"/>
              <a:gd name="connsiteY146" fmla="*/ 666750 h 685800"/>
              <a:gd name="connsiteX147" fmla="*/ 533400 w 800151"/>
              <a:gd name="connsiteY147" fmla="*/ 685800 h 685800"/>
              <a:gd name="connsiteX148" fmla="*/ 800100 w 800151"/>
              <a:gd name="connsiteY148" fmla="*/ 571500 h 685800"/>
              <a:gd name="connsiteX149" fmla="*/ 800100 w 800151"/>
              <a:gd name="connsiteY149" fmla="*/ 476250 h 685800"/>
              <a:gd name="connsiteX150" fmla="*/ 762953 w 800151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51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solidFill>
            <a:srgbClr val="FFCD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43543C5B-6512-5B53-2E76-3142813196D1}"/>
              </a:ext>
            </a:extLst>
          </p:cNvPr>
          <p:cNvSpPr/>
          <p:nvPr/>
        </p:nvSpPr>
        <p:spPr>
          <a:xfrm>
            <a:off x="1959401" y="4981510"/>
            <a:ext cx="647700" cy="57150"/>
          </a:xfrm>
          <a:custGeom>
            <a:avLst/>
            <a:gdLst>
              <a:gd name="connsiteX0" fmla="*/ 0 w 647700"/>
              <a:gd name="connsiteY0" fmla="*/ 0 h 57150"/>
              <a:gd name="connsiteX1" fmla="*/ 647700 w 647700"/>
              <a:gd name="connsiteY1" fmla="*/ 0 h 57150"/>
              <a:gd name="connsiteX2" fmla="*/ 647700 w 647700"/>
              <a:gd name="connsiteY2" fmla="*/ 57150 h 57150"/>
              <a:gd name="connsiteX3" fmla="*/ 0 w 64770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57150">
                <a:moveTo>
                  <a:pt x="0" y="0"/>
                </a:moveTo>
                <a:lnTo>
                  <a:pt x="647700" y="0"/>
                </a:lnTo>
                <a:lnTo>
                  <a:pt x="647700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3391624A-BCB9-C496-91E8-E207515E298A}"/>
              </a:ext>
            </a:extLst>
          </p:cNvPr>
          <p:cNvSpPr/>
          <p:nvPr/>
        </p:nvSpPr>
        <p:spPr>
          <a:xfrm>
            <a:off x="1959401" y="4390960"/>
            <a:ext cx="76200" cy="552450"/>
          </a:xfrm>
          <a:custGeom>
            <a:avLst/>
            <a:gdLst>
              <a:gd name="connsiteX0" fmla="*/ 0 w 76200"/>
              <a:gd name="connsiteY0" fmla="*/ 0 h 552450"/>
              <a:gd name="connsiteX1" fmla="*/ 76200 w 76200"/>
              <a:gd name="connsiteY1" fmla="*/ 0 h 552450"/>
              <a:gd name="connsiteX2" fmla="*/ 76200 w 76200"/>
              <a:gd name="connsiteY2" fmla="*/ 552450 h 552450"/>
              <a:gd name="connsiteX3" fmla="*/ 0 w 76200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552450">
                <a:moveTo>
                  <a:pt x="0" y="0"/>
                </a:moveTo>
                <a:lnTo>
                  <a:pt x="76200" y="0"/>
                </a:lnTo>
                <a:lnTo>
                  <a:pt x="76200" y="552450"/>
                </a:lnTo>
                <a:lnTo>
                  <a:pt x="0" y="55245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638FDB22-5700-1D00-2F14-D83D4C3469A1}"/>
              </a:ext>
            </a:extLst>
          </p:cNvPr>
          <p:cNvSpPr/>
          <p:nvPr/>
        </p:nvSpPr>
        <p:spPr>
          <a:xfrm>
            <a:off x="2435651" y="4867210"/>
            <a:ext cx="171450" cy="76200"/>
          </a:xfrm>
          <a:custGeom>
            <a:avLst/>
            <a:gdLst>
              <a:gd name="connsiteX0" fmla="*/ 0 w 171450"/>
              <a:gd name="connsiteY0" fmla="*/ 0 h 76200"/>
              <a:gd name="connsiteX1" fmla="*/ 171450 w 171450"/>
              <a:gd name="connsiteY1" fmla="*/ 0 h 76200"/>
              <a:gd name="connsiteX2" fmla="*/ 171450 w 171450"/>
              <a:gd name="connsiteY2" fmla="*/ 76200 h 76200"/>
              <a:gd name="connsiteX3" fmla="*/ 0 w 171450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76200">
                <a:moveTo>
                  <a:pt x="0" y="0"/>
                </a:moveTo>
                <a:lnTo>
                  <a:pt x="171450" y="0"/>
                </a:lnTo>
                <a:lnTo>
                  <a:pt x="17145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DB0D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9FC3BFA3-64BE-793E-22E4-A59C410D6CD7}"/>
              </a:ext>
            </a:extLst>
          </p:cNvPr>
          <p:cNvSpPr/>
          <p:nvPr/>
        </p:nvSpPr>
        <p:spPr>
          <a:xfrm>
            <a:off x="2435651" y="4543360"/>
            <a:ext cx="171450" cy="285750"/>
          </a:xfrm>
          <a:custGeom>
            <a:avLst/>
            <a:gdLst>
              <a:gd name="connsiteX0" fmla="*/ 0 w 171450"/>
              <a:gd name="connsiteY0" fmla="*/ 0 h 285750"/>
              <a:gd name="connsiteX1" fmla="*/ 171450 w 171450"/>
              <a:gd name="connsiteY1" fmla="*/ 0 h 285750"/>
              <a:gd name="connsiteX2" fmla="*/ 171450 w 171450"/>
              <a:gd name="connsiteY2" fmla="*/ 285750 h 285750"/>
              <a:gd name="connsiteX3" fmla="*/ 0 w 17145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285750">
                <a:moveTo>
                  <a:pt x="0" y="0"/>
                </a:moveTo>
                <a:lnTo>
                  <a:pt x="171450" y="0"/>
                </a:lnTo>
                <a:lnTo>
                  <a:pt x="17145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DB0D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A8E126BB-8C69-C3BB-2378-718DD13004A8}"/>
              </a:ext>
            </a:extLst>
          </p:cNvPr>
          <p:cNvSpPr/>
          <p:nvPr/>
        </p:nvSpPr>
        <p:spPr>
          <a:xfrm>
            <a:off x="2435651" y="4429060"/>
            <a:ext cx="171450" cy="76200"/>
          </a:xfrm>
          <a:custGeom>
            <a:avLst/>
            <a:gdLst>
              <a:gd name="connsiteX0" fmla="*/ 0 w 171450"/>
              <a:gd name="connsiteY0" fmla="*/ 0 h 76200"/>
              <a:gd name="connsiteX1" fmla="*/ 171450 w 171450"/>
              <a:gd name="connsiteY1" fmla="*/ 0 h 76200"/>
              <a:gd name="connsiteX2" fmla="*/ 171450 w 171450"/>
              <a:gd name="connsiteY2" fmla="*/ 76200 h 76200"/>
              <a:gd name="connsiteX3" fmla="*/ 0 w 171450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76200">
                <a:moveTo>
                  <a:pt x="0" y="0"/>
                </a:moveTo>
                <a:lnTo>
                  <a:pt x="171450" y="0"/>
                </a:lnTo>
                <a:lnTo>
                  <a:pt x="17145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DB0D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3EDF1306-1084-B195-4474-0EFD195BA9D2}"/>
              </a:ext>
            </a:extLst>
          </p:cNvPr>
          <p:cNvSpPr/>
          <p:nvPr/>
        </p:nvSpPr>
        <p:spPr>
          <a:xfrm>
            <a:off x="2245151" y="4524310"/>
            <a:ext cx="152400" cy="419100"/>
          </a:xfrm>
          <a:custGeom>
            <a:avLst/>
            <a:gdLst>
              <a:gd name="connsiteX0" fmla="*/ 76200 w 152400"/>
              <a:gd name="connsiteY0" fmla="*/ 76200 h 419100"/>
              <a:gd name="connsiteX1" fmla="*/ 57150 w 152400"/>
              <a:gd name="connsiteY1" fmla="*/ 57150 h 419100"/>
              <a:gd name="connsiteX2" fmla="*/ 76200 w 152400"/>
              <a:gd name="connsiteY2" fmla="*/ 38100 h 419100"/>
              <a:gd name="connsiteX3" fmla="*/ 95250 w 152400"/>
              <a:gd name="connsiteY3" fmla="*/ 57150 h 419100"/>
              <a:gd name="connsiteX4" fmla="*/ 76200 w 152400"/>
              <a:gd name="connsiteY4" fmla="*/ 76200 h 419100"/>
              <a:gd name="connsiteX5" fmla="*/ 76200 w 152400"/>
              <a:gd name="connsiteY5" fmla="*/ 381000 h 419100"/>
              <a:gd name="connsiteX6" fmla="*/ 57150 w 152400"/>
              <a:gd name="connsiteY6" fmla="*/ 361950 h 419100"/>
              <a:gd name="connsiteX7" fmla="*/ 76200 w 152400"/>
              <a:gd name="connsiteY7" fmla="*/ 342900 h 419100"/>
              <a:gd name="connsiteX8" fmla="*/ 95250 w 152400"/>
              <a:gd name="connsiteY8" fmla="*/ 361950 h 419100"/>
              <a:gd name="connsiteX9" fmla="*/ 76200 w 152400"/>
              <a:gd name="connsiteY9" fmla="*/ 381000 h 419100"/>
              <a:gd name="connsiteX10" fmla="*/ 152400 w 152400"/>
              <a:gd name="connsiteY10" fmla="*/ 0 h 419100"/>
              <a:gd name="connsiteX11" fmla="*/ 0 w 152400"/>
              <a:gd name="connsiteY11" fmla="*/ 0 h 419100"/>
              <a:gd name="connsiteX12" fmla="*/ 0 w 152400"/>
              <a:gd name="connsiteY12" fmla="*/ 419100 h 419100"/>
              <a:gd name="connsiteX13" fmla="*/ 152400 w 152400"/>
              <a:gd name="connsiteY13" fmla="*/ 419100 h 419100"/>
              <a:gd name="connsiteX14" fmla="*/ 152400 w 152400"/>
              <a:gd name="connsiteY1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2400" h="419100">
                <a:moveTo>
                  <a:pt x="76200" y="76200"/>
                </a:moveTo>
                <a:cubicBezTo>
                  <a:pt x="65723" y="76200"/>
                  <a:pt x="57150" y="67627"/>
                  <a:pt x="57150" y="57150"/>
                </a:cubicBezTo>
                <a:cubicBezTo>
                  <a:pt x="57150" y="46673"/>
                  <a:pt x="65723" y="38100"/>
                  <a:pt x="76200" y="38100"/>
                </a:cubicBezTo>
                <a:cubicBezTo>
                  <a:pt x="86677" y="38100"/>
                  <a:pt x="95250" y="46673"/>
                  <a:pt x="95250" y="57150"/>
                </a:cubicBezTo>
                <a:cubicBezTo>
                  <a:pt x="95250" y="67627"/>
                  <a:pt x="86677" y="76200"/>
                  <a:pt x="76200" y="76200"/>
                </a:cubicBezTo>
                <a:close/>
                <a:moveTo>
                  <a:pt x="76200" y="381000"/>
                </a:moveTo>
                <a:cubicBezTo>
                  <a:pt x="65723" y="381000"/>
                  <a:pt x="57150" y="372428"/>
                  <a:pt x="57150" y="361950"/>
                </a:cubicBezTo>
                <a:cubicBezTo>
                  <a:pt x="57150" y="351473"/>
                  <a:pt x="65723" y="342900"/>
                  <a:pt x="76200" y="342900"/>
                </a:cubicBezTo>
                <a:cubicBezTo>
                  <a:pt x="86677" y="342900"/>
                  <a:pt x="95250" y="351473"/>
                  <a:pt x="95250" y="361950"/>
                </a:cubicBezTo>
                <a:cubicBezTo>
                  <a:pt x="95250" y="372428"/>
                  <a:pt x="86677" y="381000"/>
                  <a:pt x="76200" y="381000"/>
                </a:cubicBezTo>
                <a:close/>
                <a:moveTo>
                  <a:pt x="152400" y="0"/>
                </a:moveTo>
                <a:lnTo>
                  <a:pt x="0" y="0"/>
                </a:lnTo>
                <a:lnTo>
                  <a:pt x="0" y="419100"/>
                </a:lnTo>
                <a:lnTo>
                  <a:pt x="152400" y="4191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CD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34362FED-CF48-729D-3782-102853A01244}"/>
              </a:ext>
            </a:extLst>
          </p:cNvPr>
          <p:cNvSpPr/>
          <p:nvPr/>
        </p:nvSpPr>
        <p:spPr>
          <a:xfrm>
            <a:off x="2073701" y="4448110"/>
            <a:ext cx="133350" cy="495300"/>
          </a:xfrm>
          <a:custGeom>
            <a:avLst/>
            <a:gdLst>
              <a:gd name="connsiteX0" fmla="*/ 95250 w 133350"/>
              <a:gd name="connsiteY0" fmla="*/ 95250 h 495300"/>
              <a:gd name="connsiteX1" fmla="*/ 38100 w 133350"/>
              <a:gd name="connsiteY1" fmla="*/ 95250 h 495300"/>
              <a:gd name="connsiteX2" fmla="*/ 38100 w 133350"/>
              <a:gd name="connsiteY2" fmla="*/ 38100 h 495300"/>
              <a:gd name="connsiteX3" fmla="*/ 95250 w 133350"/>
              <a:gd name="connsiteY3" fmla="*/ 38100 h 495300"/>
              <a:gd name="connsiteX4" fmla="*/ 95250 w 133350"/>
              <a:gd name="connsiteY4" fmla="*/ 95250 h 495300"/>
              <a:gd name="connsiteX5" fmla="*/ 133350 w 133350"/>
              <a:gd name="connsiteY5" fmla="*/ 0 h 495300"/>
              <a:gd name="connsiteX6" fmla="*/ 0 w 133350"/>
              <a:gd name="connsiteY6" fmla="*/ 0 h 495300"/>
              <a:gd name="connsiteX7" fmla="*/ 0 w 133350"/>
              <a:gd name="connsiteY7" fmla="*/ 495300 h 495300"/>
              <a:gd name="connsiteX8" fmla="*/ 133350 w 133350"/>
              <a:gd name="connsiteY8" fmla="*/ 495300 h 495300"/>
              <a:gd name="connsiteX9" fmla="*/ 133350 w 133350"/>
              <a:gd name="connsiteY9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350" h="495300">
                <a:moveTo>
                  <a:pt x="95250" y="95250"/>
                </a:moveTo>
                <a:lnTo>
                  <a:pt x="38100" y="95250"/>
                </a:lnTo>
                <a:lnTo>
                  <a:pt x="38100" y="38100"/>
                </a:lnTo>
                <a:lnTo>
                  <a:pt x="95250" y="38100"/>
                </a:lnTo>
                <a:lnTo>
                  <a:pt x="95250" y="95250"/>
                </a:lnTo>
                <a:close/>
                <a:moveTo>
                  <a:pt x="133350" y="0"/>
                </a:moveTo>
                <a:lnTo>
                  <a:pt x="0" y="0"/>
                </a:lnTo>
                <a:lnTo>
                  <a:pt x="0" y="495300"/>
                </a:lnTo>
                <a:lnTo>
                  <a:pt x="133350" y="495300"/>
                </a:lnTo>
                <a:lnTo>
                  <a:pt x="133350" y="0"/>
                </a:lnTo>
                <a:close/>
              </a:path>
            </a:pathLst>
          </a:custGeom>
          <a:solidFill>
            <a:srgbClr val="DB0D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7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objekt 27">
            <a:extLst>
              <a:ext uri="{FF2B5EF4-FFF2-40B4-BE49-F238E27FC236}">
                <a16:creationId xmlns:a16="http://schemas.microsoft.com/office/drawing/2014/main" id="{505F2D99-F440-5C42-2422-506E4D5AE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l="5319" t="59014" r="15228" b="18572"/>
          <a:stretch/>
        </p:blipFill>
        <p:spPr>
          <a:xfrm>
            <a:off x="642219" y="0"/>
            <a:ext cx="10836040" cy="56509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0FD273F-E325-64D8-3D00-504858924B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Behov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895C513-FA57-ED8A-63DB-BA018367C370}"/>
              </a:ext>
            </a:extLst>
          </p:cNvPr>
          <p:cNvSpPr/>
          <p:nvPr/>
        </p:nvSpPr>
        <p:spPr>
          <a:xfrm>
            <a:off x="3698697" y="2630184"/>
            <a:ext cx="5013788" cy="154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27E3B901-3D31-2885-9C75-52F513B8E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6542" y="2769886"/>
            <a:ext cx="4754074" cy="1544256"/>
          </a:xfrm>
          <a:prstGeom prst="rect">
            <a:avLst/>
          </a:prstGeom>
        </p:spPr>
        <p:txBody>
          <a:bodyPr/>
          <a:lstStyle/>
          <a:p>
            <a:r>
              <a:rPr lang="sv-SE" sz="2000" dirty="0"/>
              <a:t>Målbild för vårdinformation</a:t>
            </a:r>
          </a:p>
          <a:p>
            <a:r>
              <a:rPr lang="sv-SE" sz="1600" dirty="0"/>
              <a:t>Framtagen av Vårdinformationsrådet</a:t>
            </a:r>
          </a:p>
          <a:p>
            <a:r>
              <a:rPr lang="sv-SE" sz="1600" dirty="0"/>
              <a:t>Beslutad av Strategisk styrgrupp </a:t>
            </a:r>
            <a:r>
              <a:rPr lang="sv-SE" sz="1600" dirty="0" err="1"/>
              <a:t>eHälsa</a:t>
            </a:r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A23C78A-38EA-5AA1-9A0E-CD361531D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sz="14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5A41BD3-8A84-C77A-87D4-AB621E04AAE5}"/>
              </a:ext>
            </a:extLst>
          </p:cNvPr>
          <p:cNvSpPr txBox="1"/>
          <p:nvPr/>
        </p:nvSpPr>
        <p:spPr>
          <a:xfrm>
            <a:off x="2509520" y="5329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C7B6130-CF99-8EDF-891A-0804CBBEF6D1}"/>
              </a:ext>
            </a:extLst>
          </p:cNvPr>
          <p:cNvSpPr txBox="1"/>
          <p:nvPr/>
        </p:nvSpPr>
        <p:spPr>
          <a:xfrm>
            <a:off x="3130592" y="1378556"/>
            <a:ext cx="6403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Gemensam, överenskommen och dokumenterad riktning att arbeta och styra mot</a:t>
            </a:r>
          </a:p>
          <a:p>
            <a:endParaRPr lang="sv-SE" sz="2000" dirty="0"/>
          </a:p>
        </p:txBody>
      </p:sp>
      <p:grpSp>
        <p:nvGrpSpPr>
          <p:cNvPr id="32" name="Bild 5">
            <a:extLst>
              <a:ext uri="{FF2B5EF4-FFF2-40B4-BE49-F238E27FC236}">
                <a16:creationId xmlns:a16="http://schemas.microsoft.com/office/drawing/2014/main" id="{AB63C8CF-7C31-0E5B-AA2F-18B29479612F}"/>
              </a:ext>
            </a:extLst>
          </p:cNvPr>
          <p:cNvGrpSpPr/>
          <p:nvPr/>
        </p:nvGrpSpPr>
        <p:grpSpPr>
          <a:xfrm>
            <a:off x="3130592" y="2778221"/>
            <a:ext cx="1157785" cy="1158017"/>
            <a:chOff x="4369168" y="3083255"/>
            <a:chExt cx="1157785" cy="1158017"/>
          </a:xfrm>
          <a:solidFill>
            <a:srgbClr val="DB0D15"/>
          </a:solidFill>
        </p:grpSpPr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44EA894E-F5B2-BFC3-53D8-A19CDF121711}"/>
                </a:ext>
              </a:extLst>
            </p:cNvPr>
            <p:cNvSpPr/>
            <p:nvPr/>
          </p:nvSpPr>
          <p:spPr>
            <a:xfrm flipV="1">
              <a:off x="4369168" y="3083255"/>
              <a:ext cx="1157785" cy="1158017"/>
            </a:xfrm>
            <a:custGeom>
              <a:avLst/>
              <a:gdLst>
                <a:gd name="connsiteX0" fmla="*/ 545519 w 1157785"/>
                <a:gd name="connsiteY0" fmla="*/ 1152024 h 1158017"/>
                <a:gd name="connsiteX1" fmla="*/ 237332 w 1157785"/>
                <a:gd name="connsiteY1" fmla="*/ 1045281 h 1158017"/>
                <a:gd name="connsiteX2" fmla="*/ -328 w 1157785"/>
                <a:gd name="connsiteY2" fmla="*/ 655520 h 1158017"/>
                <a:gd name="connsiteX3" fmla="*/ -5760 w 1157785"/>
                <a:gd name="connsiteY3" fmla="*/ 573131 h 1158017"/>
                <a:gd name="connsiteX4" fmla="*/ -328 w 1157785"/>
                <a:gd name="connsiteY4" fmla="*/ 490743 h 1158017"/>
                <a:gd name="connsiteX5" fmla="*/ 101074 w 1157785"/>
                <a:gd name="connsiteY5" fmla="*/ 237240 h 1158017"/>
                <a:gd name="connsiteX6" fmla="*/ 490744 w 1157785"/>
                <a:gd name="connsiteY6" fmla="*/ -329 h 1158017"/>
                <a:gd name="connsiteX7" fmla="*/ 573133 w 1157785"/>
                <a:gd name="connsiteY7" fmla="*/ -5761 h 1158017"/>
                <a:gd name="connsiteX8" fmla="*/ 655521 w 1157785"/>
                <a:gd name="connsiteY8" fmla="*/ -329 h 1158017"/>
                <a:gd name="connsiteX9" fmla="*/ 908934 w 1157785"/>
                <a:gd name="connsiteY9" fmla="*/ 100982 h 1158017"/>
                <a:gd name="connsiteX10" fmla="*/ 1146593 w 1157785"/>
                <a:gd name="connsiteY10" fmla="*/ 490743 h 1158017"/>
                <a:gd name="connsiteX11" fmla="*/ 1152026 w 1157785"/>
                <a:gd name="connsiteY11" fmla="*/ 573131 h 1158017"/>
                <a:gd name="connsiteX12" fmla="*/ 1146593 w 1157785"/>
                <a:gd name="connsiteY12" fmla="*/ 655520 h 1158017"/>
                <a:gd name="connsiteX13" fmla="*/ 955561 w 1157785"/>
                <a:gd name="connsiteY13" fmla="*/ 1008342 h 1158017"/>
                <a:gd name="connsiteX14" fmla="*/ 624286 w 1157785"/>
                <a:gd name="connsiteY14" fmla="*/ 1150304 h 1158017"/>
                <a:gd name="connsiteX15" fmla="*/ 545519 w 1157785"/>
                <a:gd name="connsiteY15" fmla="*/ 1152024 h 1158017"/>
                <a:gd name="connsiteX16" fmla="*/ 620755 w 1157785"/>
                <a:gd name="connsiteY16" fmla="*/ 1023552 h 1158017"/>
                <a:gd name="connsiteX17" fmla="*/ 887205 w 1157785"/>
                <a:gd name="connsiteY17" fmla="*/ 896801 h 1158017"/>
                <a:gd name="connsiteX18" fmla="*/ 979191 w 1157785"/>
                <a:gd name="connsiteY18" fmla="*/ 770049 h 1158017"/>
                <a:gd name="connsiteX19" fmla="*/ 1014138 w 1157785"/>
                <a:gd name="connsiteY19" fmla="*/ 671454 h 1158017"/>
                <a:gd name="connsiteX20" fmla="*/ 1026451 w 1157785"/>
                <a:gd name="connsiteY20" fmla="*/ 579741 h 1158017"/>
                <a:gd name="connsiteX21" fmla="*/ 1023463 w 1157785"/>
                <a:gd name="connsiteY21" fmla="*/ 516999 h 1158017"/>
                <a:gd name="connsiteX22" fmla="*/ 918893 w 1157785"/>
                <a:gd name="connsiteY22" fmla="*/ 283866 h 1158017"/>
                <a:gd name="connsiteX23" fmla="*/ 764618 w 1157785"/>
                <a:gd name="connsiteY23" fmla="*/ 163724 h 1158017"/>
                <a:gd name="connsiteX24" fmla="*/ 721161 w 1157785"/>
                <a:gd name="connsiteY24" fmla="*/ 145797 h 1158017"/>
                <a:gd name="connsiteX25" fmla="*/ 612969 w 1157785"/>
                <a:gd name="connsiteY25" fmla="*/ 120356 h 1158017"/>
                <a:gd name="connsiteX26" fmla="*/ 542803 w 1157785"/>
                <a:gd name="connsiteY26" fmla="*/ 120356 h 1158017"/>
                <a:gd name="connsiteX27" fmla="*/ 277530 w 1157785"/>
                <a:gd name="connsiteY27" fmla="*/ 233437 h 1158017"/>
                <a:gd name="connsiteX28" fmla="*/ 221850 w 1157785"/>
                <a:gd name="connsiteY28" fmla="*/ 289751 h 1158017"/>
                <a:gd name="connsiteX29" fmla="*/ 161462 w 1157785"/>
                <a:gd name="connsiteY29" fmla="*/ 385267 h 1158017"/>
                <a:gd name="connsiteX30" fmla="*/ 135387 w 1157785"/>
                <a:gd name="connsiteY30" fmla="*/ 452265 h 1158017"/>
                <a:gd name="connsiteX31" fmla="*/ 118728 w 1157785"/>
                <a:gd name="connsiteY31" fmla="*/ 584449 h 1158017"/>
                <a:gd name="connsiteX32" fmla="*/ 376306 w 1157785"/>
                <a:gd name="connsiteY32" fmla="*/ 980547 h 1158017"/>
                <a:gd name="connsiteX33" fmla="*/ 528770 w 1157785"/>
                <a:gd name="connsiteY33" fmla="*/ 1023100 h 1158017"/>
                <a:gd name="connsiteX34" fmla="*/ 620755 w 1157785"/>
                <a:gd name="connsiteY34" fmla="*/ 1023552 h 115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57785" h="1158017">
                  <a:moveTo>
                    <a:pt x="545519" y="1152024"/>
                  </a:moveTo>
                  <a:cubicBezTo>
                    <a:pt x="432982" y="1146049"/>
                    <a:pt x="327144" y="1109381"/>
                    <a:pt x="237332" y="1045281"/>
                  </a:cubicBezTo>
                  <a:cubicBezTo>
                    <a:pt x="107592" y="952662"/>
                    <a:pt x="22216" y="812601"/>
                    <a:pt x="-328" y="655520"/>
                  </a:cubicBezTo>
                  <a:cubicBezTo>
                    <a:pt x="-4764" y="624828"/>
                    <a:pt x="-5760" y="609618"/>
                    <a:pt x="-5760" y="573131"/>
                  </a:cubicBezTo>
                  <a:cubicBezTo>
                    <a:pt x="-5760" y="536645"/>
                    <a:pt x="-4764" y="521435"/>
                    <a:pt x="-328" y="490743"/>
                  </a:cubicBezTo>
                  <a:cubicBezTo>
                    <a:pt x="12800" y="398848"/>
                    <a:pt x="47295" y="312657"/>
                    <a:pt x="101074" y="237240"/>
                  </a:cubicBezTo>
                  <a:cubicBezTo>
                    <a:pt x="193331" y="107772"/>
                    <a:pt x="333753" y="22214"/>
                    <a:pt x="490744" y="-329"/>
                  </a:cubicBezTo>
                  <a:cubicBezTo>
                    <a:pt x="521436" y="-4766"/>
                    <a:pt x="536646" y="-5761"/>
                    <a:pt x="573133" y="-5761"/>
                  </a:cubicBezTo>
                  <a:cubicBezTo>
                    <a:pt x="609619" y="-5761"/>
                    <a:pt x="624829" y="-4766"/>
                    <a:pt x="655521" y="-329"/>
                  </a:cubicBezTo>
                  <a:cubicBezTo>
                    <a:pt x="747326" y="12799"/>
                    <a:pt x="833970" y="47474"/>
                    <a:pt x="908934" y="100982"/>
                  </a:cubicBezTo>
                  <a:cubicBezTo>
                    <a:pt x="1038673" y="193601"/>
                    <a:pt x="1124050" y="333661"/>
                    <a:pt x="1146593" y="490743"/>
                  </a:cubicBezTo>
                  <a:cubicBezTo>
                    <a:pt x="1151030" y="521435"/>
                    <a:pt x="1152026" y="536645"/>
                    <a:pt x="1152026" y="573131"/>
                  </a:cubicBezTo>
                  <a:cubicBezTo>
                    <a:pt x="1152026" y="609618"/>
                    <a:pt x="1151030" y="624828"/>
                    <a:pt x="1146593" y="655520"/>
                  </a:cubicBezTo>
                  <a:cubicBezTo>
                    <a:pt x="1127037" y="792231"/>
                    <a:pt x="1059225" y="917353"/>
                    <a:pt x="955561" y="1008342"/>
                  </a:cubicBezTo>
                  <a:cubicBezTo>
                    <a:pt x="862217" y="1090188"/>
                    <a:pt x="749046" y="1138715"/>
                    <a:pt x="624286" y="1150304"/>
                  </a:cubicBezTo>
                  <a:cubicBezTo>
                    <a:pt x="609619" y="1151662"/>
                    <a:pt x="559462" y="1152749"/>
                    <a:pt x="545519" y="1152024"/>
                  </a:cubicBezTo>
                  <a:close/>
                  <a:moveTo>
                    <a:pt x="620755" y="1023552"/>
                  </a:moveTo>
                  <a:cubicBezTo>
                    <a:pt x="719440" y="1014137"/>
                    <a:pt x="812150" y="970045"/>
                    <a:pt x="887205" y="896801"/>
                  </a:cubicBezTo>
                  <a:cubicBezTo>
                    <a:pt x="925502" y="859409"/>
                    <a:pt x="955470" y="818034"/>
                    <a:pt x="979191" y="770049"/>
                  </a:cubicBezTo>
                  <a:cubicBezTo>
                    <a:pt x="995578" y="736913"/>
                    <a:pt x="1004360" y="712106"/>
                    <a:pt x="1014138" y="671454"/>
                  </a:cubicBezTo>
                  <a:cubicBezTo>
                    <a:pt x="1023463" y="632433"/>
                    <a:pt x="1025727" y="615684"/>
                    <a:pt x="1026451" y="579741"/>
                  </a:cubicBezTo>
                  <a:cubicBezTo>
                    <a:pt x="1026994" y="552761"/>
                    <a:pt x="1026270" y="538094"/>
                    <a:pt x="1023463" y="516999"/>
                  </a:cubicBezTo>
                  <a:cubicBezTo>
                    <a:pt x="1012237" y="433705"/>
                    <a:pt x="975298" y="351316"/>
                    <a:pt x="918893" y="283866"/>
                  </a:cubicBezTo>
                  <a:cubicBezTo>
                    <a:pt x="875888" y="232532"/>
                    <a:pt x="822652" y="191066"/>
                    <a:pt x="764618" y="163724"/>
                  </a:cubicBezTo>
                  <a:cubicBezTo>
                    <a:pt x="748503" y="156119"/>
                    <a:pt x="744338" y="154398"/>
                    <a:pt x="721161" y="145797"/>
                  </a:cubicBezTo>
                  <a:cubicBezTo>
                    <a:pt x="681143" y="130859"/>
                    <a:pt x="651447" y="123887"/>
                    <a:pt x="612969" y="120356"/>
                  </a:cubicBezTo>
                  <a:cubicBezTo>
                    <a:pt x="597397" y="118908"/>
                    <a:pt x="558194" y="118908"/>
                    <a:pt x="542803" y="120356"/>
                  </a:cubicBezTo>
                  <a:cubicBezTo>
                    <a:pt x="445928" y="129410"/>
                    <a:pt x="354215" y="168522"/>
                    <a:pt x="277530" y="233437"/>
                  </a:cubicBezTo>
                  <a:cubicBezTo>
                    <a:pt x="264583" y="244392"/>
                    <a:pt x="231899" y="277528"/>
                    <a:pt x="221850" y="289751"/>
                  </a:cubicBezTo>
                  <a:cubicBezTo>
                    <a:pt x="195866" y="321620"/>
                    <a:pt x="177034" y="351407"/>
                    <a:pt x="161462" y="385267"/>
                  </a:cubicBezTo>
                  <a:cubicBezTo>
                    <a:pt x="154490" y="400478"/>
                    <a:pt x="139190" y="439680"/>
                    <a:pt x="135387" y="452265"/>
                  </a:cubicBezTo>
                  <a:cubicBezTo>
                    <a:pt x="122169" y="495903"/>
                    <a:pt x="116827" y="538637"/>
                    <a:pt x="118728" y="584449"/>
                  </a:cubicBezTo>
                  <a:cubicBezTo>
                    <a:pt x="125700" y="746600"/>
                    <a:pt x="229002" y="905583"/>
                    <a:pt x="376306" y="980547"/>
                  </a:cubicBezTo>
                  <a:cubicBezTo>
                    <a:pt x="424743" y="1005173"/>
                    <a:pt x="476711" y="1019750"/>
                    <a:pt x="528770" y="1023100"/>
                  </a:cubicBezTo>
                  <a:cubicBezTo>
                    <a:pt x="560458" y="1025182"/>
                    <a:pt x="601833" y="1025363"/>
                    <a:pt x="620755" y="1023552"/>
                  </a:cubicBezTo>
                  <a:close/>
                </a:path>
              </a:pathLst>
            </a:custGeom>
            <a:grpFill/>
            <a:ln w="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A34B5A01-56FD-A153-E3E1-CA14E4507195}"/>
                </a:ext>
              </a:extLst>
            </p:cNvPr>
            <p:cNvSpPr/>
            <p:nvPr/>
          </p:nvSpPr>
          <p:spPr>
            <a:xfrm flipV="1">
              <a:off x="4700895" y="3422003"/>
              <a:ext cx="520406" cy="520228"/>
            </a:xfrm>
            <a:custGeom>
              <a:avLst/>
              <a:gdLst>
                <a:gd name="connsiteX0" fmla="*/ 340776 w 520406"/>
                <a:gd name="connsiteY0" fmla="*/ 428245 h 520228"/>
                <a:gd name="connsiteX1" fmla="*/ 167307 w 520406"/>
                <a:gd name="connsiteY1" fmla="*/ 341510 h 520228"/>
                <a:gd name="connsiteX2" fmla="*/ 80754 w 520406"/>
                <a:gd name="connsiteY2" fmla="*/ 168223 h 520228"/>
                <a:gd name="connsiteX3" fmla="*/ -5890 w 520406"/>
                <a:gd name="connsiteY3" fmla="*/ -5518 h 520228"/>
                <a:gd name="connsiteX4" fmla="*/ 167670 w 520406"/>
                <a:gd name="connsiteY4" fmla="*/ 80673 h 520228"/>
                <a:gd name="connsiteX5" fmla="*/ 341319 w 520406"/>
                <a:gd name="connsiteY5" fmla="*/ 167498 h 520228"/>
                <a:gd name="connsiteX6" fmla="*/ 428054 w 520406"/>
                <a:gd name="connsiteY6" fmla="*/ 340967 h 520228"/>
                <a:gd name="connsiteX7" fmla="*/ 514516 w 520406"/>
                <a:gd name="connsiteY7" fmla="*/ 514707 h 520228"/>
                <a:gd name="connsiteX8" fmla="*/ 340776 w 520406"/>
                <a:gd name="connsiteY8" fmla="*/ 428245 h 520228"/>
                <a:gd name="connsiteX9" fmla="*/ 227152 w 520406"/>
                <a:gd name="connsiteY9" fmla="*/ 227343 h 520228"/>
                <a:gd name="connsiteX10" fmla="*/ 282289 w 520406"/>
                <a:gd name="connsiteY10" fmla="*/ 172206 h 520228"/>
                <a:gd name="connsiteX11" fmla="*/ 171744 w 520406"/>
                <a:gd name="connsiteY11" fmla="*/ 116888 h 520228"/>
                <a:gd name="connsiteX12" fmla="*/ 61108 w 520406"/>
                <a:gd name="connsiteY12" fmla="*/ 61570 h 520228"/>
                <a:gd name="connsiteX13" fmla="*/ 116335 w 520406"/>
                <a:gd name="connsiteY13" fmla="*/ 172025 h 520228"/>
                <a:gd name="connsiteX14" fmla="*/ 171834 w 520406"/>
                <a:gd name="connsiteY14" fmla="*/ 282480 h 520228"/>
                <a:gd name="connsiteX15" fmla="*/ 227152 w 520406"/>
                <a:gd name="connsiteY15" fmla="*/ 227343 h 52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0406" h="520228">
                  <a:moveTo>
                    <a:pt x="340776" y="428245"/>
                  </a:moveTo>
                  <a:lnTo>
                    <a:pt x="167307" y="341510"/>
                  </a:lnTo>
                  <a:lnTo>
                    <a:pt x="80754" y="168223"/>
                  </a:lnTo>
                  <a:cubicBezTo>
                    <a:pt x="33041" y="72978"/>
                    <a:pt x="-5890" y="-5246"/>
                    <a:pt x="-5890" y="-5518"/>
                  </a:cubicBezTo>
                  <a:cubicBezTo>
                    <a:pt x="-5890" y="-5880"/>
                    <a:pt x="72244" y="32960"/>
                    <a:pt x="167670" y="80673"/>
                  </a:cubicBezTo>
                  <a:lnTo>
                    <a:pt x="341319" y="167498"/>
                  </a:lnTo>
                  <a:lnTo>
                    <a:pt x="428054" y="340967"/>
                  </a:lnTo>
                  <a:cubicBezTo>
                    <a:pt x="475767" y="436393"/>
                    <a:pt x="514697" y="514526"/>
                    <a:pt x="514516" y="514707"/>
                  </a:cubicBezTo>
                  <a:cubicBezTo>
                    <a:pt x="514335" y="514888"/>
                    <a:pt x="436202" y="475957"/>
                    <a:pt x="340776" y="428245"/>
                  </a:cubicBezTo>
                  <a:close/>
                  <a:moveTo>
                    <a:pt x="227152" y="227343"/>
                  </a:moveTo>
                  <a:lnTo>
                    <a:pt x="282289" y="172206"/>
                  </a:lnTo>
                  <a:lnTo>
                    <a:pt x="171744" y="116888"/>
                  </a:lnTo>
                  <a:lnTo>
                    <a:pt x="61108" y="61570"/>
                  </a:lnTo>
                  <a:lnTo>
                    <a:pt x="116335" y="172025"/>
                  </a:lnTo>
                  <a:cubicBezTo>
                    <a:pt x="146756" y="232775"/>
                    <a:pt x="171653" y="282480"/>
                    <a:pt x="171834" y="282480"/>
                  </a:cubicBezTo>
                  <a:cubicBezTo>
                    <a:pt x="171925" y="282480"/>
                    <a:pt x="196822" y="257673"/>
                    <a:pt x="227152" y="227343"/>
                  </a:cubicBezTo>
                  <a:close/>
                </a:path>
              </a:pathLst>
            </a:custGeom>
            <a:grpFill/>
            <a:ln w="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1022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sv-SE" sz="2400" dirty="0"/>
              <a:t>Vårdinformation ska vara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98" name="Grupp 97">
            <a:extLst>
              <a:ext uri="{FF2B5EF4-FFF2-40B4-BE49-F238E27FC236}">
                <a16:creationId xmlns:a16="http://schemas.microsoft.com/office/drawing/2014/main" id="{26FA1451-3E3D-A478-F097-95D86DAB1B87}"/>
              </a:ext>
            </a:extLst>
          </p:cNvPr>
          <p:cNvGrpSpPr/>
          <p:nvPr/>
        </p:nvGrpSpPr>
        <p:grpSpPr>
          <a:xfrm>
            <a:off x="2680985" y="3471278"/>
            <a:ext cx="1336200" cy="1767582"/>
            <a:chOff x="4856196" y="2080903"/>
            <a:chExt cx="1373316" cy="1816681"/>
          </a:xfrm>
        </p:grpSpPr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28A368BA-02A1-157C-ED71-0FE5D2816F06}"/>
                </a:ext>
              </a:extLst>
            </p:cNvPr>
            <p:cNvSpPr txBox="1"/>
            <p:nvPr/>
          </p:nvSpPr>
          <p:spPr>
            <a:xfrm>
              <a:off x="4856196" y="3189698"/>
              <a:ext cx="13341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Tillgänglig</a:t>
              </a:r>
            </a:p>
            <a:p>
              <a:endParaRPr lang="sv-SE" sz="2000" dirty="0"/>
            </a:p>
          </p:txBody>
        </p:sp>
        <p:pic>
          <p:nvPicPr>
            <p:cNvPr id="43" name="Bild 42" descr="Information med hel fyllning">
              <a:extLst>
                <a:ext uri="{FF2B5EF4-FFF2-40B4-BE49-F238E27FC236}">
                  <a16:creationId xmlns:a16="http://schemas.microsoft.com/office/drawing/2014/main" id="{BDA238CB-2ACE-40D4-DE34-24933B1EE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72776" y="2080903"/>
              <a:ext cx="881768" cy="881768"/>
            </a:xfrm>
            <a:prstGeom prst="rect">
              <a:avLst/>
            </a:prstGeom>
          </p:spPr>
        </p:pic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6C77F259-6CFB-87AE-171E-259AE85025A3}"/>
                </a:ext>
              </a:extLst>
            </p:cNvPr>
            <p:cNvSpPr/>
            <p:nvPr/>
          </p:nvSpPr>
          <p:spPr>
            <a:xfrm>
              <a:off x="5091636" y="2528543"/>
              <a:ext cx="1137876" cy="607045"/>
            </a:xfrm>
            <a:custGeom>
              <a:avLst/>
              <a:gdLst>
                <a:gd name="connsiteX0" fmla="*/ 838200 w 838200"/>
                <a:gd name="connsiteY0" fmla="*/ 38098 h 352422"/>
                <a:gd name="connsiteX1" fmla="*/ 800479 w 838200"/>
                <a:gd name="connsiteY1" fmla="*/ 0 h 352422"/>
                <a:gd name="connsiteX2" fmla="*/ 780402 w 838200"/>
                <a:gd name="connsiteY2" fmla="*/ 5636 h 352422"/>
                <a:gd name="connsiteX3" fmla="*/ 617525 w 838200"/>
                <a:gd name="connsiteY3" fmla="*/ 98762 h 352422"/>
                <a:gd name="connsiteX4" fmla="*/ 617325 w 838200"/>
                <a:gd name="connsiteY4" fmla="*/ 130871 h 352422"/>
                <a:gd name="connsiteX5" fmla="*/ 540506 w 838200"/>
                <a:gd name="connsiteY5" fmla="*/ 190498 h 352422"/>
                <a:gd name="connsiteX6" fmla="*/ 371475 w 838200"/>
                <a:gd name="connsiteY6" fmla="*/ 190498 h 352422"/>
                <a:gd name="connsiteX7" fmla="*/ 371475 w 838200"/>
                <a:gd name="connsiteY7" fmla="*/ 152398 h 352422"/>
                <a:gd name="connsiteX8" fmla="*/ 542925 w 838200"/>
                <a:gd name="connsiteY8" fmla="*/ 152398 h 352422"/>
                <a:gd name="connsiteX9" fmla="*/ 581025 w 838200"/>
                <a:gd name="connsiteY9" fmla="*/ 114298 h 352422"/>
                <a:gd name="connsiteX10" fmla="*/ 542925 w 838200"/>
                <a:gd name="connsiteY10" fmla="*/ 76198 h 352422"/>
                <a:gd name="connsiteX11" fmla="*/ 314325 w 838200"/>
                <a:gd name="connsiteY11" fmla="*/ 76198 h 352422"/>
                <a:gd name="connsiteX12" fmla="*/ 269357 w 838200"/>
                <a:gd name="connsiteY12" fmla="*/ 89037 h 352422"/>
                <a:gd name="connsiteX13" fmla="*/ 0 w 838200"/>
                <a:gd name="connsiteY13" fmla="*/ 219073 h 352422"/>
                <a:gd name="connsiteX14" fmla="*/ 133350 w 838200"/>
                <a:gd name="connsiteY14" fmla="*/ 352423 h 352422"/>
                <a:gd name="connsiteX15" fmla="*/ 361950 w 838200"/>
                <a:gd name="connsiteY15" fmla="*/ 266698 h 352422"/>
                <a:gd name="connsiteX16" fmla="*/ 539972 w 838200"/>
                <a:gd name="connsiteY16" fmla="*/ 266698 h 352422"/>
                <a:gd name="connsiteX17" fmla="*/ 562508 w 838200"/>
                <a:gd name="connsiteY17" fmla="*/ 259316 h 352422"/>
                <a:gd name="connsiteX18" fmla="*/ 824132 w 838200"/>
                <a:gd name="connsiteY18" fmla="*/ 67435 h 352422"/>
                <a:gd name="connsiteX19" fmla="*/ 838200 w 838200"/>
                <a:gd name="connsiteY19" fmla="*/ 38098 h 35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8200" h="352422">
                  <a:moveTo>
                    <a:pt x="838200" y="38098"/>
                  </a:moveTo>
                  <a:cubicBezTo>
                    <a:pt x="838304" y="17161"/>
                    <a:pt x="821415" y="104"/>
                    <a:pt x="800479" y="0"/>
                  </a:cubicBezTo>
                  <a:cubicBezTo>
                    <a:pt x="793392" y="-35"/>
                    <a:pt x="786436" y="1918"/>
                    <a:pt x="780402" y="5636"/>
                  </a:cubicBezTo>
                  <a:lnTo>
                    <a:pt x="617525" y="98762"/>
                  </a:lnTo>
                  <a:cubicBezTo>
                    <a:pt x="619724" y="109360"/>
                    <a:pt x="619656" y="120302"/>
                    <a:pt x="617325" y="130871"/>
                  </a:cubicBezTo>
                  <a:cubicBezTo>
                    <a:pt x="608780" y="166244"/>
                    <a:pt x="576892" y="190995"/>
                    <a:pt x="540506" y="190498"/>
                  </a:cubicBezTo>
                  <a:lnTo>
                    <a:pt x="371475" y="190498"/>
                  </a:lnTo>
                  <a:lnTo>
                    <a:pt x="371475" y="152398"/>
                  </a:lnTo>
                  <a:lnTo>
                    <a:pt x="542925" y="152398"/>
                  </a:lnTo>
                  <a:cubicBezTo>
                    <a:pt x="563967" y="152398"/>
                    <a:pt x="581025" y="135339"/>
                    <a:pt x="581025" y="114298"/>
                  </a:cubicBezTo>
                  <a:cubicBezTo>
                    <a:pt x="581025" y="93256"/>
                    <a:pt x="563967" y="76198"/>
                    <a:pt x="542925" y="76198"/>
                  </a:cubicBezTo>
                  <a:lnTo>
                    <a:pt x="314325" y="76198"/>
                  </a:lnTo>
                  <a:cubicBezTo>
                    <a:pt x="298432" y="76201"/>
                    <a:pt x="282856" y="80649"/>
                    <a:pt x="269357" y="89037"/>
                  </a:cubicBezTo>
                  <a:lnTo>
                    <a:pt x="0" y="219073"/>
                  </a:lnTo>
                  <a:lnTo>
                    <a:pt x="133350" y="352423"/>
                  </a:lnTo>
                  <a:cubicBezTo>
                    <a:pt x="194967" y="290805"/>
                    <a:pt x="275034" y="266698"/>
                    <a:pt x="361950" y="266698"/>
                  </a:cubicBezTo>
                  <a:lnTo>
                    <a:pt x="539972" y="266698"/>
                  </a:lnTo>
                  <a:cubicBezTo>
                    <a:pt x="548078" y="266697"/>
                    <a:pt x="555973" y="264111"/>
                    <a:pt x="562508" y="259316"/>
                  </a:cubicBezTo>
                  <a:lnTo>
                    <a:pt x="824132" y="67435"/>
                  </a:lnTo>
                  <a:cubicBezTo>
                    <a:pt x="833002" y="60276"/>
                    <a:pt x="838171" y="49497"/>
                    <a:pt x="838200" y="380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2000"/>
            </a:p>
          </p:txBody>
        </p: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C9BFCD66-6F73-0618-87DD-8C24DBD109FA}"/>
              </a:ext>
            </a:extLst>
          </p:cNvPr>
          <p:cNvGrpSpPr/>
          <p:nvPr/>
        </p:nvGrpSpPr>
        <p:grpSpPr>
          <a:xfrm>
            <a:off x="7879193" y="1376738"/>
            <a:ext cx="1671519" cy="1359229"/>
            <a:chOff x="1171258" y="3298780"/>
            <a:chExt cx="1880238" cy="1528953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39462192-CB44-ADD8-2F71-9ACD58191DF6}"/>
                </a:ext>
              </a:extLst>
            </p:cNvPr>
            <p:cNvSpPr txBox="1"/>
            <p:nvPr/>
          </p:nvSpPr>
          <p:spPr>
            <a:xfrm>
              <a:off x="1171258" y="4427623"/>
              <a:ext cx="18802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2000" dirty="0"/>
                <a:t>Strukturerad</a:t>
              </a:r>
            </a:p>
          </p:txBody>
        </p:sp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BBEDE998-ABD7-8A7D-D4DA-013D613008A0}"/>
                </a:ext>
              </a:extLst>
            </p:cNvPr>
            <p:cNvGrpSpPr/>
            <p:nvPr/>
          </p:nvGrpSpPr>
          <p:grpSpPr>
            <a:xfrm>
              <a:off x="1663157" y="3298780"/>
              <a:ext cx="1061604" cy="1030317"/>
              <a:chOff x="698043" y="3466254"/>
              <a:chExt cx="1061604" cy="1030317"/>
            </a:xfrm>
          </p:grpSpPr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FFF6D5E3-60B0-8087-0AC8-4D72ABFBB1BC}"/>
                  </a:ext>
                </a:extLst>
              </p:cNvPr>
              <p:cNvSpPr/>
              <p:nvPr/>
            </p:nvSpPr>
            <p:spPr>
              <a:xfrm>
                <a:off x="1189822" y="3466254"/>
                <a:ext cx="569825" cy="510823"/>
              </a:xfrm>
              <a:custGeom>
                <a:avLst/>
                <a:gdLst>
                  <a:gd name="connsiteX0" fmla="*/ 58105 w 569825"/>
                  <a:gd name="connsiteY0" fmla="*/ 360731 h 510823"/>
                  <a:gd name="connsiteX1" fmla="*/ 58105 w 569825"/>
                  <a:gd name="connsiteY1" fmla="*/ 360731 h 510823"/>
                  <a:gd name="connsiteX2" fmla="*/ 142271 w 569825"/>
                  <a:gd name="connsiteY2" fmla="*/ 395563 h 510823"/>
                  <a:gd name="connsiteX3" fmla="*/ 247729 w 569825"/>
                  <a:gd name="connsiteY3" fmla="*/ 300994 h 510823"/>
                  <a:gd name="connsiteX4" fmla="*/ 334820 w 569825"/>
                  <a:gd name="connsiteY4" fmla="*/ 362674 h 510823"/>
                  <a:gd name="connsiteX5" fmla="*/ 317329 w 569825"/>
                  <a:gd name="connsiteY5" fmla="*/ 468068 h 510823"/>
                  <a:gd name="connsiteX6" fmla="*/ 418686 w 569825"/>
                  <a:gd name="connsiteY6" fmla="*/ 510076 h 510823"/>
                  <a:gd name="connsiteX7" fmla="*/ 420480 w 569825"/>
                  <a:gd name="connsiteY7" fmla="*/ 510823 h 510823"/>
                  <a:gd name="connsiteX8" fmla="*/ 569825 w 569825"/>
                  <a:gd name="connsiteY8" fmla="*/ 149495 h 510823"/>
                  <a:gd name="connsiteX9" fmla="*/ 207450 w 569825"/>
                  <a:gd name="connsiteY9" fmla="*/ 0 h 510823"/>
                  <a:gd name="connsiteX10" fmla="*/ 151091 w 569825"/>
                  <a:gd name="connsiteY10" fmla="*/ 138582 h 510823"/>
                  <a:gd name="connsiteX11" fmla="*/ 151091 w 569825"/>
                  <a:gd name="connsiteY11" fmla="*/ 138582 h 510823"/>
                  <a:gd name="connsiteX12" fmla="*/ 146755 w 569825"/>
                  <a:gd name="connsiteY12" fmla="*/ 148897 h 510823"/>
                  <a:gd name="connsiteX13" fmla="*/ 145559 w 569825"/>
                  <a:gd name="connsiteY13" fmla="*/ 144113 h 510823"/>
                  <a:gd name="connsiteX14" fmla="*/ 44202 w 569825"/>
                  <a:gd name="connsiteY14" fmla="*/ 102105 h 510823"/>
                  <a:gd name="connsiteX15" fmla="*/ 4287 w 569825"/>
                  <a:gd name="connsiteY15" fmla="*/ 139927 h 510823"/>
                  <a:gd name="connsiteX16" fmla="*/ 52112 w 569825"/>
                  <a:gd name="connsiteY16" fmla="*/ 238447 h 510823"/>
                  <a:gd name="connsiteX17" fmla="*/ 107139 w 569825"/>
                  <a:gd name="connsiteY17" fmla="*/ 236800 h 510823"/>
                  <a:gd name="connsiteX18" fmla="*/ 111923 w 569825"/>
                  <a:gd name="connsiteY18" fmla="*/ 234856 h 510823"/>
                  <a:gd name="connsiteX19" fmla="*/ 109083 w 569825"/>
                  <a:gd name="connsiteY19" fmla="*/ 241733 h 510823"/>
                  <a:gd name="connsiteX20" fmla="*/ 109083 w 569825"/>
                  <a:gd name="connsiteY20" fmla="*/ 241733 h 51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9825" h="510823">
                    <a:moveTo>
                      <a:pt x="58105" y="360731"/>
                    </a:moveTo>
                    <a:lnTo>
                      <a:pt x="58105" y="360731"/>
                    </a:lnTo>
                    <a:lnTo>
                      <a:pt x="142271" y="395563"/>
                    </a:lnTo>
                    <a:cubicBezTo>
                      <a:pt x="145277" y="340328"/>
                      <a:pt x="192492" y="297988"/>
                      <a:pt x="247729" y="300994"/>
                    </a:cubicBezTo>
                    <a:cubicBezTo>
                      <a:pt x="286207" y="303089"/>
                      <a:pt x="320072" y="327072"/>
                      <a:pt x="334820" y="362674"/>
                    </a:cubicBezTo>
                    <a:cubicBezTo>
                      <a:pt x="349089" y="398320"/>
                      <a:pt x="342347" y="438942"/>
                      <a:pt x="317329" y="468068"/>
                    </a:cubicBezTo>
                    <a:lnTo>
                      <a:pt x="418686" y="510076"/>
                    </a:lnTo>
                    <a:lnTo>
                      <a:pt x="420480" y="510823"/>
                    </a:lnTo>
                    <a:lnTo>
                      <a:pt x="569825" y="149495"/>
                    </a:lnTo>
                    <a:lnTo>
                      <a:pt x="207450" y="0"/>
                    </a:lnTo>
                    <a:lnTo>
                      <a:pt x="151091" y="138582"/>
                    </a:lnTo>
                    <a:lnTo>
                      <a:pt x="151091" y="138582"/>
                    </a:lnTo>
                    <a:lnTo>
                      <a:pt x="146755" y="148897"/>
                    </a:lnTo>
                    <a:lnTo>
                      <a:pt x="145559" y="144113"/>
                    </a:lnTo>
                    <a:cubicBezTo>
                      <a:pt x="129105" y="104589"/>
                      <a:pt x="83791" y="85808"/>
                      <a:pt x="44202" y="102105"/>
                    </a:cubicBezTo>
                    <a:cubicBezTo>
                      <a:pt x="26846" y="109599"/>
                      <a:pt x="12704" y="122998"/>
                      <a:pt x="4287" y="139927"/>
                    </a:cubicBezTo>
                    <a:cubicBezTo>
                      <a:pt x="-9712" y="180338"/>
                      <a:pt x="11699" y="224448"/>
                      <a:pt x="52112" y="238447"/>
                    </a:cubicBezTo>
                    <a:cubicBezTo>
                      <a:pt x="70036" y="244657"/>
                      <a:pt x="89617" y="244071"/>
                      <a:pt x="107139" y="236800"/>
                    </a:cubicBezTo>
                    <a:lnTo>
                      <a:pt x="111923" y="234856"/>
                    </a:lnTo>
                    <a:lnTo>
                      <a:pt x="109083" y="241733"/>
                    </a:lnTo>
                    <a:lnTo>
                      <a:pt x="109083" y="241733"/>
                    </a:ln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2000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54086F93-F6D5-4563-1288-593761D0A243}"/>
                  </a:ext>
                </a:extLst>
              </p:cNvPr>
              <p:cNvSpPr/>
              <p:nvPr/>
            </p:nvSpPr>
            <p:spPr>
              <a:xfrm>
                <a:off x="707504" y="4107885"/>
                <a:ext cx="553887" cy="388686"/>
              </a:xfrm>
              <a:custGeom>
                <a:avLst/>
                <a:gdLst>
                  <a:gd name="connsiteX0" fmla="*/ 502601 w 553887"/>
                  <a:gd name="connsiteY0" fmla="*/ 249357 h 388686"/>
                  <a:gd name="connsiteX1" fmla="*/ 550084 w 553887"/>
                  <a:gd name="connsiteY1" fmla="*/ 154912 h 388686"/>
                  <a:gd name="connsiteX2" fmla="*/ 455639 w 553887"/>
                  <a:gd name="connsiteY2" fmla="*/ 107430 h 388686"/>
                  <a:gd name="connsiteX3" fmla="*/ 418585 w 553887"/>
                  <a:gd name="connsiteY3" fmla="*/ 134545 h 388686"/>
                  <a:gd name="connsiteX4" fmla="*/ 418585 w 553887"/>
                  <a:gd name="connsiteY4" fmla="*/ 0 h 388686"/>
                  <a:gd name="connsiteX5" fmla="*/ 327842 w 553887"/>
                  <a:gd name="connsiteY5" fmla="*/ 0 h 388686"/>
                  <a:gd name="connsiteX6" fmla="*/ 328888 w 553887"/>
                  <a:gd name="connsiteY6" fmla="*/ 14949 h 388686"/>
                  <a:gd name="connsiteX7" fmla="*/ 209293 w 553887"/>
                  <a:gd name="connsiteY7" fmla="*/ 134545 h 388686"/>
                  <a:gd name="connsiteX8" fmla="*/ 89697 w 553887"/>
                  <a:gd name="connsiteY8" fmla="*/ 14949 h 388686"/>
                  <a:gd name="connsiteX9" fmla="*/ 90743 w 553887"/>
                  <a:gd name="connsiteY9" fmla="*/ 0 h 388686"/>
                  <a:gd name="connsiteX10" fmla="*/ 0 w 553887"/>
                  <a:gd name="connsiteY10" fmla="*/ 0 h 388686"/>
                  <a:gd name="connsiteX11" fmla="*/ 0 w 553887"/>
                  <a:gd name="connsiteY11" fmla="*/ 388686 h 388686"/>
                  <a:gd name="connsiteX12" fmla="*/ 418585 w 553887"/>
                  <a:gd name="connsiteY12" fmla="*/ 388686 h 388686"/>
                  <a:gd name="connsiteX13" fmla="*/ 418585 w 553887"/>
                  <a:gd name="connsiteY13" fmla="*/ 224242 h 388686"/>
                  <a:gd name="connsiteX14" fmla="*/ 423967 w 553887"/>
                  <a:gd name="connsiteY14" fmla="*/ 230820 h 388686"/>
                  <a:gd name="connsiteX15" fmla="*/ 426807 w 553887"/>
                  <a:gd name="connsiteY15" fmla="*/ 235155 h 388686"/>
                  <a:gd name="connsiteX16" fmla="*/ 493332 w 553887"/>
                  <a:gd name="connsiteY16" fmla="*/ 252347 h 388686"/>
                  <a:gd name="connsiteX17" fmla="*/ 500658 w 553887"/>
                  <a:gd name="connsiteY17" fmla="*/ 250105 h 38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3887" h="388686">
                    <a:moveTo>
                      <a:pt x="502601" y="249357"/>
                    </a:moveTo>
                    <a:cubicBezTo>
                      <a:pt x="541793" y="236388"/>
                      <a:pt x="563052" y="194104"/>
                      <a:pt x="550084" y="154912"/>
                    </a:cubicBezTo>
                    <a:cubicBezTo>
                      <a:pt x="537115" y="115721"/>
                      <a:pt x="494830" y="94463"/>
                      <a:pt x="455639" y="107430"/>
                    </a:cubicBezTo>
                    <a:cubicBezTo>
                      <a:pt x="440749" y="112357"/>
                      <a:pt x="427785" y="121843"/>
                      <a:pt x="418585" y="134545"/>
                    </a:cubicBezTo>
                    <a:lnTo>
                      <a:pt x="418585" y="0"/>
                    </a:lnTo>
                    <a:lnTo>
                      <a:pt x="327842" y="0"/>
                    </a:lnTo>
                    <a:cubicBezTo>
                      <a:pt x="328498" y="4957"/>
                      <a:pt x="328848" y="9949"/>
                      <a:pt x="328888" y="14949"/>
                    </a:cubicBezTo>
                    <a:cubicBezTo>
                      <a:pt x="328888" y="81001"/>
                      <a:pt x="275344" y="134545"/>
                      <a:pt x="209293" y="134545"/>
                    </a:cubicBezTo>
                    <a:cubicBezTo>
                      <a:pt x="143241" y="134545"/>
                      <a:pt x="89697" y="81001"/>
                      <a:pt x="89697" y="14949"/>
                    </a:cubicBezTo>
                    <a:cubicBezTo>
                      <a:pt x="89737" y="9949"/>
                      <a:pt x="90087" y="4957"/>
                      <a:pt x="90743" y="0"/>
                    </a:cubicBezTo>
                    <a:lnTo>
                      <a:pt x="0" y="0"/>
                    </a:lnTo>
                    <a:lnTo>
                      <a:pt x="0" y="388686"/>
                    </a:lnTo>
                    <a:lnTo>
                      <a:pt x="418585" y="388686"/>
                    </a:lnTo>
                    <a:lnTo>
                      <a:pt x="418585" y="224242"/>
                    </a:lnTo>
                    <a:cubicBezTo>
                      <a:pt x="420252" y="226537"/>
                      <a:pt x="422049" y="228733"/>
                      <a:pt x="423967" y="230820"/>
                    </a:cubicBezTo>
                    <a:cubicBezTo>
                      <a:pt x="424773" y="232352"/>
                      <a:pt x="425724" y="233804"/>
                      <a:pt x="426807" y="235155"/>
                    </a:cubicBezTo>
                    <a:cubicBezTo>
                      <a:pt x="444478" y="252076"/>
                      <a:pt x="469676" y="258590"/>
                      <a:pt x="493332" y="252347"/>
                    </a:cubicBezTo>
                    <a:cubicBezTo>
                      <a:pt x="495874" y="252347"/>
                      <a:pt x="498266" y="250852"/>
                      <a:pt x="500658" y="250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2000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3D6F7F36-AF26-BD26-984E-52FF738C556D}"/>
                  </a:ext>
                </a:extLst>
              </p:cNvPr>
              <p:cNvSpPr/>
              <p:nvPr/>
            </p:nvSpPr>
            <p:spPr>
              <a:xfrm>
                <a:off x="1170937" y="3973955"/>
                <a:ext cx="388686" cy="522317"/>
              </a:xfrm>
              <a:custGeom>
                <a:avLst/>
                <a:gdLst>
                  <a:gd name="connsiteX0" fmla="*/ 224242 w 388686"/>
                  <a:gd name="connsiteY0" fmla="*/ 133631 h 522317"/>
                  <a:gd name="connsiteX1" fmla="*/ 230820 w 388686"/>
                  <a:gd name="connsiteY1" fmla="*/ 128100 h 522317"/>
                  <a:gd name="connsiteX2" fmla="*/ 235155 w 388686"/>
                  <a:gd name="connsiteY2" fmla="*/ 125259 h 522317"/>
                  <a:gd name="connsiteX3" fmla="*/ 251002 w 388686"/>
                  <a:gd name="connsiteY3" fmla="*/ 51857 h 522317"/>
                  <a:gd name="connsiteX4" fmla="*/ 251002 w 388686"/>
                  <a:gd name="connsiteY4" fmla="*/ 49615 h 522317"/>
                  <a:gd name="connsiteX5" fmla="*/ 155461 w 388686"/>
                  <a:gd name="connsiteY5" fmla="*/ 4379 h 522317"/>
                  <a:gd name="connsiteX6" fmla="*/ 110225 w 388686"/>
                  <a:gd name="connsiteY6" fmla="*/ 99920 h 522317"/>
                  <a:gd name="connsiteX7" fmla="*/ 134545 w 388686"/>
                  <a:gd name="connsiteY7" fmla="*/ 133631 h 522317"/>
                  <a:gd name="connsiteX8" fmla="*/ 0 w 388686"/>
                  <a:gd name="connsiteY8" fmla="*/ 133631 h 522317"/>
                  <a:gd name="connsiteX9" fmla="*/ 0 w 388686"/>
                  <a:gd name="connsiteY9" fmla="*/ 194924 h 522317"/>
                  <a:gd name="connsiteX10" fmla="*/ 14949 w 388686"/>
                  <a:gd name="connsiteY10" fmla="*/ 194027 h 522317"/>
                  <a:gd name="connsiteX11" fmla="*/ 134545 w 388686"/>
                  <a:gd name="connsiteY11" fmla="*/ 313623 h 522317"/>
                  <a:gd name="connsiteX12" fmla="*/ 14949 w 388686"/>
                  <a:gd name="connsiteY12" fmla="*/ 433218 h 522317"/>
                  <a:gd name="connsiteX13" fmla="*/ 0 w 388686"/>
                  <a:gd name="connsiteY13" fmla="*/ 432172 h 522317"/>
                  <a:gd name="connsiteX14" fmla="*/ 0 w 388686"/>
                  <a:gd name="connsiteY14" fmla="*/ 522317 h 522317"/>
                  <a:gd name="connsiteX15" fmla="*/ 388686 w 388686"/>
                  <a:gd name="connsiteY15" fmla="*/ 522317 h 522317"/>
                  <a:gd name="connsiteX16" fmla="*/ 388686 w 388686"/>
                  <a:gd name="connsiteY16" fmla="*/ 133631 h 52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8686" h="522317">
                    <a:moveTo>
                      <a:pt x="224242" y="133631"/>
                    </a:moveTo>
                    <a:cubicBezTo>
                      <a:pt x="226562" y="131943"/>
                      <a:pt x="228760" y="130095"/>
                      <a:pt x="230820" y="128100"/>
                    </a:cubicBezTo>
                    <a:cubicBezTo>
                      <a:pt x="232452" y="127476"/>
                      <a:pt x="233932" y="126507"/>
                      <a:pt x="235155" y="125259"/>
                    </a:cubicBezTo>
                    <a:cubicBezTo>
                      <a:pt x="253531" y="105566"/>
                      <a:pt x="259615" y="77378"/>
                      <a:pt x="251002" y="51857"/>
                    </a:cubicBezTo>
                    <a:lnTo>
                      <a:pt x="251002" y="49615"/>
                    </a:lnTo>
                    <a:cubicBezTo>
                      <a:pt x="237111" y="10740"/>
                      <a:pt x="194336" y="-9512"/>
                      <a:pt x="155461" y="4379"/>
                    </a:cubicBezTo>
                    <a:cubicBezTo>
                      <a:pt x="116586" y="18270"/>
                      <a:pt x="96334" y="61045"/>
                      <a:pt x="110225" y="99920"/>
                    </a:cubicBezTo>
                    <a:cubicBezTo>
                      <a:pt x="114981" y="113231"/>
                      <a:pt x="123414" y="124920"/>
                      <a:pt x="134545" y="133631"/>
                    </a:cubicBezTo>
                    <a:lnTo>
                      <a:pt x="0" y="133631"/>
                    </a:lnTo>
                    <a:lnTo>
                      <a:pt x="0" y="194924"/>
                    </a:lnTo>
                    <a:cubicBezTo>
                      <a:pt x="4960" y="194323"/>
                      <a:pt x="9953" y="194024"/>
                      <a:pt x="14949" y="194027"/>
                    </a:cubicBezTo>
                    <a:cubicBezTo>
                      <a:pt x="81001" y="194027"/>
                      <a:pt x="134545" y="247571"/>
                      <a:pt x="134545" y="313623"/>
                    </a:cubicBezTo>
                    <a:cubicBezTo>
                      <a:pt x="134545" y="379674"/>
                      <a:pt x="81001" y="433218"/>
                      <a:pt x="14949" y="433218"/>
                    </a:cubicBezTo>
                    <a:cubicBezTo>
                      <a:pt x="9950" y="433172"/>
                      <a:pt x="4957" y="432824"/>
                      <a:pt x="0" y="432172"/>
                    </a:cubicBezTo>
                    <a:lnTo>
                      <a:pt x="0" y="522317"/>
                    </a:lnTo>
                    <a:lnTo>
                      <a:pt x="388686" y="522317"/>
                    </a:lnTo>
                    <a:lnTo>
                      <a:pt x="388686" y="133631"/>
                    </a:lnTo>
                    <a:close/>
                  </a:path>
                </a:pathLst>
              </a:custGeom>
              <a:solidFill>
                <a:srgbClr val="EE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2000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AA6EDC5C-B9F6-9B6B-2DB1-2F62DC90CFE3}"/>
                  </a:ext>
                </a:extLst>
              </p:cNvPr>
              <p:cNvSpPr/>
              <p:nvPr/>
            </p:nvSpPr>
            <p:spPr>
              <a:xfrm>
                <a:off x="707504" y="3644152"/>
                <a:ext cx="418585" cy="553130"/>
              </a:xfrm>
              <a:custGeom>
                <a:avLst/>
                <a:gdLst>
                  <a:gd name="connsiteX0" fmla="*/ 418585 w 418585"/>
                  <a:gd name="connsiteY0" fmla="*/ 155175 h 553130"/>
                  <a:gd name="connsiteX1" fmla="*/ 418585 w 418585"/>
                  <a:gd name="connsiteY1" fmla="*/ 0 h 553130"/>
                  <a:gd name="connsiteX2" fmla="*/ 0 w 418585"/>
                  <a:gd name="connsiteY2" fmla="*/ 0 h 553130"/>
                  <a:gd name="connsiteX3" fmla="*/ 0 w 418585"/>
                  <a:gd name="connsiteY3" fmla="*/ 418585 h 553130"/>
                  <a:gd name="connsiteX4" fmla="*/ 164444 w 418585"/>
                  <a:gd name="connsiteY4" fmla="*/ 418585 h 553130"/>
                  <a:gd name="connsiteX5" fmla="*/ 134545 w 418585"/>
                  <a:gd name="connsiteY5" fmla="*/ 478383 h 553130"/>
                  <a:gd name="connsiteX6" fmla="*/ 209293 w 418585"/>
                  <a:gd name="connsiteY6" fmla="*/ 553130 h 553130"/>
                  <a:gd name="connsiteX7" fmla="*/ 284040 w 418585"/>
                  <a:gd name="connsiteY7" fmla="*/ 478383 h 553130"/>
                  <a:gd name="connsiteX8" fmla="*/ 254141 w 418585"/>
                  <a:gd name="connsiteY8" fmla="*/ 418585 h 553130"/>
                  <a:gd name="connsiteX9" fmla="*/ 418585 w 418585"/>
                  <a:gd name="connsiteY9" fmla="*/ 418585 h 553130"/>
                  <a:gd name="connsiteX10" fmla="*/ 418585 w 418585"/>
                  <a:gd name="connsiteY10" fmla="*/ 264905 h 553130"/>
                  <a:gd name="connsiteX11" fmla="*/ 304222 w 418585"/>
                  <a:gd name="connsiteY11" fmla="*/ 264905 h 553130"/>
                  <a:gd name="connsiteX12" fmla="*/ 302942 w 418585"/>
                  <a:gd name="connsiteY12" fmla="*/ 156455 h 553130"/>
                  <a:gd name="connsiteX13" fmla="*/ 304222 w 418585"/>
                  <a:gd name="connsiteY13" fmla="*/ 155175 h 553130"/>
                  <a:gd name="connsiteX14" fmla="*/ 418585 w 418585"/>
                  <a:gd name="connsiteY14" fmla="*/ 155175 h 55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8585" h="553130">
                    <a:moveTo>
                      <a:pt x="418585" y="155175"/>
                    </a:moveTo>
                    <a:lnTo>
                      <a:pt x="418585" y="0"/>
                    </a:lnTo>
                    <a:lnTo>
                      <a:pt x="0" y="0"/>
                    </a:lnTo>
                    <a:lnTo>
                      <a:pt x="0" y="418585"/>
                    </a:lnTo>
                    <a:lnTo>
                      <a:pt x="164444" y="418585"/>
                    </a:lnTo>
                    <a:cubicBezTo>
                      <a:pt x="145623" y="432702"/>
                      <a:pt x="134545" y="454856"/>
                      <a:pt x="134545" y="478383"/>
                    </a:cubicBezTo>
                    <a:cubicBezTo>
                      <a:pt x="134545" y="519664"/>
                      <a:pt x="168011" y="553130"/>
                      <a:pt x="209293" y="553130"/>
                    </a:cubicBezTo>
                    <a:cubicBezTo>
                      <a:pt x="250574" y="553130"/>
                      <a:pt x="284040" y="519664"/>
                      <a:pt x="284040" y="478383"/>
                    </a:cubicBezTo>
                    <a:cubicBezTo>
                      <a:pt x="284040" y="454856"/>
                      <a:pt x="272962" y="432702"/>
                      <a:pt x="254141" y="418585"/>
                    </a:cubicBezTo>
                    <a:lnTo>
                      <a:pt x="418585" y="418585"/>
                    </a:lnTo>
                    <a:lnTo>
                      <a:pt x="418585" y="264905"/>
                    </a:lnTo>
                    <a:cubicBezTo>
                      <a:pt x="386433" y="295074"/>
                      <a:pt x="336374" y="295074"/>
                      <a:pt x="304222" y="264905"/>
                    </a:cubicBezTo>
                    <a:cubicBezTo>
                      <a:pt x="273921" y="235311"/>
                      <a:pt x="273348" y="186756"/>
                      <a:pt x="302942" y="156455"/>
                    </a:cubicBezTo>
                    <a:cubicBezTo>
                      <a:pt x="303364" y="156023"/>
                      <a:pt x="303790" y="155597"/>
                      <a:pt x="304222" y="155175"/>
                    </a:cubicBezTo>
                    <a:cubicBezTo>
                      <a:pt x="336374" y="125006"/>
                      <a:pt x="386433" y="125006"/>
                      <a:pt x="418585" y="155175"/>
                    </a:cubicBezTo>
                    <a:close/>
                  </a:path>
                </a:pathLst>
              </a:custGeom>
              <a:solidFill>
                <a:srgbClr val="FFCD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2000"/>
              </a:p>
            </p:txBody>
          </p:sp>
          <p:sp>
            <p:nvSpPr>
              <p:cNvPr id="46" name="textruta 45">
                <a:extLst>
                  <a:ext uri="{FF2B5EF4-FFF2-40B4-BE49-F238E27FC236}">
                    <a16:creationId xmlns:a16="http://schemas.microsoft.com/office/drawing/2014/main" id="{91B29581-A693-3443-1385-393775EB4DAC}"/>
                  </a:ext>
                </a:extLst>
              </p:cNvPr>
              <p:cNvSpPr txBox="1"/>
              <p:nvPr/>
            </p:nvSpPr>
            <p:spPr>
              <a:xfrm>
                <a:off x="1203146" y="4090639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b="1" dirty="0">
                    <a:solidFill>
                      <a:schemeClr val="bg1"/>
                    </a:solidFill>
                    <a:latin typeface="Consolas" panose="020B0609020204030204" pitchFamily="49" charset="0"/>
                  </a:rPr>
                  <a:t>i</a:t>
                </a:r>
              </a:p>
            </p:txBody>
          </p:sp>
          <p:sp>
            <p:nvSpPr>
              <p:cNvPr id="47" name="textruta 46">
                <a:extLst>
                  <a:ext uri="{FF2B5EF4-FFF2-40B4-BE49-F238E27FC236}">
                    <a16:creationId xmlns:a16="http://schemas.microsoft.com/office/drawing/2014/main" id="{CF06A9C8-503C-5FD5-7ACC-2130C5406D95}"/>
                  </a:ext>
                </a:extLst>
              </p:cNvPr>
              <p:cNvSpPr txBox="1"/>
              <p:nvPr/>
            </p:nvSpPr>
            <p:spPr>
              <a:xfrm>
                <a:off x="698043" y="3660603"/>
                <a:ext cx="32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>
                    <a:solidFill>
                      <a:schemeClr val="bg1"/>
                    </a:solidFill>
                    <a:latin typeface="Consolas" panose="020B0609020204030204" pitchFamily="49" charset="0"/>
                  </a:rPr>
                  <a:t>i</a:t>
                </a:r>
              </a:p>
            </p:txBody>
          </p:sp>
        </p:grpSp>
      </p:grpSp>
      <p:grpSp>
        <p:nvGrpSpPr>
          <p:cNvPr id="100" name="Grupp 99">
            <a:extLst>
              <a:ext uri="{FF2B5EF4-FFF2-40B4-BE49-F238E27FC236}">
                <a16:creationId xmlns:a16="http://schemas.microsoft.com/office/drawing/2014/main" id="{34681FA9-65DB-4485-EC87-9711875B5522}"/>
              </a:ext>
            </a:extLst>
          </p:cNvPr>
          <p:cNvGrpSpPr/>
          <p:nvPr/>
        </p:nvGrpSpPr>
        <p:grpSpPr>
          <a:xfrm>
            <a:off x="7846864" y="3769208"/>
            <a:ext cx="1770991" cy="1227273"/>
            <a:chOff x="8676263" y="1114378"/>
            <a:chExt cx="1770991" cy="1227273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F9348963-D13F-09B9-1798-7AC7B5D3B0B4}"/>
                </a:ext>
              </a:extLst>
            </p:cNvPr>
            <p:cNvSpPr txBox="1"/>
            <p:nvPr/>
          </p:nvSpPr>
          <p:spPr>
            <a:xfrm>
              <a:off x="8996645" y="1941541"/>
              <a:ext cx="11128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Enhetlig</a:t>
              </a:r>
            </a:p>
          </p:txBody>
        </p:sp>
        <p:pic>
          <p:nvPicPr>
            <p:cNvPr id="49" name="Bild 48" descr="Information med hel fyllning">
              <a:extLst>
                <a:ext uri="{FF2B5EF4-FFF2-40B4-BE49-F238E27FC236}">
                  <a16:creationId xmlns:a16="http://schemas.microsoft.com/office/drawing/2014/main" id="{018B5D95-2300-6B3E-7E8B-D285587CC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76263" y="1114378"/>
              <a:ext cx="728523" cy="728523"/>
            </a:xfrm>
            <a:prstGeom prst="rect">
              <a:avLst/>
            </a:prstGeom>
          </p:spPr>
        </p:pic>
        <p:sp>
          <p:nvSpPr>
            <p:cNvPr id="51" name="Lika med 50">
              <a:extLst>
                <a:ext uri="{FF2B5EF4-FFF2-40B4-BE49-F238E27FC236}">
                  <a16:creationId xmlns:a16="http://schemas.microsoft.com/office/drawing/2014/main" id="{190ADB76-CAD7-DD4C-71D4-6DEFB4677A08}"/>
                </a:ext>
              </a:extLst>
            </p:cNvPr>
            <p:cNvSpPr/>
            <p:nvPr/>
          </p:nvSpPr>
          <p:spPr>
            <a:xfrm>
              <a:off x="9338289" y="1339795"/>
              <a:ext cx="400759" cy="277690"/>
            </a:xfrm>
            <a:prstGeom prst="mathEqual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>
                <a:solidFill>
                  <a:schemeClr val="tx1"/>
                </a:solidFill>
              </a:endParaRPr>
            </a:p>
          </p:txBody>
        </p:sp>
        <p:pic>
          <p:nvPicPr>
            <p:cNvPr id="52" name="Bild 51" descr="Information med hel fyllning">
              <a:extLst>
                <a:ext uri="{FF2B5EF4-FFF2-40B4-BE49-F238E27FC236}">
                  <a16:creationId xmlns:a16="http://schemas.microsoft.com/office/drawing/2014/main" id="{ABE2B5E6-A157-F016-F11A-0CA4FF01A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8731" y="1114378"/>
              <a:ext cx="728523" cy="728523"/>
            </a:xfrm>
            <a:prstGeom prst="rect">
              <a:avLst/>
            </a:prstGeom>
          </p:spPr>
        </p:pic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5BC87AE4-D26A-BF31-A0FD-A33CAB127396}"/>
              </a:ext>
            </a:extLst>
          </p:cNvPr>
          <p:cNvGrpSpPr/>
          <p:nvPr/>
        </p:nvGrpSpPr>
        <p:grpSpPr>
          <a:xfrm>
            <a:off x="5538582" y="3483688"/>
            <a:ext cx="1190983" cy="1781890"/>
            <a:chOff x="259855" y="1001044"/>
            <a:chExt cx="1247586" cy="1866572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4F5E250-C406-33EC-EF17-0FF34A93A729}"/>
                </a:ext>
              </a:extLst>
            </p:cNvPr>
            <p:cNvSpPr txBox="1"/>
            <p:nvPr/>
          </p:nvSpPr>
          <p:spPr>
            <a:xfrm>
              <a:off x="259855" y="2159730"/>
              <a:ext cx="1247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Tillförlitlig</a:t>
              </a:r>
            </a:p>
            <a:p>
              <a:endParaRPr lang="sv-SE" sz="2000" dirty="0"/>
            </a:p>
          </p:txBody>
        </p: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E6443FA7-F0FC-82D0-B854-D7A2DEF0C6C9}"/>
                </a:ext>
              </a:extLst>
            </p:cNvPr>
            <p:cNvGrpSpPr/>
            <p:nvPr/>
          </p:nvGrpSpPr>
          <p:grpSpPr>
            <a:xfrm>
              <a:off x="345942" y="1001044"/>
              <a:ext cx="1064595" cy="1064595"/>
              <a:chOff x="2020610" y="4560419"/>
              <a:chExt cx="1064595" cy="1064595"/>
            </a:xfrm>
          </p:grpSpPr>
          <p:pic>
            <p:nvPicPr>
              <p:cNvPr id="54" name="Bild 53" descr="Information med hel fyllning">
                <a:extLst>
                  <a:ext uri="{FF2B5EF4-FFF2-40B4-BE49-F238E27FC236}">
                    <a16:creationId xmlns:a16="http://schemas.microsoft.com/office/drawing/2014/main" id="{5A2593A4-01F2-71E7-3B3C-3A9F2AE18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20610" y="4560419"/>
                <a:ext cx="1064595" cy="1064595"/>
              </a:xfrm>
              <a:prstGeom prst="rect">
                <a:avLst/>
              </a:prstGeom>
            </p:spPr>
          </p:pic>
          <p:pic>
            <p:nvPicPr>
              <p:cNvPr id="77" name="Bild 76">
                <a:extLst>
                  <a:ext uri="{FF2B5EF4-FFF2-40B4-BE49-F238E27FC236}">
                    <a16:creationId xmlns:a16="http://schemas.microsoft.com/office/drawing/2014/main" id="{C1A50ED8-53E7-E286-306F-E21A0EFD7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2115384" y="4675427"/>
                <a:ext cx="860267" cy="861276"/>
              </a:xfrm>
              <a:prstGeom prst="rect">
                <a:avLst/>
              </a:prstGeom>
            </p:spPr>
          </p:pic>
        </p:grp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0C3AB0E4-DEC4-1A1E-CFB2-2571DB376646}"/>
              </a:ext>
            </a:extLst>
          </p:cNvPr>
          <p:cNvGrpSpPr/>
          <p:nvPr/>
        </p:nvGrpSpPr>
        <p:grpSpPr>
          <a:xfrm>
            <a:off x="5190131" y="1376738"/>
            <a:ext cx="1642178" cy="1266455"/>
            <a:chOff x="3511457" y="3820726"/>
            <a:chExt cx="1869423" cy="1469357"/>
          </a:xfrm>
        </p:grpSpPr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A90B87CD-5324-605E-D6AA-897B26A2B0D2}"/>
                </a:ext>
              </a:extLst>
            </p:cNvPr>
            <p:cNvSpPr txBox="1"/>
            <p:nvPr/>
          </p:nvSpPr>
          <p:spPr>
            <a:xfrm>
              <a:off x="3511457" y="4889973"/>
              <a:ext cx="1869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Ändamålsenlig</a:t>
              </a:r>
            </a:p>
          </p:txBody>
        </p:sp>
        <p:grpSp>
          <p:nvGrpSpPr>
            <p:cNvPr id="96" name="Grupp 95">
              <a:extLst>
                <a:ext uri="{FF2B5EF4-FFF2-40B4-BE49-F238E27FC236}">
                  <a16:creationId xmlns:a16="http://schemas.microsoft.com/office/drawing/2014/main" id="{E3AA4754-37EE-64C8-FACA-3B07FF3ED340}"/>
                </a:ext>
              </a:extLst>
            </p:cNvPr>
            <p:cNvGrpSpPr/>
            <p:nvPr/>
          </p:nvGrpSpPr>
          <p:grpSpPr>
            <a:xfrm>
              <a:off x="4024346" y="3820726"/>
              <a:ext cx="1250338" cy="1062902"/>
              <a:chOff x="4166464" y="4028171"/>
              <a:chExt cx="1006311" cy="855457"/>
            </a:xfrm>
          </p:grpSpPr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B6733F91-F092-5513-42E6-59B434CF613C}"/>
                  </a:ext>
                </a:extLst>
              </p:cNvPr>
              <p:cNvSpPr/>
              <p:nvPr/>
            </p:nvSpPr>
            <p:spPr>
              <a:xfrm>
                <a:off x="4166464" y="4300398"/>
                <a:ext cx="289788" cy="431196"/>
              </a:xfrm>
              <a:custGeom>
                <a:avLst/>
                <a:gdLst>
                  <a:gd name="connsiteX0" fmla="*/ 81858 w 289788"/>
                  <a:gd name="connsiteY0" fmla="*/ 330518 h 431196"/>
                  <a:gd name="connsiteX1" fmla="*/ 118339 w 289788"/>
                  <a:gd name="connsiteY1" fmla="*/ 354997 h 431196"/>
                  <a:gd name="connsiteX2" fmla="*/ 289789 w 289788"/>
                  <a:gd name="connsiteY2" fmla="*/ 354997 h 431196"/>
                  <a:gd name="connsiteX3" fmla="*/ 289789 w 289788"/>
                  <a:gd name="connsiteY3" fmla="*/ 431197 h 431196"/>
                  <a:gd name="connsiteX4" fmla="*/ 118339 w 289788"/>
                  <a:gd name="connsiteY4" fmla="*/ 431197 h 431196"/>
                  <a:gd name="connsiteX5" fmla="*/ 14040 w 289788"/>
                  <a:gd name="connsiteY5" fmla="*/ 368618 h 431196"/>
                  <a:gd name="connsiteX6" fmla="*/ 18612 w 289788"/>
                  <a:gd name="connsiteY6" fmla="*/ 252222 h 431196"/>
                  <a:gd name="connsiteX7" fmla="*/ 117672 w 289788"/>
                  <a:gd name="connsiteY7" fmla="*/ 80772 h 431196"/>
                  <a:gd name="connsiteX8" fmla="*/ 52331 w 289788"/>
                  <a:gd name="connsiteY8" fmla="*/ 42672 h 431196"/>
                  <a:gd name="connsiteX9" fmla="*/ 211779 w 289788"/>
                  <a:gd name="connsiteY9" fmla="*/ 0 h 431196"/>
                  <a:gd name="connsiteX10" fmla="*/ 254451 w 289788"/>
                  <a:gd name="connsiteY10" fmla="*/ 159449 h 431196"/>
                  <a:gd name="connsiteX11" fmla="*/ 185014 w 289788"/>
                  <a:gd name="connsiteY11" fmla="*/ 119539 h 431196"/>
                  <a:gd name="connsiteX12" fmla="*/ 85573 w 289788"/>
                  <a:gd name="connsiteY12" fmla="*/ 291941 h 431196"/>
                  <a:gd name="connsiteX13" fmla="*/ 81858 w 289788"/>
                  <a:gd name="connsiteY13" fmla="*/ 330518 h 431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9788" h="431196">
                    <a:moveTo>
                      <a:pt x="81858" y="330518"/>
                    </a:moveTo>
                    <a:cubicBezTo>
                      <a:pt x="89045" y="344368"/>
                      <a:pt x="102798" y="353597"/>
                      <a:pt x="118339" y="354997"/>
                    </a:cubicBezTo>
                    <a:lnTo>
                      <a:pt x="289789" y="354997"/>
                    </a:lnTo>
                    <a:lnTo>
                      <a:pt x="289789" y="431197"/>
                    </a:lnTo>
                    <a:lnTo>
                      <a:pt x="118339" y="431197"/>
                    </a:lnTo>
                    <a:cubicBezTo>
                      <a:pt x="74907" y="430407"/>
                      <a:pt x="35175" y="406568"/>
                      <a:pt x="14040" y="368618"/>
                    </a:cubicBezTo>
                    <a:cubicBezTo>
                      <a:pt x="-6207" y="331989"/>
                      <a:pt x="-4446" y="287149"/>
                      <a:pt x="18612" y="252222"/>
                    </a:cubicBezTo>
                    <a:lnTo>
                      <a:pt x="117672" y="80772"/>
                    </a:lnTo>
                    <a:lnTo>
                      <a:pt x="52331" y="42672"/>
                    </a:lnTo>
                    <a:lnTo>
                      <a:pt x="211779" y="0"/>
                    </a:lnTo>
                    <a:lnTo>
                      <a:pt x="254451" y="159449"/>
                    </a:lnTo>
                    <a:lnTo>
                      <a:pt x="185014" y="119539"/>
                    </a:lnTo>
                    <a:lnTo>
                      <a:pt x="85573" y="291941"/>
                    </a:lnTo>
                    <a:cubicBezTo>
                      <a:pt x="77086" y="303042"/>
                      <a:pt x="75646" y="318002"/>
                      <a:pt x="81858" y="3305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2400" dirty="0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080833D7-B07C-D7C9-6D95-E16FA026F9FE}"/>
                  </a:ext>
                </a:extLst>
              </p:cNvPr>
              <p:cNvSpPr/>
              <p:nvPr/>
            </p:nvSpPr>
            <p:spPr>
              <a:xfrm>
                <a:off x="4383100" y="4028171"/>
                <a:ext cx="446341" cy="355570"/>
              </a:xfrm>
              <a:custGeom>
                <a:avLst/>
                <a:gdLst>
                  <a:gd name="connsiteX0" fmla="*/ 0 w 446341"/>
                  <a:gd name="connsiteY0" fmla="*/ 209457 h 355570"/>
                  <a:gd name="connsiteX1" fmla="*/ 79724 w 446341"/>
                  <a:gd name="connsiteY1" fmla="*/ 60581 h 355570"/>
                  <a:gd name="connsiteX2" fmla="*/ 183452 w 446341"/>
                  <a:gd name="connsiteY2" fmla="*/ 2 h 355570"/>
                  <a:gd name="connsiteX3" fmla="*/ 281940 w 446341"/>
                  <a:gd name="connsiteY3" fmla="*/ 62296 h 355570"/>
                  <a:gd name="connsiteX4" fmla="*/ 381000 w 446341"/>
                  <a:gd name="connsiteY4" fmla="*/ 233746 h 355570"/>
                  <a:gd name="connsiteX5" fmla="*/ 446342 w 446341"/>
                  <a:gd name="connsiteY5" fmla="*/ 195646 h 355570"/>
                  <a:gd name="connsiteX6" fmla="*/ 403669 w 446341"/>
                  <a:gd name="connsiteY6" fmla="*/ 355571 h 355570"/>
                  <a:gd name="connsiteX7" fmla="*/ 244602 w 446341"/>
                  <a:gd name="connsiteY7" fmla="*/ 312899 h 355570"/>
                  <a:gd name="connsiteX8" fmla="*/ 313944 w 446341"/>
                  <a:gd name="connsiteY8" fmla="*/ 272798 h 355570"/>
                  <a:gd name="connsiteX9" fmla="*/ 214027 w 446341"/>
                  <a:gd name="connsiteY9" fmla="*/ 100301 h 355570"/>
                  <a:gd name="connsiteX10" fmla="*/ 182404 w 446341"/>
                  <a:gd name="connsiteY10" fmla="*/ 77822 h 355570"/>
                  <a:gd name="connsiteX11" fmla="*/ 147161 w 446341"/>
                  <a:gd name="connsiteY11" fmla="*/ 99539 h 355570"/>
                  <a:gd name="connsiteX12" fmla="*/ 67342 w 446341"/>
                  <a:gd name="connsiteY12" fmla="*/ 248414 h 355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6341" h="355570">
                    <a:moveTo>
                      <a:pt x="0" y="209457"/>
                    </a:moveTo>
                    <a:lnTo>
                      <a:pt x="79724" y="60581"/>
                    </a:lnTo>
                    <a:cubicBezTo>
                      <a:pt x="100637" y="22957"/>
                      <a:pt x="140405" y="-269"/>
                      <a:pt x="183452" y="2"/>
                    </a:cubicBezTo>
                    <a:cubicBezTo>
                      <a:pt x="225303" y="861"/>
                      <a:pt x="263230" y="24849"/>
                      <a:pt x="281940" y="62296"/>
                    </a:cubicBezTo>
                    <a:lnTo>
                      <a:pt x="381000" y="233746"/>
                    </a:lnTo>
                    <a:lnTo>
                      <a:pt x="446342" y="195646"/>
                    </a:lnTo>
                    <a:lnTo>
                      <a:pt x="403669" y="355571"/>
                    </a:lnTo>
                    <a:lnTo>
                      <a:pt x="244602" y="312899"/>
                    </a:lnTo>
                    <a:lnTo>
                      <a:pt x="313944" y="272798"/>
                    </a:lnTo>
                    <a:lnTo>
                      <a:pt x="214027" y="100301"/>
                    </a:lnTo>
                    <a:cubicBezTo>
                      <a:pt x="208600" y="87418"/>
                      <a:pt x="196354" y="78712"/>
                      <a:pt x="182404" y="77822"/>
                    </a:cubicBezTo>
                    <a:cubicBezTo>
                      <a:pt x="167713" y="78549"/>
                      <a:pt x="154416" y="86744"/>
                      <a:pt x="147161" y="99539"/>
                    </a:cubicBezTo>
                    <a:lnTo>
                      <a:pt x="67342" y="24841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2400"/>
              </a:p>
            </p:txBody>
          </p:sp>
          <p:pic>
            <p:nvPicPr>
              <p:cNvPr id="91" name="Bild 90" descr="Information med hel fyllning">
                <a:extLst>
                  <a:ext uri="{FF2B5EF4-FFF2-40B4-BE49-F238E27FC236}">
                    <a16:creationId xmlns:a16="http://schemas.microsoft.com/office/drawing/2014/main" id="{F12E7C46-AB0E-AB78-1E01-3DE30C071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672888" y="4383741"/>
                <a:ext cx="499887" cy="499887"/>
              </a:xfrm>
              <a:prstGeom prst="rect">
                <a:avLst/>
              </a:prstGeom>
            </p:spPr>
          </p:pic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7946E74A-8890-E208-65DA-4A2010FAC5DB}"/>
                  </a:ext>
                </a:extLst>
              </p:cNvPr>
              <p:cNvSpPr/>
              <p:nvPr/>
            </p:nvSpPr>
            <p:spPr>
              <a:xfrm>
                <a:off x="4383099" y="4655255"/>
                <a:ext cx="235821" cy="64527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</p:grpSp>
      <p:grpSp>
        <p:nvGrpSpPr>
          <p:cNvPr id="99" name="Grupp 98">
            <a:extLst>
              <a:ext uri="{FF2B5EF4-FFF2-40B4-BE49-F238E27FC236}">
                <a16:creationId xmlns:a16="http://schemas.microsoft.com/office/drawing/2014/main" id="{6BBE8572-C75F-44C9-9A95-8B3C444233B1}"/>
              </a:ext>
            </a:extLst>
          </p:cNvPr>
          <p:cNvGrpSpPr/>
          <p:nvPr/>
        </p:nvGrpSpPr>
        <p:grpSpPr>
          <a:xfrm>
            <a:off x="2491679" y="1629458"/>
            <a:ext cx="1689725" cy="1108215"/>
            <a:chOff x="8395897" y="2743289"/>
            <a:chExt cx="1689725" cy="1108215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26C84D97-4E76-CA7C-553E-A84348A44895}"/>
                </a:ext>
              </a:extLst>
            </p:cNvPr>
            <p:cNvSpPr txBox="1"/>
            <p:nvPr/>
          </p:nvSpPr>
          <p:spPr>
            <a:xfrm>
              <a:off x="8480810" y="3451394"/>
              <a:ext cx="1508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Gemensam</a:t>
              </a:r>
            </a:p>
          </p:txBody>
        </p:sp>
        <p:sp>
          <p:nvSpPr>
            <p:cNvPr id="56" name="Pil: vänster-höger 55">
              <a:extLst>
                <a:ext uri="{FF2B5EF4-FFF2-40B4-BE49-F238E27FC236}">
                  <a16:creationId xmlns:a16="http://schemas.microsoft.com/office/drawing/2014/main" id="{73B3F510-368D-4576-2DE5-38BE2DFEF7D6}"/>
                </a:ext>
              </a:extLst>
            </p:cNvPr>
            <p:cNvSpPr/>
            <p:nvPr/>
          </p:nvSpPr>
          <p:spPr>
            <a:xfrm>
              <a:off x="8852774" y="2926043"/>
              <a:ext cx="784866" cy="201819"/>
            </a:xfrm>
            <a:prstGeom prst="leftRightArrow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grpSp>
          <p:nvGrpSpPr>
            <p:cNvPr id="87" name="Grupp 86">
              <a:extLst>
                <a:ext uri="{FF2B5EF4-FFF2-40B4-BE49-F238E27FC236}">
                  <a16:creationId xmlns:a16="http://schemas.microsoft.com/office/drawing/2014/main" id="{822A0232-D464-875A-B10A-FCB550D55993}"/>
                </a:ext>
              </a:extLst>
            </p:cNvPr>
            <p:cNvGrpSpPr/>
            <p:nvPr/>
          </p:nvGrpSpPr>
          <p:grpSpPr>
            <a:xfrm>
              <a:off x="9042301" y="2787353"/>
              <a:ext cx="375002" cy="461665"/>
              <a:chOff x="8910340" y="2821234"/>
              <a:chExt cx="375002" cy="461665"/>
            </a:xfrm>
          </p:grpSpPr>
          <p:sp>
            <p:nvSpPr>
              <p:cNvPr id="70" name="Ellips 69">
                <a:extLst>
                  <a:ext uri="{FF2B5EF4-FFF2-40B4-BE49-F238E27FC236}">
                    <a16:creationId xmlns:a16="http://schemas.microsoft.com/office/drawing/2014/main" id="{D0B28A0F-9CF7-6125-2F56-030B15B9EFA5}"/>
                  </a:ext>
                </a:extLst>
              </p:cNvPr>
              <p:cNvSpPr/>
              <p:nvPr/>
            </p:nvSpPr>
            <p:spPr>
              <a:xfrm>
                <a:off x="8910340" y="2870002"/>
                <a:ext cx="369666" cy="36966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9" name="textruta 68">
                <a:extLst>
                  <a:ext uri="{FF2B5EF4-FFF2-40B4-BE49-F238E27FC236}">
                    <a16:creationId xmlns:a16="http://schemas.microsoft.com/office/drawing/2014/main" id="{B5847BBE-1BD2-2CC4-15B6-B4403C2C1143}"/>
                  </a:ext>
                </a:extLst>
              </p:cNvPr>
              <p:cNvSpPr txBox="1"/>
              <p:nvPr/>
            </p:nvSpPr>
            <p:spPr>
              <a:xfrm>
                <a:off x="8930758" y="2821234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b="1" dirty="0">
                    <a:solidFill>
                      <a:schemeClr val="bg1"/>
                    </a:solidFill>
                    <a:latin typeface="Consolas" panose="020B0609020204030204" pitchFamily="49" charset="0"/>
                  </a:rPr>
                  <a:t>i</a:t>
                </a:r>
              </a:p>
            </p:txBody>
          </p:sp>
        </p:grpSp>
        <p:pic>
          <p:nvPicPr>
            <p:cNvPr id="72" name="Bild 71" descr="Användare med hel fyllning">
              <a:extLst>
                <a:ext uri="{FF2B5EF4-FFF2-40B4-BE49-F238E27FC236}">
                  <a16:creationId xmlns:a16="http://schemas.microsoft.com/office/drawing/2014/main" id="{ED959648-BFBB-6C4F-EC3C-1AE534338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395897" y="2749111"/>
              <a:ext cx="652402" cy="652402"/>
            </a:xfrm>
            <a:prstGeom prst="rect">
              <a:avLst/>
            </a:prstGeom>
          </p:spPr>
        </p:pic>
        <p:pic>
          <p:nvPicPr>
            <p:cNvPr id="93" name="Bild 92" descr="Användare med hel fyllning">
              <a:extLst>
                <a:ext uri="{FF2B5EF4-FFF2-40B4-BE49-F238E27FC236}">
                  <a16:creationId xmlns:a16="http://schemas.microsoft.com/office/drawing/2014/main" id="{4FC91561-89AD-7D40-4CF2-38529F6F6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33220" y="2743289"/>
              <a:ext cx="652402" cy="652402"/>
            </a:xfrm>
            <a:prstGeom prst="rect">
              <a:avLst/>
            </a:prstGeom>
          </p:spPr>
        </p:pic>
      </p:grp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A08029E7-8308-DE30-9939-0370FC0114D1}"/>
              </a:ext>
            </a:extLst>
          </p:cNvPr>
          <p:cNvSpPr/>
          <p:nvPr/>
        </p:nvSpPr>
        <p:spPr>
          <a:xfrm>
            <a:off x="2200552" y="1174322"/>
            <a:ext cx="2291255" cy="180156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448E26F1-2A81-68D4-9F65-6F86B4059D8A}"/>
              </a:ext>
            </a:extLst>
          </p:cNvPr>
          <p:cNvSpPr/>
          <p:nvPr/>
        </p:nvSpPr>
        <p:spPr>
          <a:xfrm>
            <a:off x="4881360" y="1140928"/>
            <a:ext cx="2291255" cy="180156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5D653821-501E-D05E-5A89-7490AFCCF6E9}"/>
              </a:ext>
            </a:extLst>
          </p:cNvPr>
          <p:cNvSpPr/>
          <p:nvPr/>
        </p:nvSpPr>
        <p:spPr>
          <a:xfrm>
            <a:off x="7568252" y="1169267"/>
            <a:ext cx="2291255" cy="180156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75043F7E-0FED-7A59-956D-319AFC891E35}"/>
              </a:ext>
            </a:extLst>
          </p:cNvPr>
          <p:cNvSpPr/>
          <p:nvPr/>
        </p:nvSpPr>
        <p:spPr>
          <a:xfrm>
            <a:off x="2210825" y="3348850"/>
            <a:ext cx="2291255" cy="180156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66D252DE-8253-3ABC-FBCA-577D15CBF76C}"/>
              </a:ext>
            </a:extLst>
          </p:cNvPr>
          <p:cNvSpPr/>
          <p:nvPr/>
        </p:nvSpPr>
        <p:spPr>
          <a:xfrm>
            <a:off x="4906630" y="3359669"/>
            <a:ext cx="2291255" cy="180156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E4AB2C7A-227B-A1A3-3693-EF18C5FC0FD1}"/>
              </a:ext>
            </a:extLst>
          </p:cNvPr>
          <p:cNvSpPr/>
          <p:nvPr/>
        </p:nvSpPr>
        <p:spPr>
          <a:xfrm>
            <a:off x="7575071" y="3383457"/>
            <a:ext cx="2291255" cy="180156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5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5A34548-7CDF-5CEC-E3EA-4DABC8E596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9110" y="12143"/>
            <a:ext cx="6858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6EEB468-2D3A-146D-5D7A-4B6C134C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Gemensam och tillgänglig vårdinformation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23AD85-C560-3CF0-76DC-A565D02BC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E8C9A9E7-50BB-38F2-FAF9-6717F7798E66}"/>
              </a:ext>
            </a:extLst>
          </p:cNvPr>
          <p:cNvGrpSpPr/>
          <p:nvPr/>
        </p:nvGrpSpPr>
        <p:grpSpPr>
          <a:xfrm>
            <a:off x="7544367" y="2701076"/>
            <a:ext cx="3961266" cy="2255645"/>
            <a:chOff x="7468734" y="3293817"/>
            <a:chExt cx="3961266" cy="2255645"/>
          </a:xfrm>
        </p:grpSpPr>
        <p:graphicFrame>
          <p:nvGraphicFramePr>
            <p:cNvPr id="21" name="Diagram 20">
              <a:extLst>
                <a:ext uri="{FF2B5EF4-FFF2-40B4-BE49-F238E27FC236}">
                  <a16:creationId xmlns:a16="http://schemas.microsoft.com/office/drawing/2014/main" id="{C7CD5EBF-D0CE-7746-EFE8-FB1C6E5F544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3491621"/>
                </p:ext>
              </p:extLst>
            </p:nvPr>
          </p:nvGraphicFramePr>
          <p:xfrm>
            <a:off x="7468734" y="3293817"/>
            <a:ext cx="3961266" cy="22556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5" name="Bild 14" descr="Sova med hel fyllning">
              <a:extLst>
                <a:ext uri="{FF2B5EF4-FFF2-40B4-BE49-F238E27FC236}">
                  <a16:creationId xmlns:a16="http://schemas.microsoft.com/office/drawing/2014/main" id="{278040F6-9E56-B0D5-1DE9-D30339C26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67326" y="3770253"/>
              <a:ext cx="738154" cy="738154"/>
            </a:xfrm>
            <a:prstGeom prst="rect">
              <a:avLst/>
            </a:prstGeom>
          </p:spPr>
        </p:pic>
        <p:pic>
          <p:nvPicPr>
            <p:cNvPr id="17" name="Bild 16" descr="Läkares kvinna med hel fyllning">
              <a:extLst>
                <a:ext uri="{FF2B5EF4-FFF2-40B4-BE49-F238E27FC236}">
                  <a16:creationId xmlns:a16="http://schemas.microsoft.com/office/drawing/2014/main" id="{70EB2A0D-78AB-E854-4D6D-60039E129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66103" y="3541066"/>
              <a:ext cx="914400" cy="914400"/>
            </a:xfrm>
            <a:prstGeom prst="rect">
              <a:avLst/>
            </a:prstGeom>
          </p:spPr>
        </p:pic>
        <p:pic>
          <p:nvPicPr>
            <p:cNvPr id="19" name="Bild 18" descr="Läkare med hel fyllning">
              <a:extLst>
                <a:ext uri="{FF2B5EF4-FFF2-40B4-BE49-F238E27FC236}">
                  <a16:creationId xmlns:a16="http://schemas.microsoft.com/office/drawing/2014/main" id="{9BA7E238-8142-390F-830D-4576EEA2F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557302" y="3537809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341934ED-C165-2919-9BEA-D6449ED30559}"/>
              </a:ext>
            </a:extLst>
          </p:cNvPr>
          <p:cNvGrpSpPr/>
          <p:nvPr/>
        </p:nvGrpSpPr>
        <p:grpSpPr>
          <a:xfrm>
            <a:off x="864398" y="474594"/>
            <a:ext cx="3229423" cy="2128471"/>
            <a:chOff x="1469598" y="715891"/>
            <a:chExt cx="3229423" cy="2128471"/>
          </a:xfrm>
        </p:grpSpPr>
        <p:sp>
          <p:nvSpPr>
            <p:cNvPr id="4" name="Bild 4">
              <a:extLst>
                <a:ext uri="{FF2B5EF4-FFF2-40B4-BE49-F238E27FC236}">
                  <a16:creationId xmlns:a16="http://schemas.microsoft.com/office/drawing/2014/main" id="{B1054035-1C24-8E8C-3776-9476167275AF}"/>
                </a:ext>
              </a:extLst>
            </p:cNvPr>
            <p:cNvSpPr/>
            <p:nvPr/>
          </p:nvSpPr>
          <p:spPr>
            <a:xfrm flipV="1">
              <a:off x="3442739" y="728708"/>
              <a:ext cx="1030231" cy="2115654"/>
            </a:xfrm>
            <a:custGeom>
              <a:avLst/>
              <a:gdLst>
                <a:gd name="connsiteX0" fmla="*/ 814175 w 1030231"/>
                <a:gd name="connsiteY0" fmla="*/ 2104646 h 2115654"/>
                <a:gd name="connsiteX1" fmla="*/ 800323 w 1030231"/>
                <a:gd name="connsiteY1" fmla="*/ 2100548 h 2115654"/>
                <a:gd name="connsiteX2" fmla="*/ 792714 w 1030231"/>
                <a:gd name="connsiteY2" fmla="*/ 2082594 h 2115654"/>
                <a:gd name="connsiteX3" fmla="*/ 796811 w 1030231"/>
                <a:gd name="connsiteY3" fmla="*/ 2070300 h 2115654"/>
                <a:gd name="connsiteX4" fmla="*/ 791348 w 1030231"/>
                <a:gd name="connsiteY4" fmla="*/ 2057421 h 2115654"/>
                <a:gd name="connsiteX5" fmla="*/ 778276 w 1030231"/>
                <a:gd name="connsiteY5" fmla="*/ 2036150 h 2115654"/>
                <a:gd name="connsiteX6" fmla="*/ 770862 w 1030231"/>
                <a:gd name="connsiteY6" fmla="*/ 2027954 h 2115654"/>
                <a:gd name="connsiteX7" fmla="*/ 774764 w 1030231"/>
                <a:gd name="connsiteY7" fmla="*/ 2020149 h 2115654"/>
                <a:gd name="connsiteX8" fmla="*/ 776325 w 1030231"/>
                <a:gd name="connsiteY8" fmla="*/ 2005513 h 2115654"/>
                <a:gd name="connsiteX9" fmla="*/ 751742 w 1030231"/>
                <a:gd name="connsiteY9" fmla="*/ 2011172 h 2115654"/>
                <a:gd name="connsiteX10" fmla="*/ 729695 w 1030231"/>
                <a:gd name="connsiteY10" fmla="*/ 2020149 h 2115654"/>
                <a:gd name="connsiteX11" fmla="*/ 715062 w 1030231"/>
                <a:gd name="connsiteY11" fmla="*/ 2018002 h 2115654"/>
                <a:gd name="connsiteX12" fmla="*/ 693015 w 1030231"/>
                <a:gd name="connsiteY12" fmla="*/ 2018978 h 2115654"/>
                <a:gd name="connsiteX13" fmla="*/ 678187 w 1030231"/>
                <a:gd name="connsiteY13" fmla="*/ 2021515 h 2115654"/>
                <a:gd name="connsiteX14" fmla="*/ 670578 w 1030231"/>
                <a:gd name="connsiteY14" fmla="*/ 2020929 h 2115654"/>
                <a:gd name="connsiteX15" fmla="*/ 671163 w 1030231"/>
                <a:gd name="connsiteY15" fmla="*/ 2002781 h 2115654"/>
                <a:gd name="connsiteX16" fmla="*/ 662579 w 1030231"/>
                <a:gd name="connsiteY16" fmla="*/ 1945409 h 2115654"/>
                <a:gd name="connsiteX17" fmla="*/ 637020 w 1030231"/>
                <a:gd name="connsiteY17" fmla="*/ 1949702 h 2115654"/>
                <a:gd name="connsiteX18" fmla="*/ 616924 w 1030231"/>
                <a:gd name="connsiteY18" fmla="*/ 1957508 h 2115654"/>
                <a:gd name="connsiteX19" fmla="*/ 601706 w 1030231"/>
                <a:gd name="connsiteY19" fmla="*/ 1944823 h 2115654"/>
                <a:gd name="connsiteX20" fmla="*/ 579074 w 1030231"/>
                <a:gd name="connsiteY20" fmla="*/ 1909112 h 2115654"/>
                <a:gd name="connsiteX21" fmla="*/ 568538 w 1030231"/>
                <a:gd name="connsiteY21" fmla="*/ 1884134 h 2115654"/>
                <a:gd name="connsiteX22" fmla="*/ 557222 w 1030231"/>
                <a:gd name="connsiteY22" fmla="*/ 1876914 h 2115654"/>
                <a:gd name="connsiteX23" fmla="*/ 545906 w 1030231"/>
                <a:gd name="connsiteY23" fmla="*/ 1862668 h 2115654"/>
                <a:gd name="connsiteX24" fmla="*/ 550588 w 1030231"/>
                <a:gd name="connsiteY24" fmla="*/ 1844325 h 2115654"/>
                <a:gd name="connsiteX25" fmla="*/ 556442 w 1030231"/>
                <a:gd name="connsiteY25" fmla="*/ 1822469 h 2115654"/>
                <a:gd name="connsiteX26" fmla="*/ 538687 w 1030231"/>
                <a:gd name="connsiteY26" fmla="*/ 1786367 h 2115654"/>
                <a:gd name="connsiteX27" fmla="*/ 513519 w 1030231"/>
                <a:gd name="connsiteY27" fmla="*/ 1756315 h 2115654"/>
                <a:gd name="connsiteX28" fmla="*/ 491277 w 1030231"/>
                <a:gd name="connsiteY28" fmla="*/ 1727434 h 2115654"/>
                <a:gd name="connsiteX29" fmla="*/ 476449 w 1030231"/>
                <a:gd name="connsiteY29" fmla="*/ 1685283 h 2115654"/>
                <a:gd name="connsiteX30" fmla="*/ 471571 w 1030231"/>
                <a:gd name="connsiteY30" fmla="*/ 1669867 h 2115654"/>
                <a:gd name="connsiteX31" fmla="*/ 432940 w 1030231"/>
                <a:gd name="connsiteY31" fmla="*/ 1668306 h 2115654"/>
                <a:gd name="connsiteX32" fmla="*/ 420453 w 1030231"/>
                <a:gd name="connsiteY32" fmla="*/ 1668111 h 2115654"/>
                <a:gd name="connsiteX33" fmla="*/ 417722 w 1030231"/>
                <a:gd name="connsiteY33" fmla="*/ 1643523 h 2115654"/>
                <a:gd name="connsiteX34" fmla="*/ 407186 w 1030231"/>
                <a:gd name="connsiteY34" fmla="*/ 1587712 h 2115654"/>
                <a:gd name="connsiteX35" fmla="*/ 399382 w 1030231"/>
                <a:gd name="connsiteY35" fmla="*/ 1544585 h 2115654"/>
                <a:gd name="connsiteX36" fmla="*/ 395870 w 1030231"/>
                <a:gd name="connsiteY36" fmla="*/ 1531511 h 2115654"/>
                <a:gd name="connsiteX37" fmla="*/ 388651 w 1030231"/>
                <a:gd name="connsiteY37" fmla="*/ 1518046 h 2115654"/>
                <a:gd name="connsiteX38" fmla="*/ 356264 w 1030231"/>
                <a:gd name="connsiteY38" fmla="*/ 1470236 h 2115654"/>
                <a:gd name="connsiteX39" fmla="*/ 326218 w 1030231"/>
                <a:gd name="connsiteY39" fmla="*/ 1430817 h 2115654"/>
                <a:gd name="connsiteX40" fmla="*/ 341046 w 1030231"/>
                <a:gd name="connsiteY40" fmla="*/ 1420669 h 2115654"/>
                <a:gd name="connsiteX41" fmla="*/ 356069 w 1030231"/>
                <a:gd name="connsiteY41" fmla="*/ 1412473 h 2115654"/>
                <a:gd name="connsiteX42" fmla="*/ 354703 w 1030231"/>
                <a:gd name="connsiteY42" fmla="*/ 1391008 h 2115654"/>
                <a:gd name="connsiteX43" fmla="*/ 347484 w 1030231"/>
                <a:gd name="connsiteY43" fmla="*/ 1359395 h 2115654"/>
                <a:gd name="connsiteX44" fmla="*/ 308658 w 1030231"/>
                <a:gd name="connsiteY44" fmla="*/ 1353931 h 2115654"/>
                <a:gd name="connsiteX45" fmla="*/ 282905 w 1030231"/>
                <a:gd name="connsiteY45" fmla="*/ 1365054 h 2115654"/>
                <a:gd name="connsiteX46" fmla="*/ 268857 w 1030231"/>
                <a:gd name="connsiteY46" fmla="*/ 1357443 h 2115654"/>
                <a:gd name="connsiteX47" fmla="*/ 221056 w 1030231"/>
                <a:gd name="connsiteY47" fmla="*/ 1311194 h 2115654"/>
                <a:gd name="connsiteX48" fmla="*/ 201351 w 1030231"/>
                <a:gd name="connsiteY48" fmla="*/ 1290119 h 2115654"/>
                <a:gd name="connsiteX49" fmla="*/ 200765 w 1030231"/>
                <a:gd name="connsiteY49" fmla="*/ 1279386 h 2115654"/>
                <a:gd name="connsiteX50" fmla="*/ 193547 w 1030231"/>
                <a:gd name="connsiteY50" fmla="*/ 1256164 h 2115654"/>
                <a:gd name="connsiteX51" fmla="*/ 185352 w 1030231"/>
                <a:gd name="connsiteY51" fmla="*/ 1243480 h 2115654"/>
                <a:gd name="connsiteX52" fmla="*/ 188474 w 1030231"/>
                <a:gd name="connsiteY52" fmla="*/ 1223380 h 2115654"/>
                <a:gd name="connsiteX53" fmla="*/ 191791 w 1030231"/>
                <a:gd name="connsiteY53" fmla="*/ 1203280 h 2115654"/>
                <a:gd name="connsiteX54" fmla="*/ 184572 w 1030231"/>
                <a:gd name="connsiteY54" fmla="*/ 1196645 h 2115654"/>
                <a:gd name="connsiteX55" fmla="*/ 177743 w 1030231"/>
                <a:gd name="connsiteY55" fmla="*/ 1176546 h 2115654"/>
                <a:gd name="connsiteX56" fmla="*/ 170914 w 1030231"/>
                <a:gd name="connsiteY56" fmla="*/ 1152543 h 2115654"/>
                <a:gd name="connsiteX57" fmla="*/ 163696 w 1030231"/>
                <a:gd name="connsiteY57" fmla="*/ 1142005 h 2115654"/>
                <a:gd name="connsiteX58" fmla="*/ 167012 w 1030231"/>
                <a:gd name="connsiteY58" fmla="*/ 1120344 h 2115654"/>
                <a:gd name="connsiteX59" fmla="*/ 170134 w 1030231"/>
                <a:gd name="connsiteY59" fmla="*/ 1098684 h 2115654"/>
                <a:gd name="connsiteX60" fmla="*/ 163305 w 1030231"/>
                <a:gd name="connsiteY60" fmla="*/ 1053410 h 2115654"/>
                <a:gd name="connsiteX61" fmla="*/ 156086 w 1030231"/>
                <a:gd name="connsiteY61" fmla="*/ 1002283 h 2115654"/>
                <a:gd name="connsiteX62" fmla="*/ 169939 w 1030231"/>
                <a:gd name="connsiteY62" fmla="*/ 972036 h 2115654"/>
                <a:gd name="connsiteX63" fmla="*/ 183401 w 1030231"/>
                <a:gd name="connsiteY63" fmla="*/ 953887 h 2115654"/>
                <a:gd name="connsiteX64" fmla="*/ 195498 w 1030231"/>
                <a:gd name="connsiteY64" fmla="*/ 935934 h 2115654"/>
                <a:gd name="connsiteX65" fmla="*/ 192961 w 1030231"/>
                <a:gd name="connsiteY65" fmla="*/ 926177 h 2115654"/>
                <a:gd name="connsiteX66" fmla="*/ 185937 w 1030231"/>
                <a:gd name="connsiteY66" fmla="*/ 914469 h 2115654"/>
                <a:gd name="connsiteX67" fmla="*/ 177743 w 1030231"/>
                <a:gd name="connsiteY67" fmla="*/ 904321 h 2115654"/>
                <a:gd name="connsiteX68" fmla="*/ 174231 w 1030231"/>
                <a:gd name="connsiteY68" fmla="*/ 895930 h 2115654"/>
                <a:gd name="connsiteX69" fmla="*/ 157647 w 1030231"/>
                <a:gd name="connsiteY69" fmla="*/ 895930 h 2115654"/>
                <a:gd name="connsiteX70" fmla="*/ 140283 w 1030231"/>
                <a:gd name="connsiteY70" fmla="*/ 894564 h 2115654"/>
                <a:gd name="connsiteX71" fmla="*/ 154526 w 1030231"/>
                <a:gd name="connsiteY71" fmla="*/ 819824 h 2115654"/>
                <a:gd name="connsiteX72" fmla="*/ 156477 w 1030231"/>
                <a:gd name="connsiteY72" fmla="*/ 804798 h 2115654"/>
                <a:gd name="connsiteX73" fmla="*/ 149648 w 1030231"/>
                <a:gd name="connsiteY73" fmla="*/ 786650 h 2115654"/>
                <a:gd name="connsiteX74" fmla="*/ 142819 w 1030231"/>
                <a:gd name="connsiteY74" fmla="*/ 767331 h 2115654"/>
                <a:gd name="connsiteX75" fmla="*/ 142819 w 1030231"/>
                <a:gd name="connsiteY75" fmla="*/ 754451 h 2115654"/>
                <a:gd name="connsiteX76" fmla="*/ 124089 w 1030231"/>
                <a:gd name="connsiteY76" fmla="*/ 737864 h 2115654"/>
                <a:gd name="connsiteX77" fmla="*/ 102823 w 1030231"/>
                <a:gd name="connsiteY77" fmla="*/ 720692 h 2115654"/>
                <a:gd name="connsiteX78" fmla="*/ 94043 w 1030231"/>
                <a:gd name="connsiteY78" fmla="*/ 723228 h 2115654"/>
                <a:gd name="connsiteX79" fmla="*/ 84483 w 1030231"/>
                <a:gd name="connsiteY79" fmla="*/ 723424 h 2115654"/>
                <a:gd name="connsiteX80" fmla="*/ 82922 w 1030231"/>
                <a:gd name="connsiteY80" fmla="*/ 710934 h 2115654"/>
                <a:gd name="connsiteX81" fmla="*/ 73167 w 1030231"/>
                <a:gd name="connsiteY81" fmla="*/ 688688 h 2115654"/>
                <a:gd name="connsiteX82" fmla="*/ 63802 w 1030231"/>
                <a:gd name="connsiteY82" fmla="*/ 680102 h 2115654"/>
                <a:gd name="connsiteX83" fmla="*/ 63997 w 1030231"/>
                <a:gd name="connsiteY83" fmla="*/ 651026 h 2115654"/>
                <a:gd name="connsiteX84" fmla="*/ 63021 w 1030231"/>
                <a:gd name="connsiteY84" fmla="*/ 622925 h 2115654"/>
                <a:gd name="connsiteX85" fmla="*/ 58924 w 1030231"/>
                <a:gd name="connsiteY85" fmla="*/ 607509 h 2115654"/>
                <a:gd name="connsiteX86" fmla="*/ 54047 w 1030231"/>
                <a:gd name="connsiteY86" fmla="*/ 594629 h 2115654"/>
                <a:gd name="connsiteX87" fmla="*/ 45267 w 1030231"/>
                <a:gd name="connsiteY87" fmla="*/ 583701 h 2115654"/>
                <a:gd name="connsiteX88" fmla="*/ 28488 w 1030231"/>
                <a:gd name="connsiteY88" fmla="*/ 571993 h 2115654"/>
                <a:gd name="connsiteX89" fmla="*/ 23220 w 1030231"/>
                <a:gd name="connsiteY89" fmla="*/ 571993 h 2115654"/>
                <a:gd name="connsiteX90" fmla="*/ 24196 w 1030231"/>
                <a:gd name="connsiteY90" fmla="*/ 586043 h 2115654"/>
                <a:gd name="connsiteX91" fmla="*/ 18733 w 1030231"/>
                <a:gd name="connsiteY91" fmla="*/ 611021 h 2115654"/>
                <a:gd name="connsiteX92" fmla="*/ 8392 w 1030231"/>
                <a:gd name="connsiteY92" fmla="*/ 607899 h 2115654"/>
                <a:gd name="connsiteX93" fmla="*/ 783 w 1030231"/>
                <a:gd name="connsiteY93" fmla="*/ 604972 h 2115654"/>
                <a:gd name="connsiteX94" fmla="*/ -388 w 1030231"/>
                <a:gd name="connsiteY94" fmla="*/ 564577 h 2115654"/>
                <a:gd name="connsiteX95" fmla="*/ -2729 w 1030231"/>
                <a:gd name="connsiteY95" fmla="*/ 511108 h 2115654"/>
                <a:gd name="connsiteX96" fmla="*/ 1368 w 1030231"/>
                <a:gd name="connsiteY96" fmla="*/ 494716 h 2115654"/>
                <a:gd name="connsiteX97" fmla="*/ 12099 w 1030231"/>
                <a:gd name="connsiteY97" fmla="*/ 494521 h 2115654"/>
                <a:gd name="connsiteX98" fmla="*/ 24781 w 1030231"/>
                <a:gd name="connsiteY98" fmla="*/ 495887 h 2115654"/>
                <a:gd name="connsiteX99" fmla="*/ 15806 w 1030231"/>
                <a:gd name="connsiteY99" fmla="*/ 481837 h 2115654"/>
                <a:gd name="connsiteX100" fmla="*/ 5075 w 1030231"/>
                <a:gd name="connsiteY100" fmla="*/ 455102 h 2115654"/>
                <a:gd name="connsiteX101" fmla="*/ 13075 w 1030231"/>
                <a:gd name="connsiteY101" fmla="*/ 450809 h 2115654"/>
                <a:gd name="connsiteX102" fmla="*/ 29658 w 1030231"/>
                <a:gd name="connsiteY102" fmla="*/ 449833 h 2115654"/>
                <a:gd name="connsiteX103" fmla="*/ 23805 w 1030231"/>
                <a:gd name="connsiteY103" fmla="*/ 434417 h 2115654"/>
                <a:gd name="connsiteX104" fmla="*/ 21854 w 1030231"/>
                <a:gd name="connsiteY104" fmla="*/ 409634 h 2115654"/>
                <a:gd name="connsiteX105" fmla="*/ 28878 w 1030231"/>
                <a:gd name="connsiteY105" fmla="*/ 389144 h 2115654"/>
                <a:gd name="connsiteX106" fmla="*/ 28098 w 1030231"/>
                <a:gd name="connsiteY106" fmla="*/ 364556 h 2115654"/>
                <a:gd name="connsiteX107" fmla="*/ 24976 w 1030231"/>
                <a:gd name="connsiteY107" fmla="*/ 338016 h 2115654"/>
                <a:gd name="connsiteX108" fmla="*/ 26342 w 1030231"/>
                <a:gd name="connsiteY108" fmla="*/ 331772 h 2115654"/>
                <a:gd name="connsiteX109" fmla="*/ 30829 w 1030231"/>
                <a:gd name="connsiteY109" fmla="*/ 336065 h 2115654"/>
                <a:gd name="connsiteX110" fmla="*/ 40584 w 1030231"/>
                <a:gd name="connsiteY110" fmla="*/ 332552 h 2115654"/>
                <a:gd name="connsiteX111" fmla="*/ 49559 w 1030231"/>
                <a:gd name="connsiteY111" fmla="*/ 280254 h 2115654"/>
                <a:gd name="connsiteX112" fmla="*/ 67704 w 1030231"/>
                <a:gd name="connsiteY112" fmla="*/ 234005 h 2115654"/>
                <a:gd name="connsiteX113" fmla="*/ 81751 w 1030231"/>
                <a:gd name="connsiteY113" fmla="*/ 211759 h 2115654"/>
                <a:gd name="connsiteX114" fmla="*/ 87019 w 1030231"/>
                <a:gd name="connsiteY114" fmla="*/ 185610 h 2115654"/>
                <a:gd name="connsiteX115" fmla="*/ 71411 w 1030231"/>
                <a:gd name="connsiteY115" fmla="*/ 180926 h 2115654"/>
                <a:gd name="connsiteX116" fmla="*/ 65753 w 1030231"/>
                <a:gd name="connsiteY116" fmla="*/ 166095 h 2115654"/>
                <a:gd name="connsiteX117" fmla="*/ 69850 w 1030231"/>
                <a:gd name="connsiteY117" fmla="*/ 150484 h 2115654"/>
                <a:gd name="connsiteX118" fmla="*/ 60680 w 1030231"/>
                <a:gd name="connsiteY118" fmla="*/ 154387 h 2115654"/>
                <a:gd name="connsiteX119" fmla="*/ 49754 w 1030231"/>
                <a:gd name="connsiteY119" fmla="*/ 158289 h 2115654"/>
                <a:gd name="connsiteX120" fmla="*/ 57363 w 1030231"/>
                <a:gd name="connsiteY120" fmla="*/ 121603 h 2115654"/>
                <a:gd name="connsiteX121" fmla="*/ 68094 w 1030231"/>
                <a:gd name="connsiteY121" fmla="*/ 77695 h 2115654"/>
                <a:gd name="connsiteX122" fmla="*/ 76289 w 1030231"/>
                <a:gd name="connsiteY122" fmla="*/ 63645 h 2115654"/>
                <a:gd name="connsiteX123" fmla="*/ 81166 w 1030231"/>
                <a:gd name="connsiteY123" fmla="*/ 53498 h 2115654"/>
                <a:gd name="connsiteX124" fmla="*/ 71021 w 1030231"/>
                <a:gd name="connsiteY124" fmla="*/ 48814 h 2115654"/>
                <a:gd name="connsiteX125" fmla="*/ 61656 w 1030231"/>
                <a:gd name="connsiteY125" fmla="*/ 46668 h 2115654"/>
                <a:gd name="connsiteX126" fmla="*/ 64192 w 1030231"/>
                <a:gd name="connsiteY126" fmla="*/ 29300 h 2115654"/>
                <a:gd name="connsiteX127" fmla="*/ 67704 w 1030231"/>
                <a:gd name="connsiteY127" fmla="*/ 13103 h 2115654"/>
                <a:gd name="connsiteX128" fmla="*/ 75118 w 1030231"/>
                <a:gd name="connsiteY128" fmla="*/ 11542 h 2115654"/>
                <a:gd name="connsiteX129" fmla="*/ 94238 w 1030231"/>
                <a:gd name="connsiteY129" fmla="*/ 2175 h 2115654"/>
                <a:gd name="connsiteX130" fmla="*/ 105749 w 1030231"/>
                <a:gd name="connsiteY130" fmla="*/ -5826 h 2115654"/>
                <a:gd name="connsiteX131" fmla="*/ 110822 w 1030231"/>
                <a:gd name="connsiteY131" fmla="*/ -1923 h 2115654"/>
                <a:gd name="connsiteX132" fmla="*/ 118431 w 1030231"/>
                <a:gd name="connsiteY132" fmla="*/ 1004 h 2115654"/>
                <a:gd name="connsiteX133" fmla="*/ 125845 w 1030231"/>
                <a:gd name="connsiteY133" fmla="*/ 3151 h 2115654"/>
                <a:gd name="connsiteX134" fmla="*/ 145941 w 1030231"/>
                <a:gd name="connsiteY134" fmla="*/ 4127 h 2115654"/>
                <a:gd name="connsiteX135" fmla="*/ 164281 w 1030231"/>
                <a:gd name="connsiteY135" fmla="*/ -752 h 2115654"/>
                <a:gd name="connsiteX136" fmla="*/ 173256 w 1030231"/>
                <a:gd name="connsiteY136" fmla="*/ -4850 h 2115654"/>
                <a:gd name="connsiteX137" fmla="*/ 188669 w 1030231"/>
                <a:gd name="connsiteY137" fmla="*/ 5102 h 2115654"/>
                <a:gd name="connsiteX138" fmla="*/ 198229 w 1030231"/>
                <a:gd name="connsiteY138" fmla="*/ 16421 h 2115654"/>
                <a:gd name="connsiteX139" fmla="*/ 194717 w 1030231"/>
                <a:gd name="connsiteY139" fmla="*/ 25397 h 2115654"/>
                <a:gd name="connsiteX140" fmla="*/ 189644 w 1030231"/>
                <a:gd name="connsiteY140" fmla="*/ 55839 h 2115654"/>
                <a:gd name="connsiteX141" fmla="*/ 198034 w 1030231"/>
                <a:gd name="connsiteY141" fmla="*/ 73597 h 2115654"/>
                <a:gd name="connsiteX142" fmla="*/ 209155 w 1030231"/>
                <a:gd name="connsiteY142" fmla="*/ 81403 h 2115654"/>
                <a:gd name="connsiteX143" fmla="*/ 218715 w 1030231"/>
                <a:gd name="connsiteY143" fmla="*/ 88233 h 2115654"/>
                <a:gd name="connsiteX144" fmla="*/ 232958 w 1030231"/>
                <a:gd name="connsiteY144" fmla="*/ 92721 h 2115654"/>
                <a:gd name="connsiteX145" fmla="*/ 241542 w 1030231"/>
                <a:gd name="connsiteY145" fmla="*/ 92917 h 2115654"/>
                <a:gd name="connsiteX146" fmla="*/ 242908 w 1030231"/>
                <a:gd name="connsiteY146" fmla="*/ 102088 h 2115654"/>
                <a:gd name="connsiteX147" fmla="*/ 246420 w 1030231"/>
                <a:gd name="connsiteY147" fmla="*/ 106772 h 2115654"/>
                <a:gd name="connsiteX148" fmla="*/ 277442 w 1030231"/>
                <a:gd name="connsiteY148" fmla="*/ 102479 h 2115654"/>
                <a:gd name="connsiteX149" fmla="*/ 314121 w 1030231"/>
                <a:gd name="connsiteY149" fmla="*/ 102479 h 2115654"/>
                <a:gd name="connsiteX150" fmla="*/ 332071 w 1030231"/>
                <a:gd name="connsiteY150" fmla="*/ 94673 h 2115654"/>
                <a:gd name="connsiteX151" fmla="*/ 335973 w 1030231"/>
                <a:gd name="connsiteY151" fmla="*/ 88038 h 2115654"/>
                <a:gd name="connsiteX152" fmla="*/ 345923 w 1030231"/>
                <a:gd name="connsiteY152" fmla="*/ 94283 h 2115654"/>
                <a:gd name="connsiteX153" fmla="*/ 365239 w 1030231"/>
                <a:gd name="connsiteY153" fmla="*/ 129018 h 2115654"/>
                <a:gd name="connsiteX154" fmla="*/ 386895 w 1030231"/>
                <a:gd name="connsiteY154" fmla="*/ 172925 h 2115654"/>
                <a:gd name="connsiteX155" fmla="*/ 403284 w 1030231"/>
                <a:gd name="connsiteY155" fmla="*/ 209612 h 2115654"/>
                <a:gd name="connsiteX156" fmla="*/ 412454 w 1030231"/>
                <a:gd name="connsiteY156" fmla="*/ 232639 h 2115654"/>
                <a:gd name="connsiteX157" fmla="*/ 412844 w 1030231"/>
                <a:gd name="connsiteY157" fmla="*/ 245323 h 2115654"/>
                <a:gd name="connsiteX158" fmla="*/ 418502 w 1030231"/>
                <a:gd name="connsiteY158" fmla="*/ 273229 h 2115654"/>
                <a:gd name="connsiteX159" fmla="*/ 427477 w 1030231"/>
                <a:gd name="connsiteY159" fmla="*/ 302695 h 2115654"/>
                <a:gd name="connsiteX160" fmla="*/ 437233 w 1030231"/>
                <a:gd name="connsiteY160" fmla="*/ 340163 h 2115654"/>
                <a:gd name="connsiteX161" fmla="*/ 449134 w 1030231"/>
                <a:gd name="connsiteY161" fmla="*/ 386997 h 2115654"/>
                <a:gd name="connsiteX162" fmla="*/ 455767 w 1030231"/>
                <a:gd name="connsiteY162" fmla="*/ 427392 h 2115654"/>
                <a:gd name="connsiteX163" fmla="*/ 451475 w 1030231"/>
                <a:gd name="connsiteY163" fmla="*/ 435197 h 2115654"/>
                <a:gd name="connsiteX164" fmla="*/ 446988 w 1030231"/>
                <a:gd name="connsiteY164" fmla="*/ 443003 h 2115654"/>
                <a:gd name="connsiteX165" fmla="*/ 455963 w 1030231"/>
                <a:gd name="connsiteY165" fmla="*/ 446906 h 2115654"/>
                <a:gd name="connsiteX166" fmla="*/ 466888 w 1030231"/>
                <a:gd name="connsiteY166" fmla="*/ 464469 h 2115654"/>
                <a:gd name="connsiteX167" fmla="*/ 470010 w 1030231"/>
                <a:gd name="connsiteY167" fmla="*/ 468567 h 2115654"/>
                <a:gd name="connsiteX168" fmla="*/ 490301 w 1030231"/>
                <a:gd name="connsiteY168" fmla="*/ 477153 h 2115654"/>
                <a:gd name="connsiteX169" fmla="*/ 582976 w 1030231"/>
                <a:gd name="connsiteY169" fmla="*/ 509352 h 2115654"/>
                <a:gd name="connsiteX170" fmla="*/ 596633 w 1030231"/>
                <a:gd name="connsiteY170" fmla="*/ 513450 h 2115654"/>
                <a:gd name="connsiteX171" fmla="*/ 613217 w 1030231"/>
                <a:gd name="connsiteY171" fmla="*/ 536281 h 2115654"/>
                <a:gd name="connsiteX172" fmla="*/ 633898 w 1030231"/>
                <a:gd name="connsiteY172" fmla="*/ 565163 h 2115654"/>
                <a:gd name="connsiteX173" fmla="*/ 642873 w 1030231"/>
                <a:gd name="connsiteY173" fmla="*/ 605167 h 2115654"/>
                <a:gd name="connsiteX174" fmla="*/ 632532 w 1030231"/>
                <a:gd name="connsiteY174" fmla="*/ 607509 h 2115654"/>
                <a:gd name="connsiteX175" fmla="*/ 623948 w 1030231"/>
                <a:gd name="connsiteY175" fmla="*/ 608094 h 2115654"/>
                <a:gd name="connsiteX176" fmla="*/ 633313 w 1030231"/>
                <a:gd name="connsiteY176" fmla="*/ 616875 h 2115654"/>
                <a:gd name="connsiteX177" fmla="*/ 655165 w 1030231"/>
                <a:gd name="connsiteY177" fmla="*/ 639707 h 2115654"/>
                <a:gd name="connsiteX178" fmla="*/ 667651 w 1030231"/>
                <a:gd name="connsiteY178" fmla="*/ 653562 h 2115654"/>
                <a:gd name="connsiteX179" fmla="*/ 657311 w 1030231"/>
                <a:gd name="connsiteY179" fmla="*/ 663515 h 2115654"/>
                <a:gd name="connsiteX180" fmla="*/ 642288 w 1030231"/>
                <a:gd name="connsiteY180" fmla="*/ 693372 h 2115654"/>
                <a:gd name="connsiteX181" fmla="*/ 632532 w 1030231"/>
                <a:gd name="connsiteY181" fmla="*/ 720301 h 2115654"/>
                <a:gd name="connsiteX182" fmla="*/ 601316 w 1030231"/>
                <a:gd name="connsiteY182" fmla="*/ 751914 h 2115654"/>
                <a:gd name="connsiteX183" fmla="*/ 586683 w 1030231"/>
                <a:gd name="connsiteY183" fmla="*/ 760306 h 2115654"/>
                <a:gd name="connsiteX184" fmla="*/ 584732 w 1030231"/>
                <a:gd name="connsiteY184" fmla="*/ 772404 h 2115654"/>
                <a:gd name="connsiteX185" fmla="*/ 581610 w 1030231"/>
                <a:gd name="connsiteY185" fmla="*/ 785674 h 2115654"/>
                <a:gd name="connsiteX186" fmla="*/ 541419 w 1030231"/>
                <a:gd name="connsiteY186" fmla="*/ 792504 h 2115654"/>
                <a:gd name="connsiteX187" fmla="*/ 526981 w 1030231"/>
                <a:gd name="connsiteY187" fmla="*/ 820995 h 2115654"/>
                <a:gd name="connsiteX188" fmla="*/ 525420 w 1030231"/>
                <a:gd name="connsiteY188" fmla="*/ 879538 h 2115654"/>
                <a:gd name="connsiteX189" fmla="*/ 526005 w 1030231"/>
                <a:gd name="connsiteY189" fmla="*/ 925982 h 2115654"/>
                <a:gd name="connsiteX190" fmla="*/ 526786 w 1030231"/>
                <a:gd name="connsiteY190" fmla="*/ 942179 h 2115654"/>
                <a:gd name="connsiteX191" fmla="*/ 538297 w 1030231"/>
                <a:gd name="connsiteY191" fmla="*/ 947643 h 2115654"/>
                <a:gd name="connsiteX192" fmla="*/ 546686 w 1030231"/>
                <a:gd name="connsiteY192" fmla="*/ 946472 h 2115654"/>
                <a:gd name="connsiteX193" fmla="*/ 546686 w 1030231"/>
                <a:gd name="connsiteY193" fmla="*/ 963449 h 2115654"/>
                <a:gd name="connsiteX194" fmla="*/ 555466 w 1030231"/>
                <a:gd name="connsiteY194" fmla="*/ 1008137 h 2115654"/>
                <a:gd name="connsiteX195" fmla="*/ 564051 w 1030231"/>
                <a:gd name="connsiteY195" fmla="*/ 1035652 h 2115654"/>
                <a:gd name="connsiteX196" fmla="*/ 559368 w 1030231"/>
                <a:gd name="connsiteY196" fmla="*/ 1049312 h 2115654"/>
                <a:gd name="connsiteX197" fmla="*/ 554491 w 1030231"/>
                <a:gd name="connsiteY197" fmla="*/ 1069412 h 2115654"/>
                <a:gd name="connsiteX198" fmla="*/ 554491 w 1030231"/>
                <a:gd name="connsiteY198" fmla="*/ 1076242 h 2115654"/>
                <a:gd name="connsiteX199" fmla="*/ 560539 w 1030231"/>
                <a:gd name="connsiteY199" fmla="*/ 1069997 h 2115654"/>
                <a:gd name="connsiteX200" fmla="*/ 576928 w 1030231"/>
                <a:gd name="connsiteY200" fmla="*/ 1069607 h 2115654"/>
                <a:gd name="connsiteX201" fmla="*/ 589805 w 1030231"/>
                <a:gd name="connsiteY201" fmla="*/ 1082096 h 2115654"/>
                <a:gd name="connsiteX202" fmla="*/ 614973 w 1030231"/>
                <a:gd name="connsiteY202" fmla="*/ 1110587 h 2115654"/>
                <a:gd name="connsiteX203" fmla="*/ 633508 w 1030231"/>
                <a:gd name="connsiteY203" fmla="*/ 1146298 h 2115654"/>
                <a:gd name="connsiteX204" fmla="*/ 656140 w 1030231"/>
                <a:gd name="connsiteY204" fmla="*/ 1191767 h 2115654"/>
                <a:gd name="connsiteX205" fmla="*/ 662774 w 1030231"/>
                <a:gd name="connsiteY205" fmla="*/ 1189815 h 2115654"/>
                <a:gd name="connsiteX206" fmla="*/ 669798 w 1030231"/>
                <a:gd name="connsiteY206" fmla="*/ 1186693 h 2115654"/>
                <a:gd name="connsiteX207" fmla="*/ 703356 w 1030231"/>
                <a:gd name="connsiteY207" fmla="*/ 1217135 h 2115654"/>
                <a:gd name="connsiteX208" fmla="*/ 711940 w 1030231"/>
                <a:gd name="connsiteY208" fmla="*/ 1225722 h 2115654"/>
                <a:gd name="connsiteX209" fmla="*/ 717793 w 1030231"/>
                <a:gd name="connsiteY209" fmla="*/ 1219867 h 2115654"/>
                <a:gd name="connsiteX210" fmla="*/ 723256 w 1030231"/>
                <a:gd name="connsiteY210" fmla="*/ 1214013 h 2115654"/>
                <a:gd name="connsiteX211" fmla="*/ 735353 w 1030231"/>
                <a:gd name="connsiteY211" fmla="*/ 1228454 h 2115654"/>
                <a:gd name="connsiteX212" fmla="*/ 783153 w 1030231"/>
                <a:gd name="connsiteY212" fmla="*/ 1264945 h 2115654"/>
                <a:gd name="connsiteX213" fmla="*/ 800128 w 1030231"/>
                <a:gd name="connsiteY213" fmla="*/ 1275483 h 2115654"/>
                <a:gd name="connsiteX214" fmla="*/ 812419 w 1030231"/>
                <a:gd name="connsiteY214" fmla="*/ 1302413 h 2115654"/>
                <a:gd name="connsiteX215" fmla="*/ 843636 w 1030231"/>
                <a:gd name="connsiteY215" fmla="*/ 1350418 h 2115654"/>
                <a:gd name="connsiteX216" fmla="*/ 862756 w 1030231"/>
                <a:gd name="connsiteY216" fmla="*/ 1374030 h 2115654"/>
                <a:gd name="connsiteX217" fmla="*/ 850855 w 1030231"/>
                <a:gd name="connsiteY217" fmla="*/ 1390813 h 2115654"/>
                <a:gd name="connsiteX218" fmla="*/ 837197 w 1030231"/>
                <a:gd name="connsiteY218" fmla="*/ 1416962 h 2115654"/>
                <a:gd name="connsiteX219" fmla="*/ 836807 w 1030231"/>
                <a:gd name="connsiteY219" fmla="*/ 1431207 h 2115654"/>
                <a:gd name="connsiteX220" fmla="*/ 855537 w 1030231"/>
                <a:gd name="connsiteY220" fmla="*/ 1455600 h 2115654"/>
                <a:gd name="connsiteX221" fmla="*/ 865878 w 1030231"/>
                <a:gd name="connsiteY221" fmla="*/ 1497361 h 2115654"/>
                <a:gd name="connsiteX222" fmla="*/ 862951 w 1030231"/>
                <a:gd name="connsiteY222" fmla="*/ 1504386 h 2115654"/>
                <a:gd name="connsiteX223" fmla="*/ 873097 w 1030231"/>
                <a:gd name="connsiteY223" fmla="*/ 1512777 h 2115654"/>
                <a:gd name="connsiteX224" fmla="*/ 903923 w 1030231"/>
                <a:gd name="connsiteY224" fmla="*/ 1546732 h 2115654"/>
                <a:gd name="connsiteX225" fmla="*/ 924409 w 1030231"/>
                <a:gd name="connsiteY225" fmla="*/ 1572100 h 2115654"/>
                <a:gd name="connsiteX226" fmla="*/ 942749 w 1030231"/>
                <a:gd name="connsiteY226" fmla="*/ 1572686 h 2115654"/>
                <a:gd name="connsiteX227" fmla="*/ 969283 w 1030231"/>
                <a:gd name="connsiteY227" fmla="*/ 1579321 h 2115654"/>
                <a:gd name="connsiteX228" fmla="*/ 997964 w 1030231"/>
                <a:gd name="connsiteY228" fmla="*/ 1586346 h 2115654"/>
                <a:gd name="connsiteX229" fmla="*/ 1022547 w 1030231"/>
                <a:gd name="connsiteY229" fmla="*/ 1590834 h 2115654"/>
                <a:gd name="connsiteX230" fmla="*/ 1027034 w 1030231"/>
                <a:gd name="connsiteY230" fmla="*/ 1594542 h 2115654"/>
                <a:gd name="connsiteX231" fmla="*/ 1022547 w 1030231"/>
                <a:gd name="connsiteY231" fmla="*/ 1612495 h 2115654"/>
                <a:gd name="connsiteX232" fmla="*/ 1007719 w 1030231"/>
                <a:gd name="connsiteY232" fmla="*/ 1643328 h 2115654"/>
                <a:gd name="connsiteX233" fmla="*/ 997379 w 1030231"/>
                <a:gd name="connsiteY233" fmla="*/ 1664988 h 2115654"/>
                <a:gd name="connsiteX234" fmla="*/ 996208 w 1030231"/>
                <a:gd name="connsiteY234" fmla="*/ 1679624 h 2115654"/>
                <a:gd name="connsiteX235" fmla="*/ 1003232 w 1030231"/>
                <a:gd name="connsiteY235" fmla="*/ 1694650 h 2115654"/>
                <a:gd name="connsiteX236" fmla="*/ 1011621 w 1030231"/>
                <a:gd name="connsiteY236" fmla="*/ 1704017 h 2115654"/>
                <a:gd name="connsiteX237" fmla="*/ 1010060 w 1030231"/>
                <a:gd name="connsiteY237" fmla="*/ 1729776 h 2115654"/>
                <a:gd name="connsiteX238" fmla="*/ 1008695 w 1030231"/>
                <a:gd name="connsiteY238" fmla="*/ 1755535 h 2115654"/>
                <a:gd name="connsiteX239" fmla="*/ 997183 w 1030231"/>
                <a:gd name="connsiteY239" fmla="*/ 1776220 h 2115654"/>
                <a:gd name="connsiteX240" fmla="*/ 986843 w 1030231"/>
                <a:gd name="connsiteY240" fmla="*/ 1805101 h 2115654"/>
                <a:gd name="connsiteX241" fmla="*/ 992696 w 1030231"/>
                <a:gd name="connsiteY241" fmla="*/ 1814273 h 2115654"/>
                <a:gd name="connsiteX242" fmla="*/ 997183 w 1030231"/>
                <a:gd name="connsiteY242" fmla="*/ 1822664 h 2115654"/>
                <a:gd name="connsiteX243" fmla="*/ 986843 w 1030231"/>
                <a:gd name="connsiteY243" fmla="*/ 1844910 h 2115654"/>
                <a:gd name="connsiteX244" fmla="*/ 980795 w 1030231"/>
                <a:gd name="connsiteY244" fmla="*/ 1856619 h 2115654"/>
                <a:gd name="connsiteX245" fmla="*/ 981380 w 1030231"/>
                <a:gd name="connsiteY245" fmla="*/ 1894086 h 2115654"/>
                <a:gd name="connsiteX246" fmla="*/ 984502 w 1030231"/>
                <a:gd name="connsiteY246" fmla="*/ 1915747 h 2115654"/>
                <a:gd name="connsiteX247" fmla="*/ 983721 w 1030231"/>
                <a:gd name="connsiteY247" fmla="*/ 1930383 h 2115654"/>
                <a:gd name="connsiteX248" fmla="*/ 966162 w 1030231"/>
                <a:gd name="connsiteY248" fmla="*/ 1953605 h 2115654"/>
                <a:gd name="connsiteX249" fmla="*/ 959333 w 1030231"/>
                <a:gd name="connsiteY249" fmla="*/ 1964143 h 2115654"/>
                <a:gd name="connsiteX250" fmla="*/ 940018 w 1030231"/>
                <a:gd name="connsiteY250" fmla="*/ 1987365 h 2115654"/>
                <a:gd name="connsiteX251" fmla="*/ 906460 w 1030231"/>
                <a:gd name="connsiteY251" fmla="*/ 2004342 h 2115654"/>
                <a:gd name="connsiteX252" fmla="*/ 899826 w 1030231"/>
                <a:gd name="connsiteY252" fmla="*/ 2006293 h 2115654"/>
                <a:gd name="connsiteX253" fmla="*/ 867048 w 1030231"/>
                <a:gd name="connsiteY253" fmla="*/ 2039273 h 2115654"/>
                <a:gd name="connsiteX254" fmla="*/ 862756 w 1030231"/>
                <a:gd name="connsiteY254" fmla="*/ 2047273 h 2115654"/>
                <a:gd name="connsiteX255" fmla="*/ 853586 w 1030231"/>
                <a:gd name="connsiteY255" fmla="*/ 2059958 h 2115654"/>
                <a:gd name="connsiteX256" fmla="*/ 839539 w 1030231"/>
                <a:gd name="connsiteY256" fmla="*/ 2067959 h 2115654"/>
                <a:gd name="connsiteX257" fmla="*/ 830369 w 1030231"/>
                <a:gd name="connsiteY257" fmla="*/ 2075374 h 2115654"/>
                <a:gd name="connsiteX258" fmla="*/ 829393 w 1030231"/>
                <a:gd name="connsiteY258" fmla="*/ 2086497 h 2115654"/>
                <a:gd name="connsiteX259" fmla="*/ 814175 w 1030231"/>
                <a:gd name="connsiteY259" fmla="*/ 2104646 h 211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1030231" h="2115654">
                  <a:moveTo>
                    <a:pt x="814175" y="2104646"/>
                  </a:moveTo>
                  <a:cubicBezTo>
                    <a:pt x="812029" y="2099572"/>
                    <a:pt x="811444" y="2099377"/>
                    <a:pt x="800323" y="2100548"/>
                  </a:cubicBezTo>
                  <a:cubicBezTo>
                    <a:pt x="786470" y="2102109"/>
                    <a:pt x="786275" y="2101718"/>
                    <a:pt x="792714" y="2082594"/>
                  </a:cubicBezTo>
                  <a:lnTo>
                    <a:pt x="796811" y="2070300"/>
                  </a:lnTo>
                  <a:lnTo>
                    <a:pt x="791348" y="2057421"/>
                  </a:lnTo>
                  <a:cubicBezTo>
                    <a:pt x="788226" y="2050201"/>
                    <a:pt x="782373" y="2040639"/>
                    <a:pt x="778276" y="2036150"/>
                  </a:cubicBezTo>
                  <a:lnTo>
                    <a:pt x="770862" y="2027954"/>
                  </a:lnTo>
                  <a:lnTo>
                    <a:pt x="774764" y="2020149"/>
                  </a:lnTo>
                  <a:cubicBezTo>
                    <a:pt x="779642" y="2010977"/>
                    <a:pt x="779642" y="2010001"/>
                    <a:pt x="776325" y="2005513"/>
                  </a:cubicBezTo>
                  <a:cubicBezTo>
                    <a:pt x="773983" y="2002195"/>
                    <a:pt x="772423" y="2002586"/>
                    <a:pt x="751742" y="2011172"/>
                  </a:cubicBezTo>
                  <a:lnTo>
                    <a:pt x="729695" y="2020149"/>
                  </a:lnTo>
                  <a:lnTo>
                    <a:pt x="715062" y="2018002"/>
                  </a:lnTo>
                  <a:cubicBezTo>
                    <a:pt x="702185" y="2016051"/>
                    <a:pt x="699258" y="2016051"/>
                    <a:pt x="693015" y="2018978"/>
                  </a:cubicBezTo>
                  <a:cubicBezTo>
                    <a:pt x="689113" y="2020734"/>
                    <a:pt x="682479" y="2021905"/>
                    <a:pt x="678187" y="2021515"/>
                  </a:cubicBezTo>
                  <a:lnTo>
                    <a:pt x="670578" y="2020929"/>
                  </a:lnTo>
                  <a:lnTo>
                    <a:pt x="671163" y="2002781"/>
                  </a:lnTo>
                  <a:cubicBezTo>
                    <a:pt x="671749" y="1986194"/>
                    <a:pt x="668822" y="1966289"/>
                    <a:pt x="662579" y="1945409"/>
                  </a:cubicBezTo>
                  <a:cubicBezTo>
                    <a:pt x="661018" y="1940335"/>
                    <a:pt x="657896" y="1940921"/>
                    <a:pt x="637020" y="1949702"/>
                  </a:cubicBezTo>
                  <a:cubicBezTo>
                    <a:pt x="626679" y="1953995"/>
                    <a:pt x="617705" y="1957508"/>
                    <a:pt x="616924" y="1957508"/>
                  </a:cubicBezTo>
                  <a:cubicBezTo>
                    <a:pt x="616144" y="1957508"/>
                    <a:pt x="609315" y="1951849"/>
                    <a:pt x="601706" y="1944823"/>
                  </a:cubicBezTo>
                  <a:cubicBezTo>
                    <a:pt x="588634" y="1932529"/>
                    <a:pt x="587463" y="1930968"/>
                    <a:pt x="579074" y="1909112"/>
                  </a:cubicBezTo>
                  <a:cubicBezTo>
                    <a:pt x="574001" y="1896623"/>
                    <a:pt x="569319" y="1885305"/>
                    <a:pt x="568538" y="1884134"/>
                  </a:cubicBezTo>
                  <a:cubicBezTo>
                    <a:pt x="567758" y="1882963"/>
                    <a:pt x="562685" y="1879646"/>
                    <a:pt x="557222" y="1876914"/>
                  </a:cubicBezTo>
                  <a:cubicBezTo>
                    <a:pt x="547857" y="1872230"/>
                    <a:pt x="547272" y="1871450"/>
                    <a:pt x="545906" y="1862668"/>
                  </a:cubicBezTo>
                  <a:cubicBezTo>
                    <a:pt x="544930" y="1854667"/>
                    <a:pt x="545516" y="1852326"/>
                    <a:pt x="550588" y="1844325"/>
                  </a:cubicBezTo>
                  <a:cubicBezTo>
                    <a:pt x="555661" y="1836519"/>
                    <a:pt x="556442" y="1833202"/>
                    <a:pt x="556442" y="1822469"/>
                  </a:cubicBezTo>
                  <a:cubicBezTo>
                    <a:pt x="556442" y="1800222"/>
                    <a:pt x="555661" y="1798661"/>
                    <a:pt x="538687" y="1786367"/>
                  </a:cubicBezTo>
                  <a:cubicBezTo>
                    <a:pt x="524640" y="1775830"/>
                    <a:pt x="522688" y="1773683"/>
                    <a:pt x="513519" y="1756315"/>
                  </a:cubicBezTo>
                  <a:cubicBezTo>
                    <a:pt x="505324" y="1740899"/>
                    <a:pt x="501422" y="1735825"/>
                    <a:pt x="491277" y="1727434"/>
                  </a:cubicBezTo>
                  <a:cubicBezTo>
                    <a:pt x="477424" y="1715921"/>
                    <a:pt x="476449" y="1713189"/>
                    <a:pt x="476449" y="1685283"/>
                  </a:cubicBezTo>
                  <a:cubicBezTo>
                    <a:pt x="476449" y="1671818"/>
                    <a:pt x="476253" y="1671038"/>
                    <a:pt x="471571" y="1669867"/>
                  </a:cubicBezTo>
                  <a:cubicBezTo>
                    <a:pt x="461230" y="1667135"/>
                    <a:pt x="443671" y="1666550"/>
                    <a:pt x="432940" y="1668306"/>
                  </a:cubicBezTo>
                  <a:cubicBezTo>
                    <a:pt x="425526" y="1669477"/>
                    <a:pt x="421234" y="1669477"/>
                    <a:pt x="420453" y="1668111"/>
                  </a:cubicBezTo>
                  <a:cubicBezTo>
                    <a:pt x="419868" y="1666940"/>
                    <a:pt x="418502" y="1655817"/>
                    <a:pt x="417722" y="1643523"/>
                  </a:cubicBezTo>
                  <a:cubicBezTo>
                    <a:pt x="416551" y="1625765"/>
                    <a:pt x="414405" y="1613666"/>
                    <a:pt x="407186" y="1587712"/>
                  </a:cubicBezTo>
                  <a:cubicBezTo>
                    <a:pt x="399772" y="1560392"/>
                    <a:pt x="398407" y="1552781"/>
                    <a:pt x="399382" y="1544585"/>
                  </a:cubicBezTo>
                  <a:cubicBezTo>
                    <a:pt x="400553" y="1535609"/>
                    <a:pt x="400163" y="1534438"/>
                    <a:pt x="395870" y="1531511"/>
                  </a:cubicBezTo>
                  <a:cubicBezTo>
                    <a:pt x="392554" y="1529364"/>
                    <a:pt x="390212" y="1525071"/>
                    <a:pt x="388651" y="1518046"/>
                  </a:cubicBezTo>
                  <a:cubicBezTo>
                    <a:pt x="386505" y="1509264"/>
                    <a:pt x="381823" y="1502239"/>
                    <a:pt x="356264" y="1470236"/>
                  </a:cubicBezTo>
                  <a:cubicBezTo>
                    <a:pt x="339680" y="1449551"/>
                    <a:pt x="326218" y="1431793"/>
                    <a:pt x="326218" y="1430817"/>
                  </a:cubicBezTo>
                  <a:cubicBezTo>
                    <a:pt x="326218" y="1429841"/>
                    <a:pt x="332851" y="1425158"/>
                    <a:pt x="341046" y="1420669"/>
                  </a:cubicBezTo>
                  <a:lnTo>
                    <a:pt x="356069" y="1412473"/>
                  </a:lnTo>
                  <a:lnTo>
                    <a:pt x="354703" y="1391008"/>
                  </a:lnTo>
                  <a:cubicBezTo>
                    <a:pt x="353533" y="1372274"/>
                    <a:pt x="352557" y="1368371"/>
                    <a:pt x="347484" y="1359395"/>
                  </a:cubicBezTo>
                  <a:cubicBezTo>
                    <a:pt x="337144" y="1340856"/>
                    <a:pt x="338314" y="1341051"/>
                    <a:pt x="308658" y="1353931"/>
                  </a:cubicBezTo>
                  <a:lnTo>
                    <a:pt x="282905" y="1365054"/>
                  </a:lnTo>
                  <a:lnTo>
                    <a:pt x="268857" y="1357443"/>
                  </a:lnTo>
                  <a:cubicBezTo>
                    <a:pt x="254614" y="1349637"/>
                    <a:pt x="251688" y="1346905"/>
                    <a:pt x="221056" y="1311194"/>
                  </a:cubicBezTo>
                  <a:cubicBezTo>
                    <a:pt x="211301" y="1299486"/>
                    <a:pt x="202326" y="1290119"/>
                    <a:pt x="201351" y="1290119"/>
                  </a:cubicBezTo>
                  <a:cubicBezTo>
                    <a:pt x="200375" y="1290119"/>
                    <a:pt x="200180" y="1285240"/>
                    <a:pt x="200765" y="1279386"/>
                  </a:cubicBezTo>
                  <a:cubicBezTo>
                    <a:pt x="201741" y="1269434"/>
                    <a:pt x="201351" y="1268068"/>
                    <a:pt x="193547" y="1256164"/>
                  </a:cubicBezTo>
                  <a:lnTo>
                    <a:pt x="185352" y="1243480"/>
                  </a:lnTo>
                  <a:lnTo>
                    <a:pt x="188474" y="1223380"/>
                  </a:lnTo>
                  <a:lnTo>
                    <a:pt x="191791" y="1203280"/>
                  </a:lnTo>
                  <a:lnTo>
                    <a:pt x="184572" y="1196645"/>
                  </a:lnTo>
                  <a:cubicBezTo>
                    <a:pt x="177548" y="1190206"/>
                    <a:pt x="177353" y="1189815"/>
                    <a:pt x="177743" y="1176546"/>
                  </a:cubicBezTo>
                  <a:cubicBezTo>
                    <a:pt x="178133" y="1163666"/>
                    <a:pt x="177743" y="1162300"/>
                    <a:pt x="170914" y="1152543"/>
                  </a:cubicBezTo>
                  <a:lnTo>
                    <a:pt x="163696" y="1142005"/>
                  </a:lnTo>
                  <a:lnTo>
                    <a:pt x="167012" y="1120344"/>
                  </a:lnTo>
                  <a:lnTo>
                    <a:pt x="170134" y="1098684"/>
                  </a:lnTo>
                  <a:lnTo>
                    <a:pt x="163305" y="1053410"/>
                  </a:lnTo>
                  <a:cubicBezTo>
                    <a:pt x="159403" y="1028432"/>
                    <a:pt x="156282" y="1005600"/>
                    <a:pt x="156086" y="1002283"/>
                  </a:cubicBezTo>
                  <a:cubicBezTo>
                    <a:pt x="155891" y="996233"/>
                    <a:pt x="167012" y="972036"/>
                    <a:pt x="169939" y="972036"/>
                  </a:cubicBezTo>
                  <a:cubicBezTo>
                    <a:pt x="170914" y="972036"/>
                    <a:pt x="176963" y="963840"/>
                    <a:pt x="183401" y="953887"/>
                  </a:cubicBezTo>
                  <a:lnTo>
                    <a:pt x="195498" y="935934"/>
                  </a:lnTo>
                  <a:lnTo>
                    <a:pt x="192961" y="926177"/>
                  </a:lnTo>
                  <a:cubicBezTo>
                    <a:pt x="191205" y="918957"/>
                    <a:pt x="189449" y="915835"/>
                    <a:pt x="185937" y="914469"/>
                  </a:cubicBezTo>
                  <a:cubicBezTo>
                    <a:pt x="183401" y="913298"/>
                    <a:pt x="179889" y="909005"/>
                    <a:pt x="177743" y="904321"/>
                  </a:cubicBezTo>
                  <a:lnTo>
                    <a:pt x="174231" y="895930"/>
                  </a:lnTo>
                  <a:lnTo>
                    <a:pt x="157647" y="895930"/>
                  </a:lnTo>
                  <a:cubicBezTo>
                    <a:pt x="148477" y="895930"/>
                    <a:pt x="140673" y="895345"/>
                    <a:pt x="140283" y="894564"/>
                  </a:cubicBezTo>
                  <a:cubicBezTo>
                    <a:pt x="139112" y="892417"/>
                    <a:pt x="151989" y="824508"/>
                    <a:pt x="154526" y="819824"/>
                  </a:cubicBezTo>
                  <a:cubicBezTo>
                    <a:pt x="155501" y="817873"/>
                    <a:pt x="156477" y="811043"/>
                    <a:pt x="156477" y="804798"/>
                  </a:cubicBezTo>
                  <a:cubicBezTo>
                    <a:pt x="156477" y="794260"/>
                    <a:pt x="155891" y="792699"/>
                    <a:pt x="149648" y="786650"/>
                  </a:cubicBezTo>
                  <a:cubicBezTo>
                    <a:pt x="143210" y="780405"/>
                    <a:pt x="142819" y="779234"/>
                    <a:pt x="142819" y="767331"/>
                  </a:cubicBezTo>
                  <a:lnTo>
                    <a:pt x="142819" y="754451"/>
                  </a:lnTo>
                  <a:lnTo>
                    <a:pt x="124089" y="737864"/>
                  </a:lnTo>
                  <a:cubicBezTo>
                    <a:pt x="113749" y="728692"/>
                    <a:pt x="104189" y="721082"/>
                    <a:pt x="102823" y="720692"/>
                  </a:cubicBezTo>
                  <a:cubicBezTo>
                    <a:pt x="101262" y="720301"/>
                    <a:pt x="97360" y="721472"/>
                    <a:pt x="94043" y="723228"/>
                  </a:cubicBezTo>
                  <a:cubicBezTo>
                    <a:pt x="88385" y="726156"/>
                    <a:pt x="87605" y="726156"/>
                    <a:pt x="84483" y="723424"/>
                  </a:cubicBezTo>
                  <a:cubicBezTo>
                    <a:pt x="81556" y="720692"/>
                    <a:pt x="81361" y="718935"/>
                    <a:pt x="82922" y="710934"/>
                  </a:cubicBezTo>
                  <a:cubicBezTo>
                    <a:pt x="85458" y="698640"/>
                    <a:pt x="82142" y="691030"/>
                    <a:pt x="73167" y="688688"/>
                  </a:cubicBezTo>
                  <a:cubicBezTo>
                    <a:pt x="68289" y="687517"/>
                    <a:pt x="65948" y="685176"/>
                    <a:pt x="63802" y="680102"/>
                  </a:cubicBezTo>
                  <a:cubicBezTo>
                    <a:pt x="61265" y="674052"/>
                    <a:pt x="61265" y="670735"/>
                    <a:pt x="63997" y="651026"/>
                  </a:cubicBezTo>
                  <a:cubicBezTo>
                    <a:pt x="67119" y="628974"/>
                    <a:pt x="66924" y="628584"/>
                    <a:pt x="63021" y="622925"/>
                  </a:cubicBezTo>
                  <a:cubicBezTo>
                    <a:pt x="60095" y="619022"/>
                    <a:pt x="58924" y="614339"/>
                    <a:pt x="58924" y="607509"/>
                  </a:cubicBezTo>
                  <a:cubicBezTo>
                    <a:pt x="58924" y="599313"/>
                    <a:pt x="58144" y="597361"/>
                    <a:pt x="54047" y="594629"/>
                  </a:cubicBezTo>
                  <a:cubicBezTo>
                    <a:pt x="51315" y="592873"/>
                    <a:pt x="47413" y="587994"/>
                    <a:pt x="45267" y="583701"/>
                  </a:cubicBezTo>
                  <a:cubicBezTo>
                    <a:pt x="40975" y="575115"/>
                    <a:pt x="36487" y="571993"/>
                    <a:pt x="28488" y="571993"/>
                  </a:cubicBezTo>
                  <a:lnTo>
                    <a:pt x="23220" y="571993"/>
                  </a:lnTo>
                  <a:lnTo>
                    <a:pt x="24196" y="586043"/>
                  </a:lnTo>
                  <a:cubicBezTo>
                    <a:pt x="25366" y="601069"/>
                    <a:pt x="23220" y="611021"/>
                    <a:pt x="18733" y="611021"/>
                  </a:cubicBezTo>
                  <a:cubicBezTo>
                    <a:pt x="17367" y="611021"/>
                    <a:pt x="12684" y="609655"/>
                    <a:pt x="8392" y="607899"/>
                  </a:cubicBezTo>
                  <a:lnTo>
                    <a:pt x="783" y="604972"/>
                  </a:lnTo>
                  <a:lnTo>
                    <a:pt x="-388" y="564577"/>
                  </a:lnTo>
                  <a:cubicBezTo>
                    <a:pt x="-973" y="542331"/>
                    <a:pt x="-2144" y="518328"/>
                    <a:pt x="-2729" y="511108"/>
                  </a:cubicBezTo>
                  <a:cubicBezTo>
                    <a:pt x="-3704" y="498619"/>
                    <a:pt x="-3509" y="497838"/>
                    <a:pt x="1368" y="494716"/>
                  </a:cubicBezTo>
                  <a:cubicBezTo>
                    <a:pt x="6246" y="491594"/>
                    <a:pt x="6831" y="491594"/>
                    <a:pt x="12099" y="494521"/>
                  </a:cubicBezTo>
                  <a:cubicBezTo>
                    <a:pt x="18342" y="498229"/>
                    <a:pt x="23025" y="498814"/>
                    <a:pt x="24781" y="495887"/>
                  </a:cubicBezTo>
                  <a:cubicBezTo>
                    <a:pt x="25366" y="494911"/>
                    <a:pt x="21464" y="488471"/>
                    <a:pt x="15806" y="481837"/>
                  </a:cubicBezTo>
                  <a:cubicBezTo>
                    <a:pt x="2344" y="465640"/>
                    <a:pt x="1173" y="462713"/>
                    <a:pt x="5075" y="455102"/>
                  </a:cubicBezTo>
                  <a:cubicBezTo>
                    <a:pt x="8392" y="449053"/>
                    <a:pt x="10928" y="447491"/>
                    <a:pt x="13075" y="450809"/>
                  </a:cubicBezTo>
                  <a:cubicBezTo>
                    <a:pt x="14635" y="453541"/>
                    <a:pt x="29658" y="452565"/>
                    <a:pt x="29658" y="449833"/>
                  </a:cubicBezTo>
                  <a:cubicBezTo>
                    <a:pt x="29658" y="448467"/>
                    <a:pt x="26927" y="441637"/>
                    <a:pt x="23805" y="434417"/>
                  </a:cubicBezTo>
                  <a:cubicBezTo>
                    <a:pt x="16977" y="419001"/>
                    <a:pt x="16782" y="417830"/>
                    <a:pt x="21854" y="409634"/>
                  </a:cubicBezTo>
                  <a:cubicBezTo>
                    <a:pt x="23805" y="406121"/>
                    <a:pt x="27122" y="396949"/>
                    <a:pt x="28878" y="389144"/>
                  </a:cubicBezTo>
                  <a:cubicBezTo>
                    <a:pt x="32195" y="375093"/>
                    <a:pt x="32195" y="374703"/>
                    <a:pt x="28098" y="364556"/>
                  </a:cubicBezTo>
                  <a:cubicBezTo>
                    <a:pt x="23610" y="353823"/>
                    <a:pt x="23025" y="348359"/>
                    <a:pt x="24976" y="338016"/>
                  </a:cubicBezTo>
                  <a:lnTo>
                    <a:pt x="26342" y="331772"/>
                  </a:lnTo>
                  <a:lnTo>
                    <a:pt x="30829" y="336065"/>
                  </a:lnTo>
                  <a:cubicBezTo>
                    <a:pt x="36877" y="341724"/>
                    <a:pt x="42145" y="339772"/>
                    <a:pt x="40584" y="332552"/>
                  </a:cubicBezTo>
                  <a:cubicBezTo>
                    <a:pt x="37072" y="315575"/>
                    <a:pt x="38633" y="306208"/>
                    <a:pt x="49559" y="280254"/>
                  </a:cubicBezTo>
                  <a:cubicBezTo>
                    <a:pt x="55607" y="266399"/>
                    <a:pt x="63607" y="245518"/>
                    <a:pt x="67704" y="234005"/>
                  </a:cubicBezTo>
                  <a:cubicBezTo>
                    <a:pt x="74728" y="213710"/>
                    <a:pt x="75313" y="212930"/>
                    <a:pt x="81751" y="211759"/>
                  </a:cubicBezTo>
                  <a:cubicBezTo>
                    <a:pt x="93263" y="209612"/>
                    <a:pt x="95799" y="196342"/>
                    <a:pt x="87019" y="185610"/>
                  </a:cubicBezTo>
                  <a:cubicBezTo>
                    <a:pt x="81947" y="179755"/>
                    <a:pt x="81361" y="179560"/>
                    <a:pt x="71411" y="180926"/>
                  </a:cubicBezTo>
                  <a:cubicBezTo>
                    <a:pt x="58924" y="182487"/>
                    <a:pt x="58339" y="180926"/>
                    <a:pt x="65753" y="166095"/>
                  </a:cubicBezTo>
                  <a:cubicBezTo>
                    <a:pt x="70045" y="157509"/>
                    <a:pt x="71996" y="150484"/>
                    <a:pt x="69850" y="150484"/>
                  </a:cubicBezTo>
                  <a:cubicBezTo>
                    <a:pt x="69460" y="150484"/>
                    <a:pt x="65363" y="152240"/>
                    <a:pt x="60680" y="154387"/>
                  </a:cubicBezTo>
                  <a:cubicBezTo>
                    <a:pt x="55998" y="156533"/>
                    <a:pt x="51120" y="158289"/>
                    <a:pt x="49754" y="158289"/>
                  </a:cubicBezTo>
                  <a:cubicBezTo>
                    <a:pt x="48389" y="158289"/>
                    <a:pt x="51120" y="144825"/>
                    <a:pt x="57363" y="121603"/>
                  </a:cubicBezTo>
                  <a:cubicBezTo>
                    <a:pt x="62631" y="101503"/>
                    <a:pt x="67509" y="81793"/>
                    <a:pt x="68094" y="77695"/>
                  </a:cubicBezTo>
                  <a:cubicBezTo>
                    <a:pt x="68875" y="72231"/>
                    <a:pt x="71216" y="68133"/>
                    <a:pt x="76289" y="63645"/>
                  </a:cubicBezTo>
                  <a:cubicBezTo>
                    <a:pt x="82142" y="58181"/>
                    <a:pt x="82922" y="56425"/>
                    <a:pt x="81166" y="53498"/>
                  </a:cubicBezTo>
                  <a:cubicBezTo>
                    <a:pt x="79800" y="51351"/>
                    <a:pt x="75703" y="49595"/>
                    <a:pt x="71021" y="48814"/>
                  </a:cubicBezTo>
                  <a:cubicBezTo>
                    <a:pt x="66533" y="48229"/>
                    <a:pt x="62436" y="47253"/>
                    <a:pt x="61656" y="46668"/>
                  </a:cubicBezTo>
                  <a:cubicBezTo>
                    <a:pt x="61070" y="45887"/>
                    <a:pt x="62241" y="38081"/>
                    <a:pt x="64192" y="29300"/>
                  </a:cubicBezTo>
                  <a:lnTo>
                    <a:pt x="67704" y="13103"/>
                  </a:lnTo>
                  <a:lnTo>
                    <a:pt x="75118" y="11542"/>
                  </a:lnTo>
                  <a:cubicBezTo>
                    <a:pt x="79215" y="10761"/>
                    <a:pt x="87800" y="6468"/>
                    <a:pt x="94238" y="2175"/>
                  </a:cubicBezTo>
                  <a:lnTo>
                    <a:pt x="105749" y="-5826"/>
                  </a:lnTo>
                  <a:lnTo>
                    <a:pt x="110822" y="-1923"/>
                  </a:lnTo>
                  <a:cubicBezTo>
                    <a:pt x="113554" y="224"/>
                    <a:pt x="116870" y="1590"/>
                    <a:pt x="118431" y="1004"/>
                  </a:cubicBezTo>
                  <a:cubicBezTo>
                    <a:pt x="119797" y="419"/>
                    <a:pt x="123309" y="1395"/>
                    <a:pt x="125845" y="3151"/>
                  </a:cubicBezTo>
                  <a:cubicBezTo>
                    <a:pt x="130137" y="5883"/>
                    <a:pt x="132869" y="6078"/>
                    <a:pt x="145941" y="4127"/>
                  </a:cubicBezTo>
                  <a:cubicBezTo>
                    <a:pt x="154330" y="3151"/>
                    <a:pt x="162525" y="809"/>
                    <a:pt x="164281" y="-752"/>
                  </a:cubicBezTo>
                  <a:cubicBezTo>
                    <a:pt x="166037" y="-2313"/>
                    <a:pt x="170134" y="-4069"/>
                    <a:pt x="173256" y="-4850"/>
                  </a:cubicBezTo>
                  <a:cubicBezTo>
                    <a:pt x="178523" y="-5826"/>
                    <a:pt x="180084" y="-4850"/>
                    <a:pt x="188669" y="5102"/>
                  </a:cubicBezTo>
                  <a:lnTo>
                    <a:pt x="198229" y="16421"/>
                  </a:lnTo>
                  <a:lnTo>
                    <a:pt x="194717" y="25397"/>
                  </a:lnTo>
                  <a:cubicBezTo>
                    <a:pt x="187303" y="45107"/>
                    <a:pt x="186913" y="46473"/>
                    <a:pt x="189644" y="55839"/>
                  </a:cubicBezTo>
                  <a:cubicBezTo>
                    <a:pt x="191010" y="60718"/>
                    <a:pt x="194717" y="68719"/>
                    <a:pt x="198034" y="73597"/>
                  </a:cubicBezTo>
                  <a:cubicBezTo>
                    <a:pt x="203107" y="81403"/>
                    <a:pt x="204668" y="82379"/>
                    <a:pt x="209155" y="81403"/>
                  </a:cubicBezTo>
                  <a:cubicBezTo>
                    <a:pt x="213642" y="80623"/>
                    <a:pt x="215008" y="81403"/>
                    <a:pt x="218715" y="88233"/>
                  </a:cubicBezTo>
                  <a:cubicBezTo>
                    <a:pt x="223593" y="96819"/>
                    <a:pt x="224568" y="97015"/>
                    <a:pt x="232958" y="92721"/>
                  </a:cubicBezTo>
                  <a:cubicBezTo>
                    <a:pt x="238616" y="89794"/>
                    <a:pt x="239201" y="89794"/>
                    <a:pt x="241542" y="92917"/>
                  </a:cubicBezTo>
                  <a:cubicBezTo>
                    <a:pt x="243103" y="94868"/>
                    <a:pt x="243689" y="98771"/>
                    <a:pt x="242908" y="102088"/>
                  </a:cubicBezTo>
                  <a:cubicBezTo>
                    <a:pt x="241933" y="107162"/>
                    <a:pt x="242128" y="107747"/>
                    <a:pt x="246420" y="106772"/>
                  </a:cubicBezTo>
                  <a:cubicBezTo>
                    <a:pt x="248956" y="106186"/>
                    <a:pt x="263004" y="104235"/>
                    <a:pt x="277442" y="102479"/>
                  </a:cubicBezTo>
                  <a:cubicBezTo>
                    <a:pt x="302610" y="99356"/>
                    <a:pt x="304366" y="99356"/>
                    <a:pt x="314121" y="102479"/>
                  </a:cubicBezTo>
                  <a:cubicBezTo>
                    <a:pt x="326023" y="106577"/>
                    <a:pt x="328559" y="105406"/>
                    <a:pt x="332071" y="94673"/>
                  </a:cubicBezTo>
                  <a:cubicBezTo>
                    <a:pt x="333242" y="90965"/>
                    <a:pt x="334998" y="88038"/>
                    <a:pt x="335973" y="88038"/>
                  </a:cubicBezTo>
                  <a:cubicBezTo>
                    <a:pt x="336949" y="88038"/>
                    <a:pt x="341241" y="90965"/>
                    <a:pt x="345923" y="94283"/>
                  </a:cubicBezTo>
                  <a:cubicBezTo>
                    <a:pt x="353337" y="100137"/>
                    <a:pt x="355093" y="103454"/>
                    <a:pt x="365239" y="129018"/>
                  </a:cubicBezTo>
                  <a:cubicBezTo>
                    <a:pt x="372653" y="148142"/>
                    <a:pt x="379677" y="162387"/>
                    <a:pt x="386895" y="172925"/>
                  </a:cubicBezTo>
                  <a:cubicBezTo>
                    <a:pt x="395870" y="186000"/>
                    <a:pt x="398602" y="192244"/>
                    <a:pt x="403284" y="209612"/>
                  </a:cubicBezTo>
                  <a:cubicBezTo>
                    <a:pt x="406991" y="224053"/>
                    <a:pt x="409918" y="231273"/>
                    <a:pt x="412454" y="232639"/>
                  </a:cubicBezTo>
                  <a:cubicBezTo>
                    <a:pt x="416747" y="234981"/>
                    <a:pt x="416942" y="238884"/>
                    <a:pt x="412844" y="245323"/>
                  </a:cubicBezTo>
                  <a:cubicBezTo>
                    <a:pt x="407772" y="252739"/>
                    <a:pt x="410308" y="264642"/>
                    <a:pt x="418502" y="273229"/>
                  </a:cubicBezTo>
                  <a:cubicBezTo>
                    <a:pt x="425136" y="280059"/>
                    <a:pt x="425526" y="281034"/>
                    <a:pt x="427477" y="302695"/>
                  </a:cubicBezTo>
                  <a:cubicBezTo>
                    <a:pt x="430404" y="331772"/>
                    <a:pt x="430599" y="332747"/>
                    <a:pt x="437233" y="340163"/>
                  </a:cubicBezTo>
                  <a:cubicBezTo>
                    <a:pt x="442110" y="346017"/>
                    <a:pt x="443281" y="350310"/>
                    <a:pt x="449134" y="386997"/>
                  </a:cubicBezTo>
                  <a:lnTo>
                    <a:pt x="455767" y="427392"/>
                  </a:lnTo>
                  <a:lnTo>
                    <a:pt x="451475" y="435197"/>
                  </a:lnTo>
                  <a:lnTo>
                    <a:pt x="446988" y="443003"/>
                  </a:lnTo>
                  <a:lnTo>
                    <a:pt x="455963" y="446906"/>
                  </a:lnTo>
                  <a:cubicBezTo>
                    <a:pt x="466108" y="451394"/>
                    <a:pt x="470205" y="458029"/>
                    <a:pt x="466888" y="464469"/>
                  </a:cubicBezTo>
                  <a:cubicBezTo>
                    <a:pt x="464742" y="468177"/>
                    <a:pt x="465133" y="468567"/>
                    <a:pt x="470010" y="468567"/>
                  </a:cubicBezTo>
                  <a:cubicBezTo>
                    <a:pt x="473132" y="468567"/>
                    <a:pt x="482302" y="472470"/>
                    <a:pt x="490301" y="477153"/>
                  </a:cubicBezTo>
                  <a:cubicBezTo>
                    <a:pt x="504153" y="485349"/>
                    <a:pt x="526591" y="493155"/>
                    <a:pt x="582976" y="509352"/>
                  </a:cubicBezTo>
                  <a:lnTo>
                    <a:pt x="596633" y="513450"/>
                  </a:lnTo>
                  <a:lnTo>
                    <a:pt x="613217" y="536281"/>
                  </a:lnTo>
                  <a:cubicBezTo>
                    <a:pt x="622387" y="548966"/>
                    <a:pt x="631752" y="562040"/>
                    <a:pt x="633898" y="565163"/>
                  </a:cubicBezTo>
                  <a:cubicBezTo>
                    <a:pt x="638386" y="571797"/>
                    <a:pt x="645409" y="602825"/>
                    <a:pt x="642873" y="605167"/>
                  </a:cubicBezTo>
                  <a:cubicBezTo>
                    <a:pt x="642093" y="606143"/>
                    <a:pt x="637410" y="607118"/>
                    <a:pt x="632532" y="607509"/>
                  </a:cubicBezTo>
                  <a:lnTo>
                    <a:pt x="623948" y="608094"/>
                  </a:lnTo>
                  <a:lnTo>
                    <a:pt x="633313" y="616875"/>
                  </a:lnTo>
                  <a:cubicBezTo>
                    <a:pt x="638386" y="621754"/>
                    <a:pt x="648336" y="631901"/>
                    <a:pt x="655165" y="639707"/>
                  </a:cubicBezTo>
                  <a:lnTo>
                    <a:pt x="667651" y="653562"/>
                  </a:lnTo>
                  <a:lnTo>
                    <a:pt x="657311" y="663515"/>
                  </a:lnTo>
                  <a:cubicBezTo>
                    <a:pt x="647165" y="673077"/>
                    <a:pt x="646775" y="674052"/>
                    <a:pt x="642288" y="693372"/>
                  </a:cubicBezTo>
                  <a:cubicBezTo>
                    <a:pt x="639361" y="705080"/>
                    <a:pt x="635459" y="716008"/>
                    <a:pt x="632532" y="720301"/>
                  </a:cubicBezTo>
                  <a:cubicBezTo>
                    <a:pt x="619070" y="740011"/>
                    <a:pt x="615363" y="743718"/>
                    <a:pt x="601316" y="751914"/>
                  </a:cubicBezTo>
                  <a:lnTo>
                    <a:pt x="586683" y="760306"/>
                  </a:lnTo>
                  <a:lnTo>
                    <a:pt x="584732" y="772404"/>
                  </a:lnTo>
                  <a:cubicBezTo>
                    <a:pt x="583756" y="779039"/>
                    <a:pt x="582195" y="784894"/>
                    <a:pt x="581610" y="785674"/>
                  </a:cubicBezTo>
                  <a:cubicBezTo>
                    <a:pt x="580049" y="787235"/>
                    <a:pt x="549028" y="792504"/>
                    <a:pt x="541419" y="792504"/>
                  </a:cubicBezTo>
                  <a:cubicBezTo>
                    <a:pt x="533419" y="792504"/>
                    <a:pt x="532639" y="794260"/>
                    <a:pt x="526981" y="820995"/>
                  </a:cubicBezTo>
                  <a:cubicBezTo>
                    <a:pt x="522493" y="842851"/>
                    <a:pt x="522493" y="843046"/>
                    <a:pt x="525420" y="879538"/>
                  </a:cubicBezTo>
                  <a:cubicBezTo>
                    <a:pt x="527956" y="909980"/>
                    <a:pt x="527956" y="918176"/>
                    <a:pt x="526005" y="925982"/>
                  </a:cubicBezTo>
                  <a:cubicBezTo>
                    <a:pt x="523859" y="934178"/>
                    <a:pt x="524054" y="936325"/>
                    <a:pt x="526786" y="942179"/>
                  </a:cubicBezTo>
                  <a:cubicBezTo>
                    <a:pt x="529907" y="948619"/>
                    <a:pt x="530298" y="948814"/>
                    <a:pt x="538297" y="947643"/>
                  </a:cubicBezTo>
                  <a:lnTo>
                    <a:pt x="546686" y="946472"/>
                  </a:lnTo>
                  <a:lnTo>
                    <a:pt x="546686" y="963449"/>
                  </a:lnTo>
                  <a:cubicBezTo>
                    <a:pt x="546686" y="978280"/>
                    <a:pt x="547857" y="984135"/>
                    <a:pt x="555466" y="1008137"/>
                  </a:cubicBezTo>
                  <a:lnTo>
                    <a:pt x="564051" y="1035652"/>
                  </a:lnTo>
                  <a:lnTo>
                    <a:pt x="559368" y="1049312"/>
                  </a:lnTo>
                  <a:cubicBezTo>
                    <a:pt x="556637" y="1056728"/>
                    <a:pt x="554491" y="1065704"/>
                    <a:pt x="554491" y="1069412"/>
                  </a:cubicBezTo>
                  <a:lnTo>
                    <a:pt x="554491" y="1076242"/>
                  </a:lnTo>
                  <a:lnTo>
                    <a:pt x="560539" y="1069997"/>
                  </a:lnTo>
                  <a:cubicBezTo>
                    <a:pt x="568148" y="1062192"/>
                    <a:pt x="573026" y="1061997"/>
                    <a:pt x="576928" y="1069607"/>
                  </a:cubicBezTo>
                  <a:cubicBezTo>
                    <a:pt x="578488" y="1072729"/>
                    <a:pt x="584342" y="1078389"/>
                    <a:pt x="589805" y="1082096"/>
                  </a:cubicBezTo>
                  <a:cubicBezTo>
                    <a:pt x="596828" y="1086780"/>
                    <a:pt x="603852" y="1094781"/>
                    <a:pt x="614973" y="1110587"/>
                  </a:cubicBezTo>
                  <a:cubicBezTo>
                    <a:pt x="627655" y="1128736"/>
                    <a:pt x="630777" y="1134590"/>
                    <a:pt x="633508" y="1146298"/>
                  </a:cubicBezTo>
                  <a:cubicBezTo>
                    <a:pt x="636630" y="1159178"/>
                    <a:pt x="651458" y="1188840"/>
                    <a:pt x="656140" y="1191767"/>
                  </a:cubicBezTo>
                  <a:cubicBezTo>
                    <a:pt x="657311" y="1192352"/>
                    <a:pt x="660237" y="1191572"/>
                    <a:pt x="662774" y="1189815"/>
                  </a:cubicBezTo>
                  <a:cubicBezTo>
                    <a:pt x="665310" y="1188059"/>
                    <a:pt x="668627" y="1186693"/>
                    <a:pt x="669798" y="1186693"/>
                  </a:cubicBezTo>
                  <a:cubicBezTo>
                    <a:pt x="673309" y="1186693"/>
                    <a:pt x="696527" y="1207768"/>
                    <a:pt x="703356" y="1217135"/>
                  </a:cubicBezTo>
                  <a:cubicBezTo>
                    <a:pt x="706867" y="1221819"/>
                    <a:pt x="710574" y="1225526"/>
                    <a:pt x="711940" y="1225722"/>
                  </a:cubicBezTo>
                  <a:cubicBezTo>
                    <a:pt x="713111" y="1225722"/>
                    <a:pt x="715842" y="1223185"/>
                    <a:pt x="717793" y="1219867"/>
                  </a:cubicBezTo>
                  <a:cubicBezTo>
                    <a:pt x="719549" y="1216550"/>
                    <a:pt x="722086" y="1214013"/>
                    <a:pt x="723256" y="1214013"/>
                  </a:cubicBezTo>
                  <a:cubicBezTo>
                    <a:pt x="727158" y="1214013"/>
                    <a:pt x="736523" y="1225331"/>
                    <a:pt x="735353" y="1228454"/>
                  </a:cubicBezTo>
                  <a:cubicBezTo>
                    <a:pt x="733987" y="1231771"/>
                    <a:pt x="752912" y="1246016"/>
                    <a:pt x="783153" y="1264945"/>
                  </a:cubicBezTo>
                  <a:lnTo>
                    <a:pt x="800128" y="1275483"/>
                  </a:lnTo>
                  <a:lnTo>
                    <a:pt x="812419" y="1302413"/>
                  </a:lnTo>
                  <a:cubicBezTo>
                    <a:pt x="823735" y="1327196"/>
                    <a:pt x="826076" y="1330708"/>
                    <a:pt x="843636" y="1350418"/>
                  </a:cubicBezTo>
                  <a:cubicBezTo>
                    <a:pt x="854172" y="1362127"/>
                    <a:pt x="862756" y="1372664"/>
                    <a:pt x="862756" y="1374030"/>
                  </a:cubicBezTo>
                  <a:cubicBezTo>
                    <a:pt x="862756" y="1375201"/>
                    <a:pt x="857488" y="1382812"/>
                    <a:pt x="850855" y="1390813"/>
                  </a:cubicBezTo>
                  <a:cubicBezTo>
                    <a:pt x="840709" y="1403302"/>
                    <a:pt x="838953" y="1406814"/>
                    <a:pt x="837197" y="1416962"/>
                  </a:cubicBezTo>
                  <a:cubicBezTo>
                    <a:pt x="836222" y="1423597"/>
                    <a:pt x="836027" y="1429841"/>
                    <a:pt x="836807" y="1431207"/>
                  </a:cubicBezTo>
                  <a:cubicBezTo>
                    <a:pt x="837588" y="1432573"/>
                    <a:pt x="845977" y="1443501"/>
                    <a:pt x="855537" y="1455600"/>
                  </a:cubicBezTo>
                  <a:cubicBezTo>
                    <a:pt x="874853" y="1480188"/>
                    <a:pt x="874267" y="1477846"/>
                    <a:pt x="865878" y="1497361"/>
                  </a:cubicBezTo>
                  <a:lnTo>
                    <a:pt x="862951" y="1504386"/>
                  </a:lnTo>
                  <a:lnTo>
                    <a:pt x="873097" y="1512777"/>
                  </a:lnTo>
                  <a:cubicBezTo>
                    <a:pt x="878560" y="1517460"/>
                    <a:pt x="892607" y="1532681"/>
                    <a:pt x="903923" y="1546732"/>
                  </a:cubicBezTo>
                  <a:lnTo>
                    <a:pt x="924409" y="1572100"/>
                  </a:lnTo>
                  <a:lnTo>
                    <a:pt x="942749" y="1572686"/>
                  </a:lnTo>
                  <a:cubicBezTo>
                    <a:pt x="959528" y="1573271"/>
                    <a:pt x="961479" y="1573661"/>
                    <a:pt x="969283" y="1579321"/>
                  </a:cubicBezTo>
                  <a:cubicBezTo>
                    <a:pt x="977283" y="1584980"/>
                    <a:pt x="979234" y="1585565"/>
                    <a:pt x="997964" y="1586346"/>
                  </a:cubicBezTo>
                  <a:cubicBezTo>
                    <a:pt x="1013767" y="1586931"/>
                    <a:pt x="1019035" y="1587907"/>
                    <a:pt x="1022547" y="1590834"/>
                  </a:cubicBezTo>
                  <a:lnTo>
                    <a:pt x="1027034" y="1594542"/>
                  </a:lnTo>
                  <a:lnTo>
                    <a:pt x="1022547" y="1612495"/>
                  </a:lnTo>
                  <a:cubicBezTo>
                    <a:pt x="1018450" y="1627911"/>
                    <a:pt x="1016499" y="1632400"/>
                    <a:pt x="1007719" y="1643328"/>
                  </a:cubicBezTo>
                  <a:cubicBezTo>
                    <a:pt x="998744" y="1654451"/>
                    <a:pt x="997379" y="1657183"/>
                    <a:pt x="997379" y="1664988"/>
                  </a:cubicBezTo>
                  <a:cubicBezTo>
                    <a:pt x="997379" y="1670062"/>
                    <a:pt x="996793" y="1676697"/>
                    <a:pt x="996208" y="1679624"/>
                  </a:cubicBezTo>
                  <a:cubicBezTo>
                    <a:pt x="995232" y="1684308"/>
                    <a:pt x="996598" y="1687040"/>
                    <a:pt x="1003232" y="1694650"/>
                  </a:cubicBezTo>
                  <a:lnTo>
                    <a:pt x="1011621" y="1704017"/>
                  </a:lnTo>
                  <a:lnTo>
                    <a:pt x="1010060" y="1729776"/>
                  </a:lnTo>
                  <a:lnTo>
                    <a:pt x="1008695" y="1755535"/>
                  </a:lnTo>
                  <a:lnTo>
                    <a:pt x="997183" y="1776220"/>
                  </a:lnTo>
                  <a:cubicBezTo>
                    <a:pt x="986648" y="1795149"/>
                    <a:pt x="985672" y="1797881"/>
                    <a:pt x="986843" y="1805101"/>
                  </a:cubicBezTo>
                  <a:cubicBezTo>
                    <a:pt x="987818" y="1811346"/>
                    <a:pt x="989184" y="1813492"/>
                    <a:pt x="992696" y="1814273"/>
                  </a:cubicBezTo>
                  <a:cubicBezTo>
                    <a:pt x="996598" y="1815248"/>
                    <a:pt x="997379" y="1816614"/>
                    <a:pt x="997183" y="1822664"/>
                  </a:cubicBezTo>
                  <a:cubicBezTo>
                    <a:pt x="996598" y="1837105"/>
                    <a:pt x="994842" y="1841203"/>
                    <a:pt x="986843" y="1844910"/>
                  </a:cubicBezTo>
                  <a:cubicBezTo>
                    <a:pt x="979624" y="1848423"/>
                    <a:pt x="979429" y="1848618"/>
                    <a:pt x="980795" y="1856619"/>
                  </a:cubicBezTo>
                  <a:cubicBezTo>
                    <a:pt x="982160" y="1866181"/>
                    <a:pt x="982355" y="1872425"/>
                    <a:pt x="981380" y="1894086"/>
                  </a:cubicBezTo>
                  <a:cubicBezTo>
                    <a:pt x="980990" y="1906575"/>
                    <a:pt x="981575" y="1910869"/>
                    <a:pt x="984502" y="1915747"/>
                  </a:cubicBezTo>
                  <a:cubicBezTo>
                    <a:pt x="988013" y="1921601"/>
                    <a:pt x="988013" y="1921797"/>
                    <a:pt x="983721" y="1930383"/>
                  </a:cubicBezTo>
                  <a:cubicBezTo>
                    <a:pt x="975332" y="1946580"/>
                    <a:pt x="970064" y="1953605"/>
                    <a:pt x="966162" y="1953605"/>
                  </a:cubicBezTo>
                  <a:cubicBezTo>
                    <a:pt x="963235" y="1953605"/>
                    <a:pt x="961674" y="1955947"/>
                    <a:pt x="959333" y="1964143"/>
                  </a:cubicBezTo>
                  <a:cubicBezTo>
                    <a:pt x="956602" y="1973509"/>
                    <a:pt x="954846" y="1975656"/>
                    <a:pt x="940018" y="1987365"/>
                  </a:cubicBezTo>
                  <a:cubicBezTo>
                    <a:pt x="922263" y="2001610"/>
                    <a:pt x="916605" y="2004342"/>
                    <a:pt x="906460" y="2004342"/>
                  </a:cubicBezTo>
                  <a:cubicBezTo>
                    <a:pt x="902753" y="2004342"/>
                    <a:pt x="899826" y="2005123"/>
                    <a:pt x="899826" y="2006293"/>
                  </a:cubicBezTo>
                  <a:cubicBezTo>
                    <a:pt x="899826" y="2008830"/>
                    <a:pt x="872511" y="2036345"/>
                    <a:pt x="867048" y="2039273"/>
                  </a:cubicBezTo>
                  <a:cubicBezTo>
                    <a:pt x="864122" y="2040834"/>
                    <a:pt x="862756" y="2043371"/>
                    <a:pt x="862756" y="2047273"/>
                  </a:cubicBezTo>
                  <a:cubicBezTo>
                    <a:pt x="862756" y="2051762"/>
                    <a:pt x="860805" y="2054494"/>
                    <a:pt x="853586" y="2059958"/>
                  </a:cubicBezTo>
                  <a:cubicBezTo>
                    <a:pt x="848709" y="2063665"/>
                    <a:pt x="842270" y="2067373"/>
                    <a:pt x="839539" y="2067959"/>
                  </a:cubicBezTo>
                  <a:cubicBezTo>
                    <a:pt x="829783" y="2070105"/>
                    <a:pt x="829198" y="2070495"/>
                    <a:pt x="830369" y="2075374"/>
                  </a:cubicBezTo>
                  <a:cubicBezTo>
                    <a:pt x="830954" y="2077911"/>
                    <a:pt x="830564" y="2082985"/>
                    <a:pt x="829393" y="2086497"/>
                  </a:cubicBezTo>
                  <a:cubicBezTo>
                    <a:pt x="821784" y="2111085"/>
                    <a:pt x="818662" y="2114598"/>
                    <a:pt x="814175" y="21046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9" name="Bild 8" descr="Byggnad med hel fyllning">
              <a:extLst>
                <a:ext uri="{FF2B5EF4-FFF2-40B4-BE49-F238E27FC236}">
                  <a16:creationId xmlns:a16="http://schemas.microsoft.com/office/drawing/2014/main" id="{840D1839-9959-9E46-0B85-D1C39D15F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97051" y="1436412"/>
              <a:ext cx="914400" cy="914400"/>
            </a:xfrm>
            <a:prstGeom prst="rect">
              <a:avLst/>
            </a:prstGeom>
          </p:spPr>
        </p:pic>
        <p:sp>
          <p:nvSpPr>
            <p:cNvPr id="22" name="Pil: vänster-höger 21">
              <a:extLst>
                <a:ext uri="{FF2B5EF4-FFF2-40B4-BE49-F238E27FC236}">
                  <a16:creationId xmlns:a16="http://schemas.microsoft.com/office/drawing/2014/main" id="{3325B8E4-1F02-FD40-1ED0-8F792904C1EF}"/>
                </a:ext>
              </a:extLst>
            </p:cNvPr>
            <p:cNvSpPr/>
            <p:nvPr/>
          </p:nvSpPr>
          <p:spPr>
            <a:xfrm>
              <a:off x="3640690" y="1823095"/>
              <a:ext cx="308835" cy="224503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36D5BFD1-9083-1052-8564-2FF499EF8777}"/>
                </a:ext>
              </a:extLst>
            </p:cNvPr>
            <p:cNvSpPr txBox="1"/>
            <p:nvPr/>
          </p:nvSpPr>
          <p:spPr>
            <a:xfrm>
              <a:off x="1469598" y="715891"/>
              <a:ext cx="227692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Nationellt</a:t>
              </a:r>
              <a:r>
                <a:rPr lang="sv-SE" sz="1600" dirty="0"/>
                <a:t> </a:t>
              </a:r>
            </a:p>
            <a:p>
              <a:r>
                <a:rPr lang="sv-SE" sz="1600" dirty="0"/>
                <a:t>Mellan (och från alla) vårdgivare (regioner, </a:t>
              </a:r>
              <a:br>
                <a:rPr lang="sv-SE" sz="1600" dirty="0"/>
              </a:br>
              <a:r>
                <a:rPr lang="sv-SE" sz="1600" dirty="0"/>
                <a:t>kommuner </a:t>
              </a:r>
              <a:br>
                <a:rPr lang="sv-SE" sz="1600" dirty="0"/>
              </a:br>
              <a:r>
                <a:rPr lang="sv-SE" sz="1600" dirty="0"/>
                <a:t>och privata) </a:t>
              </a:r>
              <a:br>
                <a:rPr lang="sv-SE" sz="1600" dirty="0"/>
              </a:br>
              <a:r>
                <a:rPr lang="sv-SE" sz="1600" dirty="0"/>
                <a:t>och andra </a:t>
              </a:r>
              <a:br>
                <a:rPr lang="sv-SE" sz="1600" dirty="0"/>
              </a:br>
              <a:r>
                <a:rPr lang="sv-SE" sz="1600" dirty="0"/>
                <a:t>myndigheter</a:t>
              </a:r>
            </a:p>
          </p:txBody>
        </p:sp>
        <p:pic>
          <p:nvPicPr>
            <p:cNvPr id="20" name="Bild 19" descr="Byggnad med hel fyllning">
              <a:extLst>
                <a:ext uri="{FF2B5EF4-FFF2-40B4-BE49-F238E27FC236}">
                  <a16:creationId xmlns:a16="http://schemas.microsoft.com/office/drawing/2014/main" id="{12E8C1FF-17C5-C181-D737-F2DF1D698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784621" y="1436412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textruta 23">
            <a:extLst>
              <a:ext uri="{FF2B5EF4-FFF2-40B4-BE49-F238E27FC236}">
                <a16:creationId xmlns:a16="http://schemas.microsoft.com/office/drawing/2014/main" id="{B0FF86F6-9381-F5C5-EB01-839549554A51}"/>
              </a:ext>
            </a:extLst>
          </p:cNvPr>
          <p:cNvSpPr txBox="1"/>
          <p:nvPr/>
        </p:nvSpPr>
        <p:spPr>
          <a:xfrm>
            <a:off x="9921725" y="854984"/>
            <a:ext cx="18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Regionalt</a:t>
            </a:r>
            <a:r>
              <a:rPr lang="sv-SE" sz="1600" dirty="0"/>
              <a:t> </a:t>
            </a:r>
          </a:p>
          <a:p>
            <a:r>
              <a:rPr lang="sv-SE" sz="1600" dirty="0"/>
              <a:t>Inom länet mellan regionen och kommunerna (och andra aktörer)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E3E1BD96-F9AE-CE64-B8DC-F0ECBD406A1F}"/>
              </a:ext>
            </a:extLst>
          </p:cNvPr>
          <p:cNvSpPr txBox="1"/>
          <p:nvPr/>
        </p:nvSpPr>
        <p:spPr>
          <a:xfrm>
            <a:off x="9477956" y="4252768"/>
            <a:ext cx="263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Mellan vårdenheter </a:t>
            </a:r>
            <a:br>
              <a:rPr lang="sv-SE" sz="1600" b="1" dirty="0"/>
            </a:br>
            <a:r>
              <a:rPr lang="sv-SE" sz="1600" dirty="0"/>
              <a:t>och professioner</a:t>
            </a:r>
            <a:r>
              <a:rPr lang="sv-SE" sz="1600" b="1" dirty="0"/>
              <a:t> </a:t>
            </a:r>
            <a:br>
              <a:rPr lang="sv-SE" sz="1600" b="1" dirty="0"/>
            </a:br>
            <a:r>
              <a:rPr lang="sv-SE" sz="1600" b="1" dirty="0"/>
              <a:t>i</a:t>
            </a:r>
            <a:r>
              <a:rPr lang="sv-SE" sz="1600" dirty="0"/>
              <a:t> </a:t>
            </a:r>
            <a:r>
              <a:rPr lang="sv-SE" sz="1600" b="1" dirty="0"/>
              <a:t>vårdprocessen</a:t>
            </a:r>
            <a:r>
              <a:rPr lang="sv-SE" sz="1600" dirty="0"/>
              <a:t> inom regionen</a:t>
            </a:r>
          </a:p>
        </p:txBody>
      </p:sp>
      <p:grpSp>
        <p:nvGrpSpPr>
          <p:cNvPr id="65" name="Grupp 64">
            <a:extLst>
              <a:ext uri="{FF2B5EF4-FFF2-40B4-BE49-F238E27FC236}">
                <a16:creationId xmlns:a16="http://schemas.microsoft.com/office/drawing/2014/main" id="{FED36034-3328-571C-A22F-ABAF60F730F7}"/>
              </a:ext>
            </a:extLst>
          </p:cNvPr>
          <p:cNvGrpSpPr/>
          <p:nvPr/>
        </p:nvGrpSpPr>
        <p:grpSpPr>
          <a:xfrm>
            <a:off x="7612834" y="872965"/>
            <a:ext cx="1853480" cy="1174068"/>
            <a:chOff x="1039845" y="3436777"/>
            <a:chExt cx="1853480" cy="1174068"/>
          </a:xfrm>
        </p:grpSpPr>
        <p:pic>
          <p:nvPicPr>
            <p:cNvPr id="27" name="Bild 26" descr="Byggnad med hel fyllning">
              <a:extLst>
                <a:ext uri="{FF2B5EF4-FFF2-40B4-BE49-F238E27FC236}">
                  <a16:creationId xmlns:a16="http://schemas.microsoft.com/office/drawing/2014/main" id="{2EE07636-5E74-D213-77FD-F0CC83D71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9845" y="3589146"/>
              <a:ext cx="914400" cy="914400"/>
            </a:xfrm>
            <a:prstGeom prst="rect">
              <a:avLst/>
            </a:prstGeom>
          </p:spPr>
        </p:pic>
        <p:sp>
          <p:nvSpPr>
            <p:cNvPr id="33" name="Pil: vänster-höger 32">
              <a:extLst>
                <a:ext uri="{FF2B5EF4-FFF2-40B4-BE49-F238E27FC236}">
                  <a16:creationId xmlns:a16="http://schemas.microsoft.com/office/drawing/2014/main" id="{17B0ED63-FB83-D94D-2849-93E0B3E668B8}"/>
                </a:ext>
              </a:extLst>
            </p:cNvPr>
            <p:cNvSpPr/>
            <p:nvPr/>
          </p:nvSpPr>
          <p:spPr>
            <a:xfrm>
              <a:off x="1802834" y="4176825"/>
              <a:ext cx="383056" cy="232337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38" name="Bild 37" descr="Skola med hel fyllning">
              <a:extLst>
                <a:ext uri="{FF2B5EF4-FFF2-40B4-BE49-F238E27FC236}">
                  <a16:creationId xmlns:a16="http://schemas.microsoft.com/office/drawing/2014/main" id="{0AB82929-1B6B-0CE1-C828-D819D1041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207299" y="3436777"/>
              <a:ext cx="686026" cy="686026"/>
            </a:xfrm>
            <a:prstGeom prst="rect">
              <a:avLst/>
            </a:prstGeom>
          </p:spPr>
        </p:pic>
        <p:pic>
          <p:nvPicPr>
            <p:cNvPr id="39" name="Bild 38" descr="Skola med hel fyllning">
              <a:extLst>
                <a:ext uri="{FF2B5EF4-FFF2-40B4-BE49-F238E27FC236}">
                  <a16:creationId xmlns:a16="http://schemas.microsoft.com/office/drawing/2014/main" id="{63EF3983-F676-9154-A1E2-473CF57F4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92789" y="3924819"/>
              <a:ext cx="686026" cy="686026"/>
            </a:xfrm>
            <a:prstGeom prst="rect">
              <a:avLst/>
            </a:prstGeom>
          </p:spPr>
        </p:pic>
        <p:sp>
          <p:nvSpPr>
            <p:cNvPr id="40" name="Pil: vänster-höger 39">
              <a:extLst>
                <a:ext uri="{FF2B5EF4-FFF2-40B4-BE49-F238E27FC236}">
                  <a16:creationId xmlns:a16="http://schemas.microsoft.com/office/drawing/2014/main" id="{BF92625C-3FAA-69EB-2998-24019D0DAF61}"/>
                </a:ext>
              </a:extLst>
            </p:cNvPr>
            <p:cNvSpPr/>
            <p:nvPr/>
          </p:nvSpPr>
          <p:spPr>
            <a:xfrm>
              <a:off x="1800109" y="3792316"/>
              <a:ext cx="383056" cy="232337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69" name="Bild 68">
            <a:extLst>
              <a:ext uri="{FF2B5EF4-FFF2-40B4-BE49-F238E27FC236}">
                <a16:creationId xmlns:a16="http://schemas.microsoft.com/office/drawing/2014/main" id="{BE2B7298-68E7-2487-961F-4F2FD40316E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15523" r="39245"/>
          <a:stretch/>
        </p:blipFill>
        <p:spPr>
          <a:xfrm>
            <a:off x="1706135" y="3240586"/>
            <a:ext cx="2074436" cy="1961808"/>
          </a:xfrm>
          <a:prstGeom prst="rect">
            <a:avLst/>
          </a:prstGeom>
        </p:spPr>
      </p:pic>
      <p:grpSp>
        <p:nvGrpSpPr>
          <p:cNvPr id="67" name="Grupp 66">
            <a:extLst>
              <a:ext uri="{FF2B5EF4-FFF2-40B4-BE49-F238E27FC236}">
                <a16:creationId xmlns:a16="http://schemas.microsoft.com/office/drawing/2014/main" id="{68F38CBE-FD20-138C-CF2C-971FABD3BE3A}"/>
              </a:ext>
            </a:extLst>
          </p:cNvPr>
          <p:cNvGrpSpPr/>
          <p:nvPr/>
        </p:nvGrpSpPr>
        <p:grpSpPr>
          <a:xfrm>
            <a:off x="864398" y="3113787"/>
            <a:ext cx="2748747" cy="1752266"/>
            <a:chOff x="6188411" y="216945"/>
            <a:chExt cx="2748747" cy="1752266"/>
          </a:xfrm>
          <a:solidFill>
            <a:schemeClr val="accent1"/>
          </a:solidFill>
        </p:grpSpPr>
        <p:grpSp>
          <p:nvGrpSpPr>
            <p:cNvPr id="32" name="Bild 5">
              <a:extLst>
                <a:ext uri="{FF2B5EF4-FFF2-40B4-BE49-F238E27FC236}">
                  <a16:creationId xmlns:a16="http://schemas.microsoft.com/office/drawing/2014/main" id="{7996753F-A28F-7243-5CAF-064BFBD9E030}"/>
                </a:ext>
              </a:extLst>
            </p:cNvPr>
            <p:cNvGrpSpPr/>
            <p:nvPr/>
          </p:nvGrpSpPr>
          <p:grpSpPr>
            <a:xfrm>
              <a:off x="7874526" y="1105497"/>
              <a:ext cx="346750" cy="826260"/>
              <a:chOff x="8121281" y="1227935"/>
              <a:chExt cx="314934" cy="826260"/>
            </a:xfrm>
            <a:grpFill/>
          </p:grpSpPr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F35137AF-35C5-BF4D-703B-4982AF4CAD94}"/>
                  </a:ext>
                </a:extLst>
              </p:cNvPr>
              <p:cNvSpPr/>
              <p:nvPr/>
            </p:nvSpPr>
            <p:spPr>
              <a:xfrm flipV="1">
                <a:off x="8121281" y="1227935"/>
                <a:ext cx="35853" cy="26922"/>
              </a:xfrm>
              <a:custGeom>
                <a:avLst/>
                <a:gdLst>
                  <a:gd name="connsiteX0" fmla="*/ 12971 w 35853"/>
                  <a:gd name="connsiteY0" fmla="*/ 17207 h 26922"/>
                  <a:gd name="connsiteX1" fmla="*/ 3842 w 35853"/>
                  <a:gd name="connsiteY1" fmla="*/ 11807 h 26922"/>
                  <a:gd name="connsiteX2" fmla="*/ -3743 w 35853"/>
                  <a:gd name="connsiteY2" fmla="*/ -5551 h 26922"/>
                  <a:gd name="connsiteX3" fmla="*/ 4614 w 35853"/>
                  <a:gd name="connsiteY3" fmla="*/ -7480 h 26922"/>
                  <a:gd name="connsiteX4" fmla="*/ 28015 w 35853"/>
                  <a:gd name="connsiteY4" fmla="*/ 1392 h 26922"/>
                  <a:gd name="connsiteX5" fmla="*/ 31743 w 35853"/>
                  <a:gd name="connsiteY5" fmla="*/ 15921 h 26922"/>
                  <a:gd name="connsiteX6" fmla="*/ 24800 w 35853"/>
                  <a:gd name="connsiteY6" fmla="*/ 19007 h 26922"/>
                  <a:gd name="connsiteX7" fmla="*/ 12971 w 35853"/>
                  <a:gd name="connsiteY7" fmla="*/ 17207 h 2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53" h="26922">
                    <a:moveTo>
                      <a:pt x="12971" y="17207"/>
                    </a:moveTo>
                    <a:cubicBezTo>
                      <a:pt x="9757" y="16178"/>
                      <a:pt x="5642" y="13736"/>
                      <a:pt x="3842" y="11807"/>
                    </a:cubicBezTo>
                    <a:cubicBezTo>
                      <a:pt x="242" y="7950"/>
                      <a:pt x="-3743" y="-1179"/>
                      <a:pt x="-3743" y="-5551"/>
                    </a:cubicBezTo>
                    <a:cubicBezTo>
                      <a:pt x="-3743" y="-8122"/>
                      <a:pt x="-3358" y="-8251"/>
                      <a:pt x="4614" y="-7480"/>
                    </a:cubicBezTo>
                    <a:cubicBezTo>
                      <a:pt x="13743" y="-6580"/>
                      <a:pt x="23386" y="-2979"/>
                      <a:pt x="28015" y="1392"/>
                    </a:cubicBezTo>
                    <a:cubicBezTo>
                      <a:pt x="31229" y="4478"/>
                      <a:pt x="32900" y="11035"/>
                      <a:pt x="31743" y="15921"/>
                    </a:cubicBezTo>
                    <a:cubicBezTo>
                      <a:pt x="30972" y="18750"/>
                      <a:pt x="30329" y="19136"/>
                      <a:pt x="24800" y="19007"/>
                    </a:cubicBezTo>
                    <a:cubicBezTo>
                      <a:pt x="21457" y="19007"/>
                      <a:pt x="16186" y="18107"/>
                      <a:pt x="12971" y="17207"/>
                    </a:cubicBezTo>
                    <a:close/>
                  </a:path>
                </a:pathLst>
              </a:custGeom>
              <a:grpFill/>
              <a:ln w="1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1D165AFA-49AB-8A21-46E6-13747A051211}"/>
                  </a:ext>
                </a:extLst>
              </p:cNvPr>
              <p:cNvSpPr/>
              <p:nvPr/>
            </p:nvSpPr>
            <p:spPr>
              <a:xfrm flipV="1">
                <a:off x="8389360" y="1969835"/>
                <a:ext cx="46855" cy="84360"/>
              </a:xfrm>
              <a:custGeom>
                <a:avLst/>
                <a:gdLst>
                  <a:gd name="connsiteX0" fmla="*/ 21342 w 46855"/>
                  <a:gd name="connsiteY0" fmla="*/ 74693 h 84360"/>
                  <a:gd name="connsiteX1" fmla="*/ -3216 w 46855"/>
                  <a:gd name="connsiteY1" fmla="*/ 45635 h 84360"/>
                  <a:gd name="connsiteX2" fmla="*/ -5658 w 46855"/>
                  <a:gd name="connsiteY2" fmla="*/ 25834 h 84360"/>
                  <a:gd name="connsiteX3" fmla="*/ -2316 w 46855"/>
                  <a:gd name="connsiteY3" fmla="*/ 10405 h 84360"/>
                  <a:gd name="connsiteX4" fmla="*/ 17485 w 46855"/>
                  <a:gd name="connsiteY4" fmla="*/ -1167 h 84360"/>
                  <a:gd name="connsiteX5" fmla="*/ 34328 w 46855"/>
                  <a:gd name="connsiteY5" fmla="*/ 21462 h 84360"/>
                  <a:gd name="connsiteX6" fmla="*/ 39471 w 46855"/>
                  <a:gd name="connsiteY6" fmla="*/ 72121 h 84360"/>
                  <a:gd name="connsiteX7" fmla="*/ 32400 w 46855"/>
                  <a:gd name="connsiteY7" fmla="*/ 83050 h 84360"/>
                  <a:gd name="connsiteX8" fmla="*/ 21342 w 46855"/>
                  <a:gd name="connsiteY8" fmla="*/ 74693 h 8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55" h="84360">
                    <a:moveTo>
                      <a:pt x="21342" y="74693"/>
                    </a:moveTo>
                    <a:cubicBezTo>
                      <a:pt x="1670" y="58621"/>
                      <a:pt x="-644" y="56049"/>
                      <a:pt x="-3216" y="45635"/>
                    </a:cubicBezTo>
                    <a:cubicBezTo>
                      <a:pt x="-4630" y="40234"/>
                      <a:pt x="-5658" y="31748"/>
                      <a:pt x="-5658" y="25834"/>
                    </a:cubicBezTo>
                    <a:cubicBezTo>
                      <a:pt x="-5658" y="16833"/>
                      <a:pt x="-5144" y="14776"/>
                      <a:pt x="-2316" y="10405"/>
                    </a:cubicBezTo>
                    <a:cubicBezTo>
                      <a:pt x="1799" y="4233"/>
                      <a:pt x="12985" y="-2324"/>
                      <a:pt x="17485" y="-1167"/>
                    </a:cubicBezTo>
                    <a:cubicBezTo>
                      <a:pt x="21728" y="-139"/>
                      <a:pt x="30214" y="11433"/>
                      <a:pt x="34328" y="21462"/>
                    </a:cubicBezTo>
                    <a:cubicBezTo>
                      <a:pt x="40886" y="37663"/>
                      <a:pt x="43071" y="59907"/>
                      <a:pt x="39471" y="72121"/>
                    </a:cubicBezTo>
                    <a:cubicBezTo>
                      <a:pt x="37671" y="77779"/>
                      <a:pt x="34200" y="83308"/>
                      <a:pt x="32400" y="83050"/>
                    </a:cubicBezTo>
                    <a:cubicBezTo>
                      <a:pt x="32014" y="83050"/>
                      <a:pt x="27000" y="79322"/>
                      <a:pt x="21342" y="74693"/>
                    </a:cubicBezTo>
                    <a:close/>
                  </a:path>
                </a:pathLst>
              </a:custGeom>
              <a:grpFill/>
              <a:ln w="1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51" name="Bild 49">
              <a:extLst>
                <a:ext uri="{FF2B5EF4-FFF2-40B4-BE49-F238E27FC236}">
                  <a16:creationId xmlns:a16="http://schemas.microsoft.com/office/drawing/2014/main" id="{C85E26D7-6911-43F6-40F6-313188F89F84}"/>
                </a:ext>
              </a:extLst>
            </p:cNvPr>
            <p:cNvGrpSpPr/>
            <p:nvPr/>
          </p:nvGrpSpPr>
          <p:grpSpPr>
            <a:xfrm>
              <a:off x="7827597" y="842961"/>
              <a:ext cx="1109561" cy="1126250"/>
              <a:chOff x="4985402" y="193883"/>
              <a:chExt cx="4740674" cy="4417021"/>
            </a:xfrm>
            <a:grpFill/>
          </p:grpSpPr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B251E2DC-D8B0-C6EE-5792-47DF33A5A024}"/>
                  </a:ext>
                </a:extLst>
              </p:cNvPr>
              <p:cNvSpPr/>
              <p:nvPr/>
            </p:nvSpPr>
            <p:spPr>
              <a:xfrm flipV="1">
                <a:off x="7042424" y="193883"/>
                <a:ext cx="670014" cy="605625"/>
              </a:xfrm>
              <a:custGeom>
                <a:avLst/>
                <a:gdLst>
                  <a:gd name="connsiteX0" fmla="*/ 320468 w 670014"/>
                  <a:gd name="connsiteY0" fmla="*/ 593596 h 605625"/>
                  <a:gd name="connsiteX1" fmla="*/ 277697 w 670014"/>
                  <a:gd name="connsiteY1" fmla="*/ 481723 h 605625"/>
                  <a:gd name="connsiteX2" fmla="*/ 243152 w 670014"/>
                  <a:gd name="connsiteY2" fmla="*/ 375883 h 605625"/>
                  <a:gd name="connsiteX3" fmla="*/ 121420 w 670014"/>
                  <a:gd name="connsiteY3" fmla="*/ 375883 h 605625"/>
                  <a:gd name="connsiteX4" fmla="*/ -4150 w 670014"/>
                  <a:gd name="connsiteY4" fmla="*/ 367657 h 605625"/>
                  <a:gd name="connsiteX5" fmla="*/ 21622 w 670014"/>
                  <a:gd name="connsiteY5" fmla="*/ 331463 h 605625"/>
                  <a:gd name="connsiteX6" fmla="*/ 110454 w 670014"/>
                  <a:gd name="connsiteY6" fmla="*/ 271688 h 605625"/>
                  <a:gd name="connsiteX7" fmla="*/ 183931 w 670014"/>
                  <a:gd name="connsiteY7" fmla="*/ 222880 h 605625"/>
                  <a:gd name="connsiteX8" fmla="*/ 145547 w 670014"/>
                  <a:gd name="connsiteY8" fmla="*/ 74813 h 605625"/>
                  <a:gd name="connsiteX9" fmla="*/ 126355 w 670014"/>
                  <a:gd name="connsiteY9" fmla="*/ -317 h 605625"/>
                  <a:gd name="connsiteX10" fmla="*/ 175706 w 670014"/>
                  <a:gd name="connsiteY10" fmla="*/ 8457 h 605625"/>
                  <a:gd name="connsiteX11" fmla="*/ 198188 w 670014"/>
                  <a:gd name="connsiteY11" fmla="*/ 19425 h 605625"/>
                  <a:gd name="connsiteX12" fmla="*/ 262892 w 670014"/>
                  <a:gd name="connsiteY12" fmla="*/ 53974 h 605625"/>
                  <a:gd name="connsiteX13" fmla="*/ 383527 w 670014"/>
                  <a:gd name="connsiteY13" fmla="*/ 79201 h 605625"/>
                  <a:gd name="connsiteX14" fmla="*/ 517871 w 670014"/>
                  <a:gd name="connsiteY14" fmla="*/ -6898 h 605625"/>
                  <a:gd name="connsiteX15" fmla="*/ 506355 w 670014"/>
                  <a:gd name="connsiteY15" fmla="*/ 96749 h 605625"/>
                  <a:gd name="connsiteX16" fmla="*/ 541998 w 670014"/>
                  <a:gd name="connsiteY16" fmla="*/ 250849 h 605625"/>
                  <a:gd name="connsiteX17" fmla="*/ 609443 w 670014"/>
                  <a:gd name="connsiteY17" fmla="*/ 304591 h 605625"/>
                  <a:gd name="connsiteX18" fmla="*/ 636860 w 670014"/>
                  <a:gd name="connsiteY18" fmla="*/ 330366 h 605625"/>
                  <a:gd name="connsiteX19" fmla="*/ 664277 w 670014"/>
                  <a:gd name="connsiteY19" fmla="*/ 361076 h 605625"/>
                  <a:gd name="connsiteX20" fmla="*/ 664277 w 670014"/>
                  <a:gd name="connsiteY20" fmla="*/ 373141 h 605625"/>
                  <a:gd name="connsiteX21" fmla="*/ 540352 w 670014"/>
                  <a:gd name="connsiteY21" fmla="*/ 374786 h 605625"/>
                  <a:gd name="connsiteX22" fmla="*/ 415879 w 670014"/>
                  <a:gd name="connsiteY22" fmla="*/ 375883 h 605625"/>
                  <a:gd name="connsiteX23" fmla="*/ 402171 w 670014"/>
                  <a:gd name="connsiteY23" fmla="*/ 418658 h 605625"/>
                  <a:gd name="connsiteX24" fmla="*/ 368174 w 670014"/>
                  <a:gd name="connsiteY24" fmla="*/ 525595 h 605625"/>
                  <a:gd name="connsiteX25" fmla="*/ 320468 w 670014"/>
                  <a:gd name="connsiteY25" fmla="*/ 593596 h 6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0014" h="605625">
                    <a:moveTo>
                      <a:pt x="320468" y="593596"/>
                    </a:moveTo>
                    <a:cubicBezTo>
                      <a:pt x="316081" y="589757"/>
                      <a:pt x="296889" y="539305"/>
                      <a:pt x="277697" y="481723"/>
                    </a:cubicBezTo>
                    <a:lnTo>
                      <a:pt x="243152" y="375883"/>
                    </a:lnTo>
                    <a:lnTo>
                      <a:pt x="121420" y="375883"/>
                    </a:lnTo>
                    <a:cubicBezTo>
                      <a:pt x="17784" y="375883"/>
                      <a:pt x="-1408" y="374786"/>
                      <a:pt x="-4150" y="367657"/>
                    </a:cubicBezTo>
                    <a:cubicBezTo>
                      <a:pt x="-9085" y="355044"/>
                      <a:pt x="-3053" y="346818"/>
                      <a:pt x="21622" y="331463"/>
                    </a:cubicBezTo>
                    <a:cubicBezTo>
                      <a:pt x="34234" y="323237"/>
                      <a:pt x="74263" y="296365"/>
                      <a:pt x="110454" y="271688"/>
                    </a:cubicBezTo>
                    <a:cubicBezTo>
                      <a:pt x="146644" y="247010"/>
                      <a:pt x="179544" y="225074"/>
                      <a:pt x="183931" y="222880"/>
                    </a:cubicBezTo>
                    <a:cubicBezTo>
                      <a:pt x="192156" y="217945"/>
                      <a:pt x="192705" y="221235"/>
                      <a:pt x="145547" y="74813"/>
                    </a:cubicBezTo>
                    <a:cubicBezTo>
                      <a:pt x="133484" y="37522"/>
                      <a:pt x="124710" y="4070"/>
                      <a:pt x="126355" y="-317"/>
                    </a:cubicBezTo>
                    <a:cubicBezTo>
                      <a:pt x="130742" y="-12382"/>
                      <a:pt x="147192" y="-9640"/>
                      <a:pt x="175706" y="8457"/>
                    </a:cubicBezTo>
                    <a:cubicBezTo>
                      <a:pt x="189963" y="17780"/>
                      <a:pt x="200381" y="22716"/>
                      <a:pt x="198188" y="19425"/>
                    </a:cubicBezTo>
                    <a:cubicBezTo>
                      <a:pt x="189415" y="5167"/>
                      <a:pt x="212445" y="17232"/>
                      <a:pt x="262892" y="53974"/>
                    </a:cubicBezTo>
                    <a:cubicBezTo>
                      <a:pt x="347885" y="114846"/>
                      <a:pt x="338015" y="112653"/>
                      <a:pt x="383527" y="79201"/>
                    </a:cubicBezTo>
                    <a:cubicBezTo>
                      <a:pt x="469068" y="16683"/>
                      <a:pt x="508549" y="-8543"/>
                      <a:pt x="517871" y="-6898"/>
                    </a:cubicBezTo>
                    <a:cubicBezTo>
                      <a:pt x="533772" y="-4156"/>
                      <a:pt x="531031" y="19425"/>
                      <a:pt x="506355" y="96749"/>
                    </a:cubicBezTo>
                    <a:cubicBezTo>
                      <a:pt x="467423" y="215203"/>
                      <a:pt x="463585" y="197654"/>
                      <a:pt x="541998" y="250849"/>
                    </a:cubicBezTo>
                    <a:cubicBezTo>
                      <a:pt x="579285" y="276075"/>
                      <a:pt x="609443" y="300204"/>
                      <a:pt x="609443" y="304591"/>
                    </a:cubicBezTo>
                    <a:cubicBezTo>
                      <a:pt x="609443" y="308979"/>
                      <a:pt x="622055" y="320495"/>
                      <a:pt x="636860" y="330366"/>
                    </a:cubicBezTo>
                    <a:cubicBezTo>
                      <a:pt x="656052" y="343527"/>
                      <a:pt x="664277" y="352302"/>
                      <a:pt x="664277" y="361076"/>
                    </a:cubicBezTo>
                    <a:lnTo>
                      <a:pt x="664277" y="373141"/>
                    </a:lnTo>
                    <a:lnTo>
                      <a:pt x="540352" y="374786"/>
                    </a:lnTo>
                    <a:lnTo>
                      <a:pt x="415879" y="375883"/>
                    </a:lnTo>
                    <a:lnTo>
                      <a:pt x="402171" y="418658"/>
                    </a:lnTo>
                    <a:cubicBezTo>
                      <a:pt x="394494" y="441690"/>
                      <a:pt x="379140" y="489949"/>
                      <a:pt x="368174" y="525595"/>
                    </a:cubicBezTo>
                    <a:cubicBezTo>
                      <a:pt x="346788" y="591951"/>
                      <a:pt x="336370" y="606758"/>
                      <a:pt x="320468" y="593596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ihandsfigur: Form 52">
                <a:extLst>
                  <a:ext uri="{FF2B5EF4-FFF2-40B4-BE49-F238E27FC236}">
                    <a16:creationId xmlns:a16="http://schemas.microsoft.com/office/drawing/2014/main" id="{BE9A76B7-4372-59FF-07AC-4D7A8D724804}"/>
                  </a:ext>
                </a:extLst>
              </p:cNvPr>
              <p:cNvSpPr/>
              <p:nvPr/>
            </p:nvSpPr>
            <p:spPr>
              <a:xfrm flipV="1">
                <a:off x="8012263" y="449833"/>
                <a:ext cx="673479" cy="607086"/>
              </a:xfrm>
              <a:custGeom>
                <a:avLst/>
                <a:gdLst>
                  <a:gd name="connsiteX0" fmla="*/ 317403 w 673479"/>
                  <a:gd name="connsiteY0" fmla="*/ 597067 h 607086"/>
                  <a:gd name="connsiteX1" fmla="*/ 276278 w 673479"/>
                  <a:gd name="connsiteY1" fmla="*/ 487387 h 607086"/>
                  <a:gd name="connsiteX2" fmla="*/ 241732 w 673479"/>
                  <a:gd name="connsiteY2" fmla="*/ 381547 h 607086"/>
                  <a:gd name="connsiteX3" fmla="*/ 117808 w 673479"/>
                  <a:gd name="connsiteY3" fmla="*/ 380450 h 607086"/>
                  <a:gd name="connsiteX4" fmla="*/ -7214 w 673479"/>
                  <a:gd name="connsiteY4" fmla="*/ 366740 h 607086"/>
                  <a:gd name="connsiteX5" fmla="*/ 126581 w 673479"/>
                  <a:gd name="connsiteY5" fmla="*/ 261997 h 607086"/>
                  <a:gd name="connsiteX6" fmla="*/ 187447 w 673479"/>
                  <a:gd name="connsiteY6" fmla="*/ 221964 h 607086"/>
                  <a:gd name="connsiteX7" fmla="*/ 164416 w 673479"/>
                  <a:gd name="connsiteY7" fmla="*/ 146833 h 607086"/>
                  <a:gd name="connsiteX8" fmla="*/ 132064 w 673479"/>
                  <a:gd name="connsiteY8" fmla="*/ 47025 h 607086"/>
                  <a:gd name="connsiteX9" fmla="*/ 132064 w 673479"/>
                  <a:gd name="connsiteY9" fmla="*/ -2879 h 607086"/>
                  <a:gd name="connsiteX10" fmla="*/ 152353 w 673479"/>
                  <a:gd name="connsiteY10" fmla="*/ -2330 h 607086"/>
                  <a:gd name="connsiteX11" fmla="*/ 197865 w 673479"/>
                  <a:gd name="connsiteY11" fmla="*/ 20154 h 607086"/>
                  <a:gd name="connsiteX12" fmla="*/ 276278 w 673479"/>
                  <a:gd name="connsiteY12" fmla="*/ 67316 h 607086"/>
                  <a:gd name="connsiteX13" fmla="*/ 340434 w 673479"/>
                  <a:gd name="connsiteY13" fmla="*/ 107349 h 607086"/>
                  <a:gd name="connsiteX14" fmla="*/ 411170 w 673479"/>
                  <a:gd name="connsiteY14" fmla="*/ 60735 h 607086"/>
                  <a:gd name="connsiteX15" fmla="*/ 523031 w 673479"/>
                  <a:gd name="connsiteY15" fmla="*/ -2330 h 607086"/>
                  <a:gd name="connsiteX16" fmla="*/ 534546 w 673479"/>
                  <a:gd name="connsiteY16" fmla="*/ 5896 h 607086"/>
                  <a:gd name="connsiteX17" fmla="*/ 504388 w 673479"/>
                  <a:gd name="connsiteY17" fmla="*/ 102413 h 607086"/>
                  <a:gd name="connsiteX18" fmla="*/ 474229 w 673479"/>
                  <a:gd name="connsiteY18" fmla="*/ 202770 h 607086"/>
                  <a:gd name="connsiteX19" fmla="*/ 545513 w 673479"/>
                  <a:gd name="connsiteY19" fmla="*/ 257061 h 607086"/>
                  <a:gd name="connsiteX20" fmla="*/ 614056 w 673479"/>
                  <a:gd name="connsiteY20" fmla="*/ 311901 h 607086"/>
                  <a:gd name="connsiteX21" fmla="*/ 638731 w 673479"/>
                  <a:gd name="connsiteY21" fmla="*/ 337127 h 607086"/>
                  <a:gd name="connsiteX22" fmla="*/ 666148 w 673479"/>
                  <a:gd name="connsiteY22" fmla="*/ 361805 h 607086"/>
                  <a:gd name="connsiteX23" fmla="*/ 534546 w 673479"/>
                  <a:gd name="connsiteY23" fmla="*/ 382644 h 607086"/>
                  <a:gd name="connsiteX24" fmla="*/ 411718 w 673479"/>
                  <a:gd name="connsiteY24" fmla="*/ 384289 h 607086"/>
                  <a:gd name="connsiteX25" fmla="*/ 406235 w 673479"/>
                  <a:gd name="connsiteY25" fmla="*/ 403483 h 607086"/>
                  <a:gd name="connsiteX26" fmla="*/ 372786 w 673479"/>
                  <a:gd name="connsiteY26" fmla="*/ 510420 h 607086"/>
                  <a:gd name="connsiteX27" fmla="*/ 333854 w 673479"/>
                  <a:gd name="connsiteY27" fmla="*/ 599809 h 607086"/>
                  <a:gd name="connsiteX28" fmla="*/ 317403 w 673479"/>
                  <a:gd name="connsiteY28" fmla="*/ 597067 h 60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73479" h="607086">
                    <a:moveTo>
                      <a:pt x="317403" y="597067"/>
                    </a:moveTo>
                    <a:cubicBezTo>
                      <a:pt x="313565" y="594325"/>
                      <a:pt x="295470" y="544969"/>
                      <a:pt x="276278" y="487387"/>
                    </a:cubicBezTo>
                    <a:lnTo>
                      <a:pt x="241732" y="381547"/>
                    </a:lnTo>
                    <a:lnTo>
                      <a:pt x="117808" y="380450"/>
                    </a:lnTo>
                    <a:cubicBezTo>
                      <a:pt x="-4472" y="378805"/>
                      <a:pt x="-5569" y="378805"/>
                      <a:pt x="-7214" y="366740"/>
                    </a:cubicBezTo>
                    <a:cubicBezTo>
                      <a:pt x="-8859" y="354127"/>
                      <a:pt x="5398" y="342611"/>
                      <a:pt x="126581" y="261997"/>
                    </a:cubicBezTo>
                    <a:lnTo>
                      <a:pt x="187447" y="221964"/>
                    </a:lnTo>
                    <a:lnTo>
                      <a:pt x="164416" y="146833"/>
                    </a:lnTo>
                    <a:cubicBezTo>
                      <a:pt x="151805" y="105704"/>
                      <a:pt x="136999" y="60735"/>
                      <a:pt x="132064" y="47025"/>
                    </a:cubicBezTo>
                    <a:cubicBezTo>
                      <a:pt x="121098" y="15767"/>
                      <a:pt x="121098" y="6444"/>
                      <a:pt x="132064" y="-2879"/>
                    </a:cubicBezTo>
                    <a:cubicBezTo>
                      <a:pt x="139193" y="-8911"/>
                      <a:pt x="142483" y="-8363"/>
                      <a:pt x="152353" y="-2330"/>
                    </a:cubicBezTo>
                    <a:cubicBezTo>
                      <a:pt x="187447" y="19605"/>
                      <a:pt x="201704" y="26735"/>
                      <a:pt x="197865" y="20154"/>
                    </a:cubicBezTo>
                    <a:cubicBezTo>
                      <a:pt x="190737" y="9186"/>
                      <a:pt x="211574" y="21251"/>
                      <a:pt x="276278" y="67316"/>
                    </a:cubicBezTo>
                    <a:cubicBezTo>
                      <a:pt x="307533" y="89252"/>
                      <a:pt x="336595" y="107349"/>
                      <a:pt x="340434" y="107349"/>
                    </a:cubicBezTo>
                    <a:cubicBezTo>
                      <a:pt x="344820" y="107349"/>
                      <a:pt x="376624" y="86510"/>
                      <a:pt x="411170" y="60735"/>
                    </a:cubicBezTo>
                    <a:cubicBezTo>
                      <a:pt x="496711" y="-2879"/>
                      <a:pt x="509323" y="-10008"/>
                      <a:pt x="523031" y="-2330"/>
                    </a:cubicBezTo>
                    <a:cubicBezTo>
                      <a:pt x="529611" y="960"/>
                      <a:pt x="534546" y="4799"/>
                      <a:pt x="534546" y="5896"/>
                    </a:cubicBezTo>
                    <a:cubicBezTo>
                      <a:pt x="534546" y="6992"/>
                      <a:pt x="520838" y="50864"/>
                      <a:pt x="504388" y="102413"/>
                    </a:cubicBezTo>
                    <a:cubicBezTo>
                      <a:pt x="487937" y="153962"/>
                      <a:pt x="474229" y="199479"/>
                      <a:pt x="474229" y="202770"/>
                    </a:cubicBezTo>
                    <a:cubicBezTo>
                      <a:pt x="474229" y="206060"/>
                      <a:pt x="506033" y="230738"/>
                      <a:pt x="545513" y="257061"/>
                    </a:cubicBezTo>
                    <a:cubicBezTo>
                      <a:pt x="587187" y="285029"/>
                      <a:pt x="615152" y="307513"/>
                      <a:pt x="614056" y="311901"/>
                    </a:cubicBezTo>
                    <a:cubicBezTo>
                      <a:pt x="612411" y="315191"/>
                      <a:pt x="623377" y="326707"/>
                      <a:pt x="638731" y="337127"/>
                    </a:cubicBezTo>
                    <a:cubicBezTo>
                      <a:pt x="653536" y="347546"/>
                      <a:pt x="666148" y="358514"/>
                      <a:pt x="666148" y="361805"/>
                    </a:cubicBezTo>
                    <a:cubicBezTo>
                      <a:pt x="665600" y="379902"/>
                      <a:pt x="657374" y="381547"/>
                      <a:pt x="534546" y="382644"/>
                    </a:cubicBezTo>
                    <a:lnTo>
                      <a:pt x="411718" y="384289"/>
                    </a:lnTo>
                    <a:lnTo>
                      <a:pt x="406235" y="403483"/>
                    </a:lnTo>
                    <a:cubicBezTo>
                      <a:pt x="403493" y="413902"/>
                      <a:pt x="388139" y="462161"/>
                      <a:pt x="372786" y="510420"/>
                    </a:cubicBezTo>
                    <a:cubicBezTo>
                      <a:pt x="349756" y="580066"/>
                      <a:pt x="342079" y="598712"/>
                      <a:pt x="333854" y="599809"/>
                    </a:cubicBezTo>
                    <a:cubicBezTo>
                      <a:pt x="328370" y="600357"/>
                      <a:pt x="320693" y="599260"/>
                      <a:pt x="317403" y="597067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ihandsfigur: Form 53">
                <a:extLst>
                  <a:ext uri="{FF2B5EF4-FFF2-40B4-BE49-F238E27FC236}">
                    <a16:creationId xmlns:a16="http://schemas.microsoft.com/office/drawing/2014/main" id="{FC1E19C0-4B0C-569E-3D99-EADDF4684E32}"/>
                  </a:ext>
                </a:extLst>
              </p:cNvPr>
              <p:cNvSpPr/>
              <p:nvPr/>
            </p:nvSpPr>
            <p:spPr>
              <a:xfrm flipV="1">
                <a:off x="6009830" y="455251"/>
                <a:ext cx="669009" cy="607828"/>
              </a:xfrm>
              <a:custGeom>
                <a:avLst/>
                <a:gdLst>
                  <a:gd name="connsiteX0" fmla="*/ 314008 w 669009"/>
                  <a:gd name="connsiteY0" fmla="*/ 590625 h 607828"/>
                  <a:gd name="connsiteX1" fmla="*/ 275075 w 669009"/>
                  <a:gd name="connsiteY1" fmla="*/ 477656 h 607828"/>
                  <a:gd name="connsiteX2" fmla="*/ 242175 w 669009"/>
                  <a:gd name="connsiteY2" fmla="*/ 376202 h 607828"/>
                  <a:gd name="connsiteX3" fmla="*/ 128668 w 669009"/>
                  <a:gd name="connsiteY3" fmla="*/ 376751 h 607828"/>
                  <a:gd name="connsiteX4" fmla="*/ 5840 w 669009"/>
                  <a:gd name="connsiteY4" fmla="*/ 376751 h 607828"/>
                  <a:gd name="connsiteX5" fmla="*/ -4030 w 669009"/>
                  <a:gd name="connsiteY5" fmla="*/ 363041 h 607828"/>
                  <a:gd name="connsiteX6" fmla="*/ 127023 w 669009"/>
                  <a:gd name="connsiteY6" fmla="*/ 261587 h 607828"/>
                  <a:gd name="connsiteX7" fmla="*/ 185148 w 669009"/>
                  <a:gd name="connsiteY7" fmla="*/ 206748 h 607828"/>
                  <a:gd name="connsiteX8" fmla="*/ 152247 w 669009"/>
                  <a:gd name="connsiteY8" fmla="*/ 100907 h 607828"/>
                  <a:gd name="connsiteX9" fmla="*/ 125927 w 669009"/>
                  <a:gd name="connsiteY9" fmla="*/ 551 h 607828"/>
                  <a:gd name="connsiteX10" fmla="*/ 173084 w 669009"/>
                  <a:gd name="connsiteY10" fmla="*/ 9325 h 607828"/>
                  <a:gd name="connsiteX11" fmla="*/ 203243 w 669009"/>
                  <a:gd name="connsiteY11" fmla="*/ 25777 h 607828"/>
                  <a:gd name="connsiteX12" fmla="*/ 198856 w 669009"/>
                  <a:gd name="connsiteY12" fmla="*/ 20293 h 607828"/>
                  <a:gd name="connsiteX13" fmla="*/ 198856 w 669009"/>
                  <a:gd name="connsiteY13" fmla="*/ 14809 h 607828"/>
                  <a:gd name="connsiteX14" fmla="*/ 264657 w 669009"/>
                  <a:gd name="connsiteY14" fmla="*/ 56487 h 607828"/>
                  <a:gd name="connsiteX15" fmla="*/ 361165 w 669009"/>
                  <a:gd name="connsiteY15" fmla="*/ 94875 h 607828"/>
                  <a:gd name="connsiteX16" fmla="*/ 457124 w 669009"/>
                  <a:gd name="connsiteY16" fmla="*/ 27422 h 607828"/>
                  <a:gd name="connsiteX17" fmla="*/ 512507 w 669009"/>
                  <a:gd name="connsiteY17" fmla="*/ -7127 h 607828"/>
                  <a:gd name="connsiteX18" fmla="*/ 529505 w 669009"/>
                  <a:gd name="connsiteY18" fmla="*/ 27422 h 607828"/>
                  <a:gd name="connsiteX19" fmla="*/ 476865 w 669009"/>
                  <a:gd name="connsiteY19" fmla="*/ 210587 h 607828"/>
                  <a:gd name="connsiteX20" fmla="*/ 537730 w 669009"/>
                  <a:gd name="connsiteY20" fmla="*/ 247878 h 607828"/>
                  <a:gd name="connsiteX21" fmla="*/ 615595 w 669009"/>
                  <a:gd name="connsiteY21" fmla="*/ 307653 h 607828"/>
                  <a:gd name="connsiteX22" fmla="*/ 646850 w 669009"/>
                  <a:gd name="connsiteY22" fmla="*/ 338911 h 607828"/>
                  <a:gd name="connsiteX23" fmla="*/ 659462 w 669009"/>
                  <a:gd name="connsiteY23" fmla="*/ 374009 h 607828"/>
                  <a:gd name="connsiteX24" fmla="*/ 550891 w 669009"/>
                  <a:gd name="connsiteY24" fmla="*/ 376751 h 607828"/>
                  <a:gd name="connsiteX25" fmla="*/ 398452 w 669009"/>
                  <a:gd name="connsiteY25" fmla="*/ 433784 h 607828"/>
                  <a:gd name="connsiteX26" fmla="*/ 332103 w 669009"/>
                  <a:gd name="connsiteY26" fmla="*/ 600496 h 607828"/>
                  <a:gd name="connsiteX27" fmla="*/ 314008 w 669009"/>
                  <a:gd name="connsiteY27" fmla="*/ 590625 h 60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9009" h="607828">
                    <a:moveTo>
                      <a:pt x="314008" y="590625"/>
                    </a:moveTo>
                    <a:cubicBezTo>
                      <a:pt x="310718" y="584593"/>
                      <a:pt x="293171" y="533592"/>
                      <a:pt x="275075" y="477656"/>
                    </a:cubicBezTo>
                    <a:lnTo>
                      <a:pt x="242175" y="376202"/>
                    </a:lnTo>
                    <a:lnTo>
                      <a:pt x="128668" y="376751"/>
                    </a:lnTo>
                    <a:cubicBezTo>
                      <a:pt x="66158" y="376751"/>
                      <a:pt x="10775" y="377299"/>
                      <a:pt x="5840" y="376751"/>
                    </a:cubicBezTo>
                    <a:cubicBezTo>
                      <a:pt x="-740" y="376751"/>
                      <a:pt x="-4030" y="372363"/>
                      <a:pt x="-4030" y="363041"/>
                    </a:cubicBezTo>
                    <a:cubicBezTo>
                      <a:pt x="-4030" y="348782"/>
                      <a:pt x="-7868" y="352073"/>
                      <a:pt x="127023" y="261587"/>
                    </a:cubicBezTo>
                    <a:cubicBezTo>
                      <a:pt x="183503" y="224297"/>
                      <a:pt x="188438" y="219909"/>
                      <a:pt x="185148" y="206748"/>
                    </a:cubicBezTo>
                    <a:cubicBezTo>
                      <a:pt x="183503" y="199070"/>
                      <a:pt x="168697" y="151360"/>
                      <a:pt x="152247" y="100907"/>
                    </a:cubicBezTo>
                    <a:cubicBezTo>
                      <a:pt x="135797" y="49907"/>
                      <a:pt x="124282" y="4938"/>
                      <a:pt x="125927" y="551"/>
                    </a:cubicBezTo>
                    <a:cubicBezTo>
                      <a:pt x="130314" y="-11514"/>
                      <a:pt x="144570" y="-8772"/>
                      <a:pt x="173084" y="9325"/>
                    </a:cubicBezTo>
                    <a:cubicBezTo>
                      <a:pt x="187341" y="18648"/>
                      <a:pt x="201049" y="25777"/>
                      <a:pt x="203243" y="25777"/>
                    </a:cubicBezTo>
                    <a:cubicBezTo>
                      <a:pt x="205436" y="25777"/>
                      <a:pt x="203243" y="23035"/>
                      <a:pt x="198856" y="20293"/>
                    </a:cubicBezTo>
                    <a:cubicBezTo>
                      <a:pt x="191728" y="15358"/>
                      <a:pt x="191728" y="14809"/>
                      <a:pt x="198856" y="14809"/>
                    </a:cubicBezTo>
                    <a:cubicBezTo>
                      <a:pt x="203243" y="14809"/>
                      <a:pt x="232853" y="33455"/>
                      <a:pt x="264657" y="56487"/>
                    </a:cubicBezTo>
                    <a:cubicBezTo>
                      <a:pt x="336490" y="108585"/>
                      <a:pt x="339780" y="109682"/>
                      <a:pt x="361165" y="94875"/>
                    </a:cubicBezTo>
                    <a:cubicBezTo>
                      <a:pt x="396259" y="71294"/>
                      <a:pt x="411064" y="60875"/>
                      <a:pt x="457124" y="27422"/>
                    </a:cubicBezTo>
                    <a:cubicBezTo>
                      <a:pt x="483445" y="8228"/>
                      <a:pt x="508120" y="-7127"/>
                      <a:pt x="512507" y="-7127"/>
                    </a:cubicBezTo>
                    <a:cubicBezTo>
                      <a:pt x="528409" y="-7127"/>
                      <a:pt x="536085" y="8228"/>
                      <a:pt x="529505" y="27422"/>
                    </a:cubicBezTo>
                    <a:cubicBezTo>
                      <a:pt x="496057" y="125585"/>
                      <a:pt x="469736" y="217167"/>
                      <a:pt x="476865" y="210587"/>
                    </a:cubicBezTo>
                    <a:cubicBezTo>
                      <a:pt x="477961" y="208941"/>
                      <a:pt x="505927" y="225942"/>
                      <a:pt x="537730" y="247878"/>
                    </a:cubicBezTo>
                    <a:cubicBezTo>
                      <a:pt x="594210" y="286265"/>
                      <a:pt x="632593" y="316427"/>
                      <a:pt x="615595" y="307653"/>
                    </a:cubicBezTo>
                    <a:cubicBezTo>
                      <a:pt x="600790" y="300524"/>
                      <a:pt x="627658" y="326847"/>
                      <a:pt x="646850" y="338911"/>
                    </a:cubicBezTo>
                    <a:cubicBezTo>
                      <a:pt x="664397" y="349879"/>
                      <a:pt x="670429" y="366880"/>
                      <a:pt x="659462" y="374009"/>
                    </a:cubicBezTo>
                    <a:cubicBezTo>
                      <a:pt x="656172" y="376202"/>
                      <a:pt x="607370" y="377299"/>
                      <a:pt x="550891" y="376751"/>
                    </a:cubicBezTo>
                    <a:cubicBezTo>
                      <a:pt x="407774" y="376202"/>
                      <a:pt x="417096" y="372912"/>
                      <a:pt x="398452" y="433784"/>
                    </a:cubicBezTo>
                    <a:cubicBezTo>
                      <a:pt x="355133" y="571980"/>
                      <a:pt x="344715" y="598851"/>
                      <a:pt x="332103" y="600496"/>
                    </a:cubicBezTo>
                    <a:cubicBezTo>
                      <a:pt x="324426" y="601593"/>
                      <a:pt x="317846" y="598303"/>
                      <a:pt x="314008" y="590625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6" name="Frihandsfigur: Form 55">
                <a:extLst>
                  <a:ext uri="{FF2B5EF4-FFF2-40B4-BE49-F238E27FC236}">
                    <a16:creationId xmlns:a16="http://schemas.microsoft.com/office/drawing/2014/main" id="{F8EB0E33-B90D-A8DC-8E26-3235C010DBA2}"/>
                  </a:ext>
                </a:extLst>
              </p:cNvPr>
              <p:cNvSpPr/>
              <p:nvPr/>
            </p:nvSpPr>
            <p:spPr>
              <a:xfrm flipV="1">
                <a:off x="5261357" y="1145543"/>
                <a:ext cx="669941" cy="608515"/>
              </a:xfrm>
              <a:custGeom>
                <a:avLst/>
                <a:gdLst>
                  <a:gd name="connsiteX0" fmla="*/ 319611 w 669941"/>
                  <a:gd name="connsiteY0" fmla="*/ 596398 h 608515"/>
                  <a:gd name="connsiteX1" fmla="*/ 279582 w 669941"/>
                  <a:gd name="connsiteY1" fmla="*/ 485073 h 608515"/>
                  <a:gd name="connsiteX2" fmla="*/ 243940 w 669941"/>
                  <a:gd name="connsiteY2" fmla="*/ 380878 h 608515"/>
                  <a:gd name="connsiteX3" fmla="*/ 120563 w 669941"/>
                  <a:gd name="connsiteY3" fmla="*/ 378136 h 608515"/>
                  <a:gd name="connsiteX4" fmla="*/ -2813 w 669941"/>
                  <a:gd name="connsiteY4" fmla="*/ 375394 h 608515"/>
                  <a:gd name="connsiteX5" fmla="*/ -2813 w 669941"/>
                  <a:gd name="connsiteY5" fmla="*/ 362232 h 608515"/>
                  <a:gd name="connsiteX6" fmla="*/ 93146 w 669941"/>
                  <a:gd name="connsiteY6" fmla="*/ 283812 h 608515"/>
                  <a:gd name="connsiteX7" fmla="*/ 187461 w 669941"/>
                  <a:gd name="connsiteY7" fmla="*/ 209230 h 608515"/>
                  <a:gd name="connsiteX8" fmla="*/ 178687 w 669941"/>
                  <a:gd name="connsiteY8" fmla="*/ 177971 h 608515"/>
                  <a:gd name="connsiteX9" fmla="*/ 128240 w 669941"/>
                  <a:gd name="connsiteY9" fmla="*/ 2485 h 608515"/>
                  <a:gd name="connsiteX10" fmla="*/ 175397 w 669941"/>
                  <a:gd name="connsiteY10" fmla="*/ 7969 h 608515"/>
                  <a:gd name="connsiteX11" fmla="*/ 199524 w 669941"/>
                  <a:gd name="connsiteY11" fmla="*/ 15646 h 608515"/>
                  <a:gd name="connsiteX12" fmla="*/ 268615 w 669941"/>
                  <a:gd name="connsiteY12" fmla="*/ 56776 h 608515"/>
                  <a:gd name="connsiteX13" fmla="*/ 400217 w 669941"/>
                  <a:gd name="connsiteY13" fmla="*/ 67195 h 608515"/>
                  <a:gd name="connsiteX14" fmla="*/ 518658 w 669941"/>
                  <a:gd name="connsiteY14" fmla="*/ -5741 h 608515"/>
                  <a:gd name="connsiteX15" fmla="*/ 518658 w 669941"/>
                  <a:gd name="connsiteY15" fmla="*/ 67744 h 608515"/>
                  <a:gd name="connsiteX16" fmla="*/ 480823 w 669941"/>
                  <a:gd name="connsiteY16" fmla="*/ 207585 h 608515"/>
                  <a:gd name="connsiteX17" fmla="*/ 553752 w 669941"/>
                  <a:gd name="connsiteY17" fmla="*/ 256940 h 608515"/>
                  <a:gd name="connsiteX18" fmla="*/ 615166 w 669941"/>
                  <a:gd name="connsiteY18" fmla="*/ 305748 h 608515"/>
                  <a:gd name="connsiteX19" fmla="*/ 648067 w 669941"/>
                  <a:gd name="connsiteY19" fmla="*/ 338651 h 608515"/>
                  <a:gd name="connsiteX20" fmla="*/ 665614 w 669941"/>
                  <a:gd name="connsiteY20" fmla="*/ 369910 h 608515"/>
                  <a:gd name="connsiteX21" fmla="*/ 553752 w 669941"/>
                  <a:gd name="connsiteY21" fmla="*/ 378136 h 608515"/>
                  <a:gd name="connsiteX22" fmla="*/ 405700 w 669941"/>
                  <a:gd name="connsiteY22" fmla="*/ 412685 h 608515"/>
                  <a:gd name="connsiteX23" fmla="*/ 344286 w 669941"/>
                  <a:gd name="connsiteY23" fmla="*/ 596398 h 608515"/>
                  <a:gd name="connsiteX24" fmla="*/ 319611 w 669941"/>
                  <a:gd name="connsiteY24" fmla="*/ 596398 h 60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9941" h="608515">
                    <a:moveTo>
                      <a:pt x="319611" y="596398"/>
                    </a:moveTo>
                    <a:cubicBezTo>
                      <a:pt x="317418" y="592559"/>
                      <a:pt x="299322" y="542655"/>
                      <a:pt x="279582" y="485073"/>
                    </a:cubicBezTo>
                    <a:lnTo>
                      <a:pt x="243940" y="380878"/>
                    </a:lnTo>
                    <a:lnTo>
                      <a:pt x="120563" y="378136"/>
                    </a:lnTo>
                    <a:lnTo>
                      <a:pt x="-2813" y="375394"/>
                    </a:lnTo>
                    <a:lnTo>
                      <a:pt x="-2813" y="362232"/>
                    </a:lnTo>
                    <a:cubicBezTo>
                      <a:pt x="-2813" y="350716"/>
                      <a:pt x="12540" y="338103"/>
                      <a:pt x="93146" y="283812"/>
                    </a:cubicBezTo>
                    <a:cubicBezTo>
                      <a:pt x="161689" y="237198"/>
                      <a:pt x="188558" y="215811"/>
                      <a:pt x="187461" y="209230"/>
                    </a:cubicBezTo>
                    <a:cubicBezTo>
                      <a:pt x="186912" y="204294"/>
                      <a:pt x="182526" y="190036"/>
                      <a:pt x="178687" y="177971"/>
                    </a:cubicBezTo>
                    <a:cubicBezTo>
                      <a:pt x="149077" y="91873"/>
                      <a:pt x="125498" y="9065"/>
                      <a:pt x="128240" y="2485"/>
                    </a:cubicBezTo>
                    <a:cubicBezTo>
                      <a:pt x="132627" y="-10128"/>
                      <a:pt x="154560" y="-7386"/>
                      <a:pt x="175397" y="7969"/>
                    </a:cubicBezTo>
                    <a:cubicBezTo>
                      <a:pt x="195138" y="22227"/>
                      <a:pt x="206104" y="26066"/>
                      <a:pt x="199524" y="15646"/>
                    </a:cubicBezTo>
                    <a:cubicBezTo>
                      <a:pt x="193493" y="5775"/>
                      <a:pt x="218168" y="20582"/>
                      <a:pt x="268615" y="56776"/>
                    </a:cubicBezTo>
                    <a:cubicBezTo>
                      <a:pt x="350318" y="115454"/>
                      <a:pt x="334416" y="114357"/>
                      <a:pt x="400217" y="67195"/>
                    </a:cubicBezTo>
                    <a:cubicBezTo>
                      <a:pt x="486306" y="6323"/>
                      <a:pt x="506047" y="-5741"/>
                      <a:pt x="518658" y="-5741"/>
                    </a:cubicBezTo>
                    <a:cubicBezTo>
                      <a:pt x="538399" y="-5741"/>
                      <a:pt x="538399" y="9614"/>
                      <a:pt x="518658" y="67744"/>
                    </a:cubicBezTo>
                    <a:cubicBezTo>
                      <a:pt x="488500" y="156584"/>
                      <a:pt x="475888" y="203746"/>
                      <a:pt x="480823" y="207585"/>
                    </a:cubicBezTo>
                    <a:cubicBezTo>
                      <a:pt x="483565" y="209230"/>
                      <a:pt x="516465" y="231714"/>
                      <a:pt x="553752" y="256940"/>
                    </a:cubicBezTo>
                    <a:cubicBezTo>
                      <a:pt x="591588" y="282715"/>
                      <a:pt x="619005" y="304103"/>
                      <a:pt x="615166" y="305748"/>
                    </a:cubicBezTo>
                    <a:cubicBezTo>
                      <a:pt x="607490" y="307941"/>
                      <a:pt x="622843" y="323296"/>
                      <a:pt x="648067" y="338651"/>
                    </a:cubicBezTo>
                    <a:cubicBezTo>
                      <a:pt x="665065" y="348523"/>
                      <a:pt x="670000" y="357845"/>
                      <a:pt x="665614" y="369910"/>
                    </a:cubicBezTo>
                    <a:cubicBezTo>
                      <a:pt x="662872" y="377039"/>
                      <a:pt x="645325" y="378136"/>
                      <a:pt x="553752" y="378136"/>
                    </a:cubicBezTo>
                    <a:cubicBezTo>
                      <a:pt x="412280" y="378136"/>
                      <a:pt x="415022" y="377588"/>
                      <a:pt x="405700" y="412685"/>
                    </a:cubicBezTo>
                    <a:cubicBezTo>
                      <a:pt x="394185" y="457653"/>
                      <a:pt x="350318" y="588720"/>
                      <a:pt x="344286" y="596398"/>
                    </a:cubicBezTo>
                    <a:cubicBezTo>
                      <a:pt x="337158" y="604624"/>
                      <a:pt x="325094" y="605172"/>
                      <a:pt x="319611" y="596398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ihandsfigur: Form 56">
                <a:extLst>
                  <a:ext uri="{FF2B5EF4-FFF2-40B4-BE49-F238E27FC236}">
                    <a16:creationId xmlns:a16="http://schemas.microsoft.com/office/drawing/2014/main" id="{AA6F5FDF-CE8A-3BDD-FB2B-A872D5096DA7}"/>
                  </a:ext>
                </a:extLst>
              </p:cNvPr>
              <p:cNvSpPr/>
              <p:nvPr/>
            </p:nvSpPr>
            <p:spPr>
              <a:xfrm flipV="1">
                <a:off x="8752380" y="1151674"/>
                <a:ext cx="673622" cy="607423"/>
              </a:xfrm>
              <a:custGeom>
                <a:avLst/>
                <a:gdLst>
                  <a:gd name="connsiteX0" fmla="*/ 321815 w 673622"/>
                  <a:gd name="connsiteY0" fmla="*/ 598157 h 607423"/>
                  <a:gd name="connsiteX1" fmla="*/ 280689 w 673622"/>
                  <a:gd name="connsiteY1" fmla="*/ 488478 h 607423"/>
                  <a:gd name="connsiteX2" fmla="*/ 245047 w 673622"/>
                  <a:gd name="connsiteY2" fmla="*/ 382089 h 607423"/>
                  <a:gd name="connsiteX3" fmla="*/ 132637 w 673622"/>
                  <a:gd name="connsiteY3" fmla="*/ 383186 h 607423"/>
                  <a:gd name="connsiteX4" fmla="*/ -8286 w 673622"/>
                  <a:gd name="connsiteY4" fmla="*/ 362895 h 607423"/>
                  <a:gd name="connsiteX5" fmla="*/ 89319 w 673622"/>
                  <a:gd name="connsiteY5" fmla="*/ 288313 h 607423"/>
                  <a:gd name="connsiteX6" fmla="*/ 186923 w 673622"/>
                  <a:gd name="connsiteY6" fmla="*/ 218118 h 607423"/>
                  <a:gd name="connsiteX7" fmla="*/ 157861 w 673622"/>
                  <a:gd name="connsiteY7" fmla="*/ 114471 h 607423"/>
                  <a:gd name="connsiteX8" fmla="*/ 128799 w 673622"/>
                  <a:gd name="connsiteY8" fmla="*/ 6437 h 607423"/>
                  <a:gd name="connsiteX9" fmla="*/ 171570 w 673622"/>
                  <a:gd name="connsiteY9" fmla="*/ 6986 h 607423"/>
                  <a:gd name="connsiteX10" fmla="*/ 200632 w 673622"/>
                  <a:gd name="connsiteY10" fmla="*/ 18502 h 607423"/>
                  <a:gd name="connsiteX11" fmla="*/ 270819 w 673622"/>
                  <a:gd name="connsiteY11" fmla="*/ 60180 h 607423"/>
                  <a:gd name="connsiteX12" fmla="*/ 339910 w 673622"/>
                  <a:gd name="connsiteY12" fmla="*/ 107342 h 607423"/>
                  <a:gd name="connsiteX13" fmla="*/ 472060 w 673622"/>
                  <a:gd name="connsiteY13" fmla="*/ 17405 h 607423"/>
                  <a:gd name="connsiteX14" fmla="*/ 531829 w 673622"/>
                  <a:gd name="connsiteY14" fmla="*/ 2599 h 607423"/>
                  <a:gd name="connsiteX15" fmla="*/ 496735 w 673622"/>
                  <a:gd name="connsiteY15" fmla="*/ 134214 h 607423"/>
                  <a:gd name="connsiteX16" fmla="*/ 480285 w 673622"/>
                  <a:gd name="connsiteY16" fmla="*/ 203860 h 607423"/>
                  <a:gd name="connsiteX17" fmla="*/ 549376 w 673622"/>
                  <a:gd name="connsiteY17" fmla="*/ 256506 h 607423"/>
                  <a:gd name="connsiteX18" fmla="*/ 619015 w 673622"/>
                  <a:gd name="connsiteY18" fmla="*/ 306959 h 607423"/>
                  <a:gd name="connsiteX19" fmla="*/ 615725 w 673622"/>
                  <a:gd name="connsiteY19" fmla="*/ 309152 h 607423"/>
                  <a:gd name="connsiteX20" fmla="*/ 640401 w 673622"/>
                  <a:gd name="connsiteY20" fmla="*/ 334378 h 607423"/>
                  <a:gd name="connsiteX21" fmla="*/ 665076 w 673622"/>
                  <a:gd name="connsiteY21" fmla="*/ 365088 h 607423"/>
                  <a:gd name="connsiteX22" fmla="*/ 663979 w 673622"/>
                  <a:gd name="connsiteY22" fmla="*/ 378798 h 607423"/>
                  <a:gd name="connsiteX23" fmla="*/ 538958 w 673622"/>
                  <a:gd name="connsiteY23" fmla="*/ 382637 h 607423"/>
                  <a:gd name="connsiteX24" fmla="*/ 416129 w 673622"/>
                  <a:gd name="connsiteY24" fmla="*/ 385928 h 607423"/>
                  <a:gd name="connsiteX25" fmla="*/ 409549 w 673622"/>
                  <a:gd name="connsiteY25" fmla="*/ 405121 h 607423"/>
                  <a:gd name="connsiteX26" fmla="*/ 377197 w 673622"/>
                  <a:gd name="connsiteY26" fmla="*/ 504929 h 607423"/>
                  <a:gd name="connsiteX27" fmla="*/ 321815 w 673622"/>
                  <a:gd name="connsiteY27" fmla="*/ 598157 h 607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73622" h="607423">
                    <a:moveTo>
                      <a:pt x="321815" y="598157"/>
                    </a:moveTo>
                    <a:cubicBezTo>
                      <a:pt x="318525" y="595963"/>
                      <a:pt x="299881" y="546608"/>
                      <a:pt x="280689" y="488478"/>
                    </a:cubicBezTo>
                    <a:lnTo>
                      <a:pt x="245047" y="382089"/>
                    </a:lnTo>
                    <a:lnTo>
                      <a:pt x="132637" y="383186"/>
                    </a:lnTo>
                    <a:cubicBezTo>
                      <a:pt x="15293" y="383734"/>
                      <a:pt x="-11576" y="379895"/>
                      <a:pt x="-8286" y="362895"/>
                    </a:cubicBezTo>
                    <a:cubicBezTo>
                      <a:pt x="-7189" y="357411"/>
                      <a:pt x="36678" y="323959"/>
                      <a:pt x="89319" y="288313"/>
                    </a:cubicBezTo>
                    <a:cubicBezTo>
                      <a:pt x="141959" y="252667"/>
                      <a:pt x="186375" y="221409"/>
                      <a:pt x="186923" y="218118"/>
                    </a:cubicBezTo>
                    <a:cubicBezTo>
                      <a:pt x="188020" y="215376"/>
                      <a:pt x="174860" y="168763"/>
                      <a:pt x="157861" y="114471"/>
                    </a:cubicBezTo>
                    <a:cubicBezTo>
                      <a:pt x="140863" y="60729"/>
                      <a:pt x="127702" y="11921"/>
                      <a:pt x="128799" y="6437"/>
                    </a:cubicBezTo>
                    <a:cubicBezTo>
                      <a:pt x="131541" y="-8918"/>
                      <a:pt x="148539" y="-8369"/>
                      <a:pt x="171570" y="6986"/>
                    </a:cubicBezTo>
                    <a:cubicBezTo>
                      <a:pt x="183633" y="14663"/>
                      <a:pt x="196245" y="19599"/>
                      <a:pt x="200632" y="18502"/>
                    </a:cubicBezTo>
                    <a:cubicBezTo>
                      <a:pt x="204470" y="16857"/>
                      <a:pt x="236274" y="35502"/>
                      <a:pt x="270819" y="60180"/>
                    </a:cubicBezTo>
                    <a:cubicBezTo>
                      <a:pt x="305365" y="84310"/>
                      <a:pt x="336072" y="105697"/>
                      <a:pt x="339910" y="107342"/>
                    </a:cubicBezTo>
                    <a:cubicBezTo>
                      <a:pt x="345942" y="109536"/>
                      <a:pt x="365682" y="95826"/>
                      <a:pt x="472060" y="17405"/>
                    </a:cubicBezTo>
                    <a:cubicBezTo>
                      <a:pt x="504961" y="-7272"/>
                      <a:pt x="525798" y="-12208"/>
                      <a:pt x="531829" y="2599"/>
                    </a:cubicBezTo>
                    <a:cubicBezTo>
                      <a:pt x="535119" y="11921"/>
                      <a:pt x="529636" y="32212"/>
                      <a:pt x="496735" y="134214"/>
                    </a:cubicBezTo>
                    <a:cubicBezTo>
                      <a:pt x="485769" y="167666"/>
                      <a:pt x="478092" y="198924"/>
                      <a:pt x="480285" y="203860"/>
                    </a:cubicBezTo>
                    <a:cubicBezTo>
                      <a:pt x="481930" y="208796"/>
                      <a:pt x="513186" y="232377"/>
                      <a:pt x="549376" y="256506"/>
                    </a:cubicBezTo>
                    <a:cubicBezTo>
                      <a:pt x="585567" y="280636"/>
                      <a:pt x="616822" y="303668"/>
                      <a:pt x="619015" y="306959"/>
                    </a:cubicBezTo>
                    <a:cubicBezTo>
                      <a:pt x="621757" y="311346"/>
                      <a:pt x="620660" y="311894"/>
                      <a:pt x="615725" y="309152"/>
                    </a:cubicBezTo>
                    <a:cubicBezTo>
                      <a:pt x="598727" y="298733"/>
                      <a:pt x="617919" y="318475"/>
                      <a:pt x="640401" y="334378"/>
                    </a:cubicBezTo>
                    <a:cubicBezTo>
                      <a:pt x="657399" y="346991"/>
                      <a:pt x="665076" y="356314"/>
                      <a:pt x="665076" y="365088"/>
                    </a:cubicBezTo>
                    <a:cubicBezTo>
                      <a:pt x="665076" y="372218"/>
                      <a:pt x="664528" y="378250"/>
                      <a:pt x="663979" y="378798"/>
                    </a:cubicBezTo>
                    <a:cubicBezTo>
                      <a:pt x="662883" y="379347"/>
                      <a:pt x="606952" y="380992"/>
                      <a:pt x="538958" y="382637"/>
                    </a:cubicBezTo>
                    <a:lnTo>
                      <a:pt x="416129" y="385928"/>
                    </a:lnTo>
                    <a:lnTo>
                      <a:pt x="409549" y="405121"/>
                    </a:lnTo>
                    <a:cubicBezTo>
                      <a:pt x="405711" y="415541"/>
                      <a:pt x="390906" y="460509"/>
                      <a:pt x="377197" y="504929"/>
                    </a:cubicBezTo>
                    <a:cubicBezTo>
                      <a:pt x="349232" y="594318"/>
                      <a:pt x="339910" y="610222"/>
                      <a:pt x="321815" y="598157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8" name="Frihandsfigur: Form 57">
                <a:extLst>
                  <a:ext uri="{FF2B5EF4-FFF2-40B4-BE49-F238E27FC236}">
                    <a16:creationId xmlns:a16="http://schemas.microsoft.com/office/drawing/2014/main" id="{9AD263D0-A134-350A-74D2-225F9820DA49}"/>
                  </a:ext>
                </a:extLst>
              </p:cNvPr>
              <p:cNvSpPr/>
              <p:nvPr/>
            </p:nvSpPr>
            <p:spPr>
              <a:xfrm flipV="1">
                <a:off x="4985402" y="2094064"/>
                <a:ext cx="668017" cy="612761"/>
              </a:xfrm>
              <a:custGeom>
                <a:avLst/>
                <a:gdLst>
                  <a:gd name="connsiteX0" fmla="*/ 321301 w 668017"/>
                  <a:gd name="connsiteY0" fmla="*/ 603992 h 612761"/>
                  <a:gd name="connsiteX1" fmla="*/ 279628 w 668017"/>
                  <a:gd name="connsiteY1" fmla="*/ 493216 h 612761"/>
                  <a:gd name="connsiteX2" fmla="*/ 245082 w 668017"/>
                  <a:gd name="connsiteY2" fmla="*/ 386827 h 612761"/>
                  <a:gd name="connsiteX3" fmla="*/ 122254 w 668017"/>
                  <a:gd name="connsiteY3" fmla="*/ 384085 h 612761"/>
                  <a:gd name="connsiteX4" fmla="*/ -574 w 668017"/>
                  <a:gd name="connsiteY4" fmla="*/ 381343 h 612761"/>
                  <a:gd name="connsiteX5" fmla="*/ -2219 w 668017"/>
                  <a:gd name="connsiteY5" fmla="*/ 367633 h 612761"/>
                  <a:gd name="connsiteX6" fmla="*/ 28488 w 668017"/>
                  <a:gd name="connsiteY6" fmla="*/ 331987 h 612761"/>
                  <a:gd name="connsiteX7" fmla="*/ 124996 w 668017"/>
                  <a:gd name="connsiteY7" fmla="*/ 267277 h 612761"/>
                  <a:gd name="connsiteX8" fmla="*/ 188603 w 668017"/>
                  <a:gd name="connsiteY8" fmla="*/ 219566 h 612761"/>
                  <a:gd name="connsiteX9" fmla="*/ 155154 w 668017"/>
                  <a:gd name="connsiteY9" fmla="*/ 112629 h 612761"/>
                  <a:gd name="connsiteX10" fmla="*/ 129931 w 668017"/>
                  <a:gd name="connsiteY10" fmla="*/ 1853 h 612761"/>
                  <a:gd name="connsiteX11" fmla="*/ 169959 w 668017"/>
                  <a:gd name="connsiteY11" fmla="*/ 11176 h 612761"/>
                  <a:gd name="connsiteX12" fmla="*/ 197376 w 668017"/>
                  <a:gd name="connsiteY12" fmla="*/ 23240 h 612761"/>
                  <a:gd name="connsiteX13" fmla="*/ 271402 w 668017"/>
                  <a:gd name="connsiteY13" fmla="*/ 65467 h 612761"/>
                  <a:gd name="connsiteX14" fmla="*/ 353105 w 668017"/>
                  <a:gd name="connsiteY14" fmla="*/ 106048 h 612761"/>
                  <a:gd name="connsiteX15" fmla="*/ 437550 w 668017"/>
                  <a:gd name="connsiteY15" fmla="*/ 45725 h 612761"/>
                  <a:gd name="connsiteX16" fmla="*/ 532961 w 668017"/>
                  <a:gd name="connsiteY16" fmla="*/ 6789 h 612761"/>
                  <a:gd name="connsiteX17" fmla="*/ 507189 w 668017"/>
                  <a:gd name="connsiteY17" fmla="*/ 102758 h 612761"/>
                  <a:gd name="connsiteX18" fmla="*/ 477030 w 668017"/>
                  <a:gd name="connsiteY18" fmla="*/ 200372 h 612761"/>
                  <a:gd name="connsiteX19" fmla="*/ 543928 w 668017"/>
                  <a:gd name="connsiteY19" fmla="*/ 257954 h 612761"/>
                  <a:gd name="connsiteX20" fmla="*/ 611922 w 668017"/>
                  <a:gd name="connsiteY20" fmla="*/ 311697 h 612761"/>
                  <a:gd name="connsiteX21" fmla="*/ 638242 w 668017"/>
                  <a:gd name="connsiteY21" fmla="*/ 338020 h 612761"/>
                  <a:gd name="connsiteX22" fmla="*/ 665659 w 668017"/>
                  <a:gd name="connsiteY22" fmla="*/ 364343 h 612761"/>
                  <a:gd name="connsiteX23" fmla="*/ 533509 w 668017"/>
                  <a:gd name="connsiteY23" fmla="*/ 384085 h 612761"/>
                  <a:gd name="connsiteX24" fmla="*/ 414519 w 668017"/>
                  <a:gd name="connsiteY24" fmla="*/ 384085 h 612761"/>
                  <a:gd name="connsiteX25" fmla="*/ 396972 w 668017"/>
                  <a:gd name="connsiteY25" fmla="*/ 440570 h 612761"/>
                  <a:gd name="connsiteX26" fmla="*/ 365717 w 668017"/>
                  <a:gd name="connsiteY26" fmla="*/ 540378 h 612761"/>
                  <a:gd name="connsiteX27" fmla="*/ 332268 w 668017"/>
                  <a:gd name="connsiteY27" fmla="*/ 608927 h 612761"/>
                  <a:gd name="connsiteX28" fmla="*/ 321301 w 668017"/>
                  <a:gd name="connsiteY28" fmla="*/ 603992 h 612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8017" h="612761">
                    <a:moveTo>
                      <a:pt x="321301" y="603992"/>
                    </a:moveTo>
                    <a:cubicBezTo>
                      <a:pt x="316915" y="601798"/>
                      <a:pt x="298271" y="551894"/>
                      <a:pt x="279628" y="493216"/>
                    </a:cubicBezTo>
                    <a:lnTo>
                      <a:pt x="245082" y="386827"/>
                    </a:lnTo>
                    <a:lnTo>
                      <a:pt x="122254" y="384085"/>
                    </a:lnTo>
                    <a:lnTo>
                      <a:pt x="-574" y="381343"/>
                    </a:lnTo>
                    <a:lnTo>
                      <a:pt x="-2219" y="367633"/>
                    </a:lnTo>
                    <a:cubicBezTo>
                      <a:pt x="-3316" y="356117"/>
                      <a:pt x="1619" y="350084"/>
                      <a:pt x="28488" y="331987"/>
                    </a:cubicBezTo>
                    <a:cubicBezTo>
                      <a:pt x="46583" y="319923"/>
                      <a:pt x="89902" y="290858"/>
                      <a:pt x="124996" y="267277"/>
                    </a:cubicBezTo>
                    <a:cubicBezTo>
                      <a:pt x="160089" y="243147"/>
                      <a:pt x="188603" y="222308"/>
                      <a:pt x="188603" y="219566"/>
                    </a:cubicBezTo>
                    <a:cubicBezTo>
                      <a:pt x="188603" y="216824"/>
                      <a:pt x="173249" y="169114"/>
                      <a:pt x="155154" y="112629"/>
                    </a:cubicBezTo>
                    <a:cubicBezTo>
                      <a:pt x="124447" y="20498"/>
                      <a:pt x="122254" y="9530"/>
                      <a:pt x="129931" y="1853"/>
                    </a:cubicBezTo>
                    <a:cubicBezTo>
                      <a:pt x="137607" y="-5825"/>
                      <a:pt x="141446" y="-4728"/>
                      <a:pt x="169959" y="11176"/>
                    </a:cubicBezTo>
                    <a:cubicBezTo>
                      <a:pt x="186958" y="21595"/>
                      <a:pt x="199570" y="26531"/>
                      <a:pt x="197376" y="23240"/>
                    </a:cubicBezTo>
                    <a:cubicBezTo>
                      <a:pt x="188603" y="8434"/>
                      <a:pt x="206698" y="19402"/>
                      <a:pt x="271402" y="65467"/>
                    </a:cubicBezTo>
                    <a:cubicBezTo>
                      <a:pt x="337752" y="113177"/>
                      <a:pt x="339945" y="114274"/>
                      <a:pt x="353105" y="106048"/>
                    </a:cubicBezTo>
                    <a:cubicBezTo>
                      <a:pt x="360782" y="101113"/>
                      <a:pt x="398617" y="74241"/>
                      <a:pt x="437550" y="45725"/>
                    </a:cubicBezTo>
                    <a:cubicBezTo>
                      <a:pt x="508285" y="-5825"/>
                      <a:pt x="529122" y="-14051"/>
                      <a:pt x="532961" y="6789"/>
                    </a:cubicBezTo>
                    <a:cubicBezTo>
                      <a:pt x="534057" y="11724"/>
                      <a:pt x="522542" y="55047"/>
                      <a:pt x="507189" y="102758"/>
                    </a:cubicBezTo>
                    <a:cubicBezTo>
                      <a:pt x="492384" y="150468"/>
                      <a:pt x="478675" y="194340"/>
                      <a:pt x="477030" y="200372"/>
                    </a:cubicBezTo>
                    <a:cubicBezTo>
                      <a:pt x="474837" y="209695"/>
                      <a:pt x="486352" y="219566"/>
                      <a:pt x="543928" y="257954"/>
                    </a:cubicBezTo>
                    <a:cubicBezTo>
                      <a:pt x="582311" y="283729"/>
                      <a:pt x="613019" y="307858"/>
                      <a:pt x="611922" y="311697"/>
                    </a:cubicBezTo>
                    <a:cubicBezTo>
                      <a:pt x="611373" y="315536"/>
                      <a:pt x="622889" y="327052"/>
                      <a:pt x="638242" y="338020"/>
                    </a:cubicBezTo>
                    <a:cubicBezTo>
                      <a:pt x="653047" y="348988"/>
                      <a:pt x="665659" y="360504"/>
                      <a:pt x="665659" y="364343"/>
                    </a:cubicBezTo>
                    <a:cubicBezTo>
                      <a:pt x="665659" y="381891"/>
                      <a:pt x="652499" y="384085"/>
                      <a:pt x="533509" y="384085"/>
                    </a:cubicBezTo>
                    <a:lnTo>
                      <a:pt x="414519" y="384085"/>
                    </a:lnTo>
                    <a:lnTo>
                      <a:pt x="396972" y="440570"/>
                    </a:lnTo>
                    <a:cubicBezTo>
                      <a:pt x="387102" y="471280"/>
                      <a:pt x="373394" y="516248"/>
                      <a:pt x="365717" y="540378"/>
                    </a:cubicBezTo>
                    <a:cubicBezTo>
                      <a:pt x="352008" y="584250"/>
                      <a:pt x="339945" y="608927"/>
                      <a:pt x="332268" y="608927"/>
                    </a:cubicBezTo>
                    <a:cubicBezTo>
                      <a:pt x="330075" y="608927"/>
                      <a:pt x="325140" y="606734"/>
                      <a:pt x="321301" y="603992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9" name="Frihandsfigur: Form 58">
                <a:extLst>
                  <a:ext uri="{FF2B5EF4-FFF2-40B4-BE49-F238E27FC236}">
                    <a16:creationId xmlns:a16="http://schemas.microsoft.com/office/drawing/2014/main" id="{D79BD477-022A-ECF8-0AA6-4CAD30983A34}"/>
                  </a:ext>
                </a:extLst>
              </p:cNvPr>
              <p:cNvSpPr/>
              <p:nvPr/>
            </p:nvSpPr>
            <p:spPr>
              <a:xfrm flipV="1">
                <a:off x="9059554" y="2100401"/>
                <a:ext cx="666522" cy="607190"/>
              </a:xfrm>
              <a:custGeom>
                <a:avLst/>
                <a:gdLst>
                  <a:gd name="connsiteX0" fmla="*/ 315181 w 666522"/>
                  <a:gd name="connsiteY0" fmla="*/ 597635 h 607190"/>
                  <a:gd name="connsiteX1" fmla="*/ 275152 w 666522"/>
                  <a:gd name="connsiteY1" fmla="*/ 487956 h 607190"/>
                  <a:gd name="connsiteX2" fmla="*/ 240607 w 666522"/>
                  <a:gd name="connsiteY2" fmla="*/ 384858 h 607190"/>
                  <a:gd name="connsiteX3" fmla="*/ 116682 w 666522"/>
                  <a:gd name="connsiteY3" fmla="*/ 383761 h 607190"/>
                  <a:gd name="connsiteX4" fmla="*/ -7243 w 666522"/>
                  <a:gd name="connsiteY4" fmla="*/ 382116 h 607190"/>
                  <a:gd name="connsiteX5" fmla="*/ -8888 w 666522"/>
                  <a:gd name="connsiteY5" fmla="*/ 368406 h 607190"/>
                  <a:gd name="connsiteX6" fmla="*/ 13046 w 666522"/>
                  <a:gd name="connsiteY6" fmla="*/ 339889 h 607190"/>
                  <a:gd name="connsiteX7" fmla="*/ 185773 w 666522"/>
                  <a:gd name="connsiteY7" fmla="*/ 224178 h 607190"/>
                  <a:gd name="connsiteX8" fmla="*/ 154518 w 666522"/>
                  <a:gd name="connsiteY8" fmla="*/ 121079 h 607190"/>
                  <a:gd name="connsiteX9" fmla="*/ 121617 w 666522"/>
                  <a:gd name="connsiteY9" fmla="*/ 14142 h 607190"/>
                  <a:gd name="connsiteX10" fmla="*/ 130391 w 666522"/>
                  <a:gd name="connsiteY10" fmla="*/ 432 h 607190"/>
                  <a:gd name="connsiteX11" fmla="*/ 150679 w 666522"/>
                  <a:gd name="connsiteY11" fmla="*/ 980 h 607190"/>
                  <a:gd name="connsiteX12" fmla="*/ 196191 w 666522"/>
                  <a:gd name="connsiteY12" fmla="*/ 23465 h 607190"/>
                  <a:gd name="connsiteX13" fmla="*/ 280088 w 666522"/>
                  <a:gd name="connsiteY13" fmla="*/ 73917 h 607190"/>
                  <a:gd name="connsiteX14" fmla="*/ 337663 w 666522"/>
                  <a:gd name="connsiteY14" fmla="*/ 115047 h 607190"/>
                  <a:gd name="connsiteX15" fmla="*/ 370564 w 666522"/>
                  <a:gd name="connsiteY15" fmla="*/ 92563 h 607190"/>
                  <a:gd name="connsiteX16" fmla="*/ 449525 w 666522"/>
                  <a:gd name="connsiteY16" fmla="*/ 35529 h 607190"/>
                  <a:gd name="connsiteX17" fmla="*/ 525196 w 666522"/>
                  <a:gd name="connsiteY17" fmla="*/ 2077 h 607190"/>
                  <a:gd name="connsiteX18" fmla="*/ 506004 w 666522"/>
                  <a:gd name="connsiteY18" fmla="*/ 92563 h 607190"/>
                  <a:gd name="connsiteX19" fmla="*/ 523002 w 666522"/>
                  <a:gd name="connsiteY19" fmla="*/ 245017 h 607190"/>
                  <a:gd name="connsiteX20" fmla="*/ 610737 w 666522"/>
                  <a:gd name="connsiteY20" fmla="*/ 313018 h 607190"/>
                  <a:gd name="connsiteX21" fmla="*/ 632122 w 666522"/>
                  <a:gd name="connsiteY21" fmla="*/ 335502 h 607190"/>
                  <a:gd name="connsiteX22" fmla="*/ 657346 w 666522"/>
                  <a:gd name="connsiteY22" fmla="*/ 368406 h 607190"/>
                  <a:gd name="connsiteX23" fmla="*/ 656249 w 666522"/>
                  <a:gd name="connsiteY23" fmla="*/ 382116 h 607190"/>
                  <a:gd name="connsiteX24" fmla="*/ 533969 w 666522"/>
                  <a:gd name="connsiteY24" fmla="*/ 384858 h 607190"/>
                  <a:gd name="connsiteX25" fmla="*/ 411141 w 666522"/>
                  <a:gd name="connsiteY25" fmla="*/ 387600 h 607190"/>
                  <a:gd name="connsiteX26" fmla="*/ 401271 w 666522"/>
                  <a:gd name="connsiteY26" fmla="*/ 417762 h 607190"/>
                  <a:gd name="connsiteX27" fmla="*/ 366725 w 666522"/>
                  <a:gd name="connsiteY27" fmla="*/ 524699 h 607190"/>
                  <a:gd name="connsiteX28" fmla="*/ 331632 w 666522"/>
                  <a:gd name="connsiteY28" fmla="*/ 603119 h 607190"/>
                  <a:gd name="connsiteX29" fmla="*/ 315181 w 666522"/>
                  <a:gd name="connsiteY29" fmla="*/ 597635 h 60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66522" h="607190">
                    <a:moveTo>
                      <a:pt x="315181" y="597635"/>
                    </a:moveTo>
                    <a:cubicBezTo>
                      <a:pt x="311891" y="593797"/>
                      <a:pt x="293796" y="544441"/>
                      <a:pt x="275152" y="487956"/>
                    </a:cubicBezTo>
                    <a:lnTo>
                      <a:pt x="240607" y="384858"/>
                    </a:lnTo>
                    <a:lnTo>
                      <a:pt x="116682" y="383761"/>
                    </a:lnTo>
                    <a:lnTo>
                      <a:pt x="-7243" y="382116"/>
                    </a:lnTo>
                    <a:lnTo>
                      <a:pt x="-8888" y="368406"/>
                    </a:lnTo>
                    <a:cubicBezTo>
                      <a:pt x="-9985" y="357438"/>
                      <a:pt x="-5598" y="351954"/>
                      <a:pt x="13046" y="339889"/>
                    </a:cubicBezTo>
                    <a:cubicBezTo>
                      <a:pt x="37173" y="325083"/>
                      <a:pt x="181386" y="228016"/>
                      <a:pt x="185773" y="224178"/>
                    </a:cubicBezTo>
                    <a:cubicBezTo>
                      <a:pt x="186870" y="223081"/>
                      <a:pt x="172613" y="176467"/>
                      <a:pt x="154518" y="121079"/>
                    </a:cubicBezTo>
                    <a:cubicBezTo>
                      <a:pt x="136422" y="65691"/>
                      <a:pt x="121617" y="17432"/>
                      <a:pt x="121617" y="14142"/>
                    </a:cubicBezTo>
                    <a:cubicBezTo>
                      <a:pt x="121617" y="10852"/>
                      <a:pt x="125456" y="4819"/>
                      <a:pt x="130391" y="432"/>
                    </a:cubicBezTo>
                    <a:cubicBezTo>
                      <a:pt x="137519" y="-5600"/>
                      <a:pt x="140809" y="-5052"/>
                      <a:pt x="150679" y="980"/>
                    </a:cubicBezTo>
                    <a:cubicBezTo>
                      <a:pt x="185773" y="22916"/>
                      <a:pt x="200030" y="30045"/>
                      <a:pt x="196191" y="23465"/>
                    </a:cubicBezTo>
                    <a:cubicBezTo>
                      <a:pt x="189063" y="12497"/>
                      <a:pt x="217028" y="28949"/>
                      <a:pt x="280088" y="73917"/>
                    </a:cubicBezTo>
                    <a:lnTo>
                      <a:pt x="337663" y="115047"/>
                    </a:lnTo>
                    <a:lnTo>
                      <a:pt x="370564" y="92563"/>
                    </a:lnTo>
                    <a:cubicBezTo>
                      <a:pt x="389207" y="79950"/>
                      <a:pt x="424301" y="54175"/>
                      <a:pt x="449525" y="35529"/>
                    </a:cubicBezTo>
                    <a:cubicBezTo>
                      <a:pt x="501069" y="-2858"/>
                      <a:pt x="514229" y="-8891"/>
                      <a:pt x="525196" y="2077"/>
                    </a:cubicBezTo>
                    <a:cubicBezTo>
                      <a:pt x="531776" y="8658"/>
                      <a:pt x="529034" y="21820"/>
                      <a:pt x="506004" y="92563"/>
                    </a:cubicBezTo>
                    <a:cubicBezTo>
                      <a:pt x="464330" y="219242"/>
                      <a:pt x="463233" y="206081"/>
                      <a:pt x="523002" y="245017"/>
                    </a:cubicBezTo>
                    <a:cubicBezTo>
                      <a:pt x="598673" y="294372"/>
                      <a:pt x="617317" y="308631"/>
                      <a:pt x="610737" y="313018"/>
                    </a:cubicBezTo>
                    <a:cubicBezTo>
                      <a:pt x="607447" y="315211"/>
                      <a:pt x="616220" y="324534"/>
                      <a:pt x="632122" y="335502"/>
                    </a:cubicBezTo>
                    <a:cubicBezTo>
                      <a:pt x="652959" y="350857"/>
                      <a:pt x="658442" y="357438"/>
                      <a:pt x="657346" y="368406"/>
                    </a:cubicBezTo>
                    <a:lnTo>
                      <a:pt x="656249" y="382116"/>
                    </a:lnTo>
                    <a:lnTo>
                      <a:pt x="533969" y="384858"/>
                    </a:lnTo>
                    <a:lnTo>
                      <a:pt x="411141" y="387600"/>
                    </a:lnTo>
                    <a:lnTo>
                      <a:pt x="401271" y="417762"/>
                    </a:lnTo>
                    <a:cubicBezTo>
                      <a:pt x="395787" y="434213"/>
                      <a:pt x="379885" y="482472"/>
                      <a:pt x="366725" y="524699"/>
                    </a:cubicBezTo>
                    <a:cubicBezTo>
                      <a:pt x="346985" y="587216"/>
                      <a:pt x="340405" y="602023"/>
                      <a:pt x="331632" y="603119"/>
                    </a:cubicBezTo>
                    <a:cubicBezTo>
                      <a:pt x="325600" y="604216"/>
                      <a:pt x="318471" y="601474"/>
                      <a:pt x="315181" y="597635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0" name="Frihandsfigur: Form 59">
                <a:extLst>
                  <a:ext uri="{FF2B5EF4-FFF2-40B4-BE49-F238E27FC236}">
                    <a16:creationId xmlns:a16="http://schemas.microsoft.com/office/drawing/2014/main" id="{DA6EEC43-5190-59D2-7668-66A3A478C41D}"/>
                  </a:ext>
                </a:extLst>
              </p:cNvPr>
              <p:cNvSpPr/>
              <p:nvPr/>
            </p:nvSpPr>
            <p:spPr>
              <a:xfrm flipV="1">
                <a:off x="5275869" y="3048233"/>
                <a:ext cx="667183" cy="608760"/>
              </a:xfrm>
              <a:custGeom>
                <a:avLst/>
                <a:gdLst>
                  <a:gd name="connsiteX0" fmla="*/ 316592 w 667183"/>
                  <a:gd name="connsiteY0" fmla="*/ 600214 h 608760"/>
                  <a:gd name="connsiteX1" fmla="*/ 278756 w 667183"/>
                  <a:gd name="connsiteY1" fmla="*/ 491632 h 608760"/>
                  <a:gd name="connsiteX2" fmla="*/ 245307 w 667183"/>
                  <a:gd name="connsiteY2" fmla="*/ 390179 h 608760"/>
                  <a:gd name="connsiteX3" fmla="*/ 121931 w 667183"/>
                  <a:gd name="connsiteY3" fmla="*/ 387437 h 608760"/>
                  <a:gd name="connsiteX4" fmla="*/ -2542 w 667183"/>
                  <a:gd name="connsiteY4" fmla="*/ 373178 h 608760"/>
                  <a:gd name="connsiteX5" fmla="*/ 107674 w 667183"/>
                  <a:gd name="connsiteY5" fmla="*/ 283241 h 608760"/>
                  <a:gd name="connsiteX6" fmla="*/ 186087 w 667183"/>
                  <a:gd name="connsiteY6" fmla="*/ 225660 h 608760"/>
                  <a:gd name="connsiteX7" fmla="*/ 157573 w 667183"/>
                  <a:gd name="connsiteY7" fmla="*/ 119271 h 608760"/>
                  <a:gd name="connsiteX8" fmla="*/ 135639 w 667183"/>
                  <a:gd name="connsiteY8" fmla="*/ 10140 h 608760"/>
                  <a:gd name="connsiteX9" fmla="*/ 170185 w 667183"/>
                  <a:gd name="connsiteY9" fmla="*/ 14527 h 608760"/>
                  <a:gd name="connsiteX10" fmla="*/ 203085 w 667183"/>
                  <a:gd name="connsiteY10" fmla="*/ 26592 h 608760"/>
                  <a:gd name="connsiteX11" fmla="*/ 267241 w 667183"/>
                  <a:gd name="connsiteY11" fmla="*/ 65528 h 608760"/>
                  <a:gd name="connsiteX12" fmla="*/ 334139 w 667183"/>
                  <a:gd name="connsiteY12" fmla="*/ 112142 h 608760"/>
                  <a:gd name="connsiteX13" fmla="*/ 429001 w 667183"/>
                  <a:gd name="connsiteY13" fmla="*/ 57851 h 608760"/>
                  <a:gd name="connsiteX14" fmla="*/ 516736 w 667183"/>
                  <a:gd name="connsiteY14" fmla="*/ -1925 h 608760"/>
                  <a:gd name="connsiteX15" fmla="*/ 530444 w 667183"/>
                  <a:gd name="connsiteY15" fmla="*/ 5205 h 608760"/>
                  <a:gd name="connsiteX16" fmla="*/ 512349 w 667183"/>
                  <a:gd name="connsiteY16" fmla="*/ 96787 h 608760"/>
                  <a:gd name="connsiteX17" fmla="*/ 545798 w 667183"/>
                  <a:gd name="connsiteY17" fmla="*/ 261854 h 608760"/>
                  <a:gd name="connsiteX18" fmla="*/ 613244 w 667183"/>
                  <a:gd name="connsiteY18" fmla="*/ 314500 h 608760"/>
                  <a:gd name="connsiteX19" fmla="*/ 639564 w 667183"/>
                  <a:gd name="connsiteY19" fmla="*/ 341371 h 608760"/>
                  <a:gd name="connsiteX20" fmla="*/ 664239 w 667183"/>
                  <a:gd name="connsiteY20" fmla="*/ 373178 h 608760"/>
                  <a:gd name="connsiteX21" fmla="*/ 539766 w 667183"/>
                  <a:gd name="connsiteY21" fmla="*/ 387437 h 608760"/>
                  <a:gd name="connsiteX22" fmla="*/ 416390 w 667183"/>
                  <a:gd name="connsiteY22" fmla="*/ 390179 h 608760"/>
                  <a:gd name="connsiteX23" fmla="*/ 388424 w 667183"/>
                  <a:gd name="connsiteY23" fmla="*/ 477922 h 608760"/>
                  <a:gd name="connsiteX24" fmla="*/ 333590 w 667183"/>
                  <a:gd name="connsiteY24" fmla="*/ 606795 h 608760"/>
                  <a:gd name="connsiteX25" fmla="*/ 316592 w 667183"/>
                  <a:gd name="connsiteY25" fmla="*/ 600214 h 60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67183" h="608760">
                    <a:moveTo>
                      <a:pt x="316592" y="600214"/>
                    </a:moveTo>
                    <a:cubicBezTo>
                      <a:pt x="314398" y="596376"/>
                      <a:pt x="297400" y="547568"/>
                      <a:pt x="278756" y="491632"/>
                    </a:cubicBezTo>
                    <a:lnTo>
                      <a:pt x="245307" y="390179"/>
                    </a:lnTo>
                    <a:lnTo>
                      <a:pt x="121931" y="387437"/>
                    </a:lnTo>
                    <a:cubicBezTo>
                      <a:pt x="2393" y="384695"/>
                      <a:pt x="-897" y="384146"/>
                      <a:pt x="-2542" y="373178"/>
                    </a:cubicBezTo>
                    <a:cubicBezTo>
                      <a:pt x="-4736" y="359468"/>
                      <a:pt x="2941" y="353985"/>
                      <a:pt x="107674" y="283241"/>
                    </a:cubicBezTo>
                    <a:cubicBezTo>
                      <a:pt x="149348" y="255273"/>
                      <a:pt x="184990" y="229499"/>
                      <a:pt x="186087" y="225660"/>
                    </a:cubicBezTo>
                    <a:cubicBezTo>
                      <a:pt x="187732" y="221821"/>
                      <a:pt x="175120" y="174111"/>
                      <a:pt x="157573" y="119271"/>
                    </a:cubicBezTo>
                    <a:cubicBezTo>
                      <a:pt x="128511" y="26044"/>
                      <a:pt x="126866" y="18915"/>
                      <a:pt x="135639" y="10140"/>
                    </a:cubicBezTo>
                    <a:cubicBezTo>
                      <a:pt x="143864" y="1366"/>
                      <a:pt x="146058" y="1914"/>
                      <a:pt x="170185" y="14527"/>
                    </a:cubicBezTo>
                    <a:cubicBezTo>
                      <a:pt x="184442" y="22205"/>
                      <a:pt x="199247" y="27689"/>
                      <a:pt x="203085" y="26592"/>
                    </a:cubicBezTo>
                    <a:cubicBezTo>
                      <a:pt x="207472" y="25495"/>
                      <a:pt x="235986" y="43044"/>
                      <a:pt x="267241" y="65528"/>
                    </a:cubicBezTo>
                    <a:cubicBezTo>
                      <a:pt x="297948" y="88012"/>
                      <a:pt x="328107" y="108851"/>
                      <a:pt x="334139" y="112142"/>
                    </a:cubicBezTo>
                    <a:cubicBezTo>
                      <a:pt x="342912" y="116529"/>
                      <a:pt x="358266" y="108303"/>
                      <a:pt x="429001" y="57851"/>
                    </a:cubicBezTo>
                    <a:cubicBezTo>
                      <a:pt x="475062" y="24947"/>
                      <a:pt x="514543" y="-1925"/>
                      <a:pt x="516736" y="-1925"/>
                    </a:cubicBezTo>
                    <a:cubicBezTo>
                      <a:pt x="518929" y="-1925"/>
                      <a:pt x="524961" y="1366"/>
                      <a:pt x="530444" y="5205"/>
                    </a:cubicBezTo>
                    <a:cubicBezTo>
                      <a:pt x="539218" y="11785"/>
                      <a:pt x="538121" y="17818"/>
                      <a:pt x="512349" y="96787"/>
                    </a:cubicBezTo>
                    <a:cubicBezTo>
                      <a:pt x="469579" y="226208"/>
                      <a:pt x="466289" y="208111"/>
                      <a:pt x="545798" y="261854"/>
                    </a:cubicBezTo>
                    <a:cubicBezTo>
                      <a:pt x="582537" y="287080"/>
                      <a:pt x="613244" y="310661"/>
                      <a:pt x="613244" y="314500"/>
                    </a:cubicBezTo>
                    <a:cubicBezTo>
                      <a:pt x="613244" y="317790"/>
                      <a:pt x="625307" y="329855"/>
                      <a:pt x="639564" y="341371"/>
                    </a:cubicBezTo>
                    <a:cubicBezTo>
                      <a:pt x="658208" y="356178"/>
                      <a:pt x="665336" y="364952"/>
                      <a:pt x="664239" y="373178"/>
                    </a:cubicBezTo>
                    <a:cubicBezTo>
                      <a:pt x="662594" y="384146"/>
                      <a:pt x="658756" y="384695"/>
                      <a:pt x="539766" y="387437"/>
                    </a:cubicBezTo>
                    <a:lnTo>
                      <a:pt x="416390" y="390179"/>
                    </a:lnTo>
                    <a:lnTo>
                      <a:pt x="388424" y="477922"/>
                    </a:lnTo>
                    <a:cubicBezTo>
                      <a:pt x="345654" y="612827"/>
                      <a:pt x="348395" y="606795"/>
                      <a:pt x="333590" y="606795"/>
                    </a:cubicBezTo>
                    <a:cubicBezTo>
                      <a:pt x="326462" y="606795"/>
                      <a:pt x="318785" y="604053"/>
                      <a:pt x="316592" y="600214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1" name="Frihandsfigur: Form 60">
                <a:extLst>
                  <a:ext uri="{FF2B5EF4-FFF2-40B4-BE49-F238E27FC236}">
                    <a16:creationId xmlns:a16="http://schemas.microsoft.com/office/drawing/2014/main" id="{870FB046-D9D9-145B-E602-6A5F011A29BF}"/>
                  </a:ext>
                </a:extLst>
              </p:cNvPr>
              <p:cNvSpPr/>
              <p:nvPr/>
            </p:nvSpPr>
            <p:spPr>
              <a:xfrm flipV="1">
                <a:off x="8780002" y="3049127"/>
                <a:ext cx="672561" cy="607866"/>
              </a:xfrm>
              <a:custGeom>
                <a:avLst/>
                <a:gdLst>
                  <a:gd name="connsiteX0" fmla="*/ 315533 w 672561"/>
                  <a:gd name="connsiteY0" fmla="*/ 600215 h 607866"/>
                  <a:gd name="connsiteX1" fmla="*/ 283730 w 672561"/>
                  <a:gd name="connsiteY1" fmla="*/ 513569 h 607866"/>
                  <a:gd name="connsiteX2" fmla="*/ 249732 w 672561"/>
                  <a:gd name="connsiteY2" fmla="*/ 411019 h 607866"/>
                  <a:gd name="connsiteX3" fmla="*/ 240959 w 672561"/>
                  <a:gd name="connsiteY3" fmla="*/ 387438 h 607866"/>
                  <a:gd name="connsiteX4" fmla="*/ 117034 w 672561"/>
                  <a:gd name="connsiteY4" fmla="*/ 386341 h 607866"/>
                  <a:gd name="connsiteX5" fmla="*/ -8536 w 672561"/>
                  <a:gd name="connsiteY5" fmla="*/ 372631 h 607866"/>
                  <a:gd name="connsiteX6" fmla="*/ 142258 w 672561"/>
                  <a:gd name="connsiteY6" fmla="*/ 255274 h 607866"/>
                  <a:gd name="connsiteX7" fmla="*/ 184480 w 672561"/>
                  <a:gd name="connsiteY7" fmla="*/ 214693 h 607866"/>
                  <a:gd name="connsiteX8" fmla="*/ 151579 w 672561"/>
                  <a:gd name="connsiteY8" fmla="*/ 111046 h 607866"/>
                  <a:gd name="connsiteX9" fmla="*/ 124162 w 672561"/>
                  <a:gd name="connsiteY9" fmla="*/ 11238 h 607866"/>
                  <a:gd name="connsiteX10" fmla="*/ 170223 w 672561"/>
                  <a:gd name="connsiteY10" fmla="*/ 13431 h 607866"/>
                  <a:gd name="connsiteX11" fmla="*/ 196543 w 672561"/>
                  <a:gd name="connsiteY11" fmla="*/ 26593 h 607866"/>
                  <a:gd name="connsiteX12" fmla="*/ 259603 w 672561"/>
                  <a:gd name="connsiteY12" fmla="*/ 60045 h 607866"/>
                  <a:gd name="connsiteX13" fmla="*/ 424653 w 672561"/>
                  <a:gd name="connsiteY13" fmla="*/ 56206 h 607866"/>
                  <a:gd name="connsiteX14" fmla="*/ 514581 w 672561"/>
                  <a:gd name="connsiteY14" fmla="*/ -1924 h 607866"/>
                  <a:gd name="connsiteX15" fmla="*/ 514032 w 672561"/>
                  <a:gd name="connsiteY15" fmla="*/ 71561 h 607866"/>
                  <a:gd name="connsiteX16" fmla="*/ 473455 w 672561"/>
                  <a:gd name="connsiteY16" fmla="*/ 213596 h 607866"/>
                  <a:gd name="connsiteX17" fmla="*/ 533224 w 672561"/>
                  <a:gd name="connsiteY17" fmla="*/ 252532 h 607866"/>
                  <a:gd name="connsiteX18" fmla="*/ 612734 w 672561"/>
                  <a:gd name="connsiteY18" fmla="*/ 316694 h 607866"/>
                  <a:gd name="connsiteX19" fmla="*/ 637957 w 672561"/>
                  <a:gd name="connsiteY19" fmla="*/ 340276 h 607866"/>
                  <a:gd name="connsiteX20" fmla="*/ 663729 w 672561"/>
                  <a:gd name="connsiteY20" fmla="*/ 372631 h 607866"/>
                  <a:gd name="connsiteX21" fmla="*/ 537611 w 672561"/>
                  <a:gd name="connsiteY21" fmla="*/ 386341 h 607866"/>
                  <a:gd name="connsiteX22" fmla="*/ 413138 w 672561"/>
                  <a:gd name="connsiteY22" fmla="*/ 387438 h 607866"/>
                  <a:gd name="connsiteX23" fmla="*/ 378044 w 672561"/>
                  <a:gd name="connsiteY23" fmla="*/ 496020 h 607866"/>
                  <a:gd name="connsiteX24" fmla="*/ 332532 w 672561"/>
                  <a:gd name="connsiteY24" fmla="*/ 605699 h 607866"/>
                  <a:gd name="connsiteX25" fmla="*/ 315533 w 672561"/>
                  <a:gd name="connsiteY25" fmla="*/ 600215 h 60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561" h="607866">
                    <a:moveTo>
                      <a:pt x="315533" y="600215"/>
                    </a:moveTo>
                    <a:cubicBezTo>
                      <a:pt x="312243" y="596377"/>
                      <a:pt x="297986" y="557440"/>
                      <a:pt x="283730" y="513569"/>
                    </a:cubicBezTo>
                    <a:cubicBezTo>
                      <a:pt x="269473" y="469697"/>
                      <a:pt x="254119" y="423632"/>
                      <a:pt x="249732" y="411019"/>
                    </a:cubicBezTo>
                    <a:lnTo>
                      <a:pt x="240959" y="387438"/>
                    </a:lnTo>
                    <a:lnTo>
                      <a:pt x="117034" y="386341"/>
                    </a:lnTo>
                    <a:cubicBezTo>
                      <a:pt x="-5246" y="384696"/>
                      <a:pt x="-6891" y="384696"/>
                      <a:pt x="-8536" y="372631"/>
                    </a:cubicBezTo>
                    <a:cubicBezTo>
                      <a:pt x="-10181" y="360566"/>
                      <a:pt x="24913" y="333146"/>
                      <a:pt x="142258" y="255274"/>
                    </a:cubicBezTo>
                    <a:cubicBezTo>
                      <a:pt x="178997" y="231145"/>
                      <a:pt x="186673" y="223467"/>
                      <a:pt x="184480" y="214693"/>
                    </a:cubicBezTo>
                    <a:cubicBezTo>
                      <a:pt x="182835" y="208660"/>
                      <a:pt x="168030" y="162047"/>
                      <a:pt x="151579" y="111046"/>
                    </a:cubicBezTo>
                    <a:cubicBezTo>
                      <a:pt x="135129" y="60045"/>
                      <a:pt x="122517" y="15077"/>
                      <a:pt x="124162" y="11238"/>
                    </a:cubicBezTo>
                    <a:cubicBezTo>
                      <a:pt x="128549" y="270"/>
                      <a:pt x="153225" y="1915"/>
                      <a:pt x="170223" y="13431"/>
                    </a:cubicBezTo>
                    <a:cubicBezTo>
                      <a:pt x="194350" y="30432"/>
                      <a:pt x="200930" y="33174"/>
                      <a:pt x="196543" y="26593"/>
                    </a:cubicBezTo>
                    <a:cubicBezTo>
                      <a:pt x="187770" y="12335"/>
                      <a:pt x="205317" y="21657"/>
                      <a:pt x="259603" y="60045"/>
                    </a:cubicBezTo>
                    <a:cubicBezTo>
                      <a:pt x="347337" y="122014"/>
                      <a:pt x="328693" y="122562"/>
                      <a:pt x="424653" y="56206"/>
                    </a:cubicBezTo>
                    <a:cubicBezTo>
                      <a:pt x="470165" y="23851"/>
                      <a:pt x="510742" y="-1924"/>
                      <a:pt x="514581" y="-1924"/>
                    </a:cubicBezTo>
                    <a:cubicBezTo>
                      <a:pt x="532676" y="-1924"/>
                      <a:pt x="532128" y="17270"/>
                      <a:pt x="514032" y="71561"/>
                    </a:cubicBezTo>
                    <a:cubicBezTo>
                      <a:pt x="491002" y="140111"/>
                      <a:pt x="470714" y="211951"/>
                      <a:pt x="473455" y="213596"/>
                    </a:cubicBezTo>
                    <a:cubicBezTo>
                      <a:pt x="474552" y="214144"/>
                      <a:pt x="501421" y="231693"/>
                      <a:pt x="533224" y="252532"/>
                    </a:cubicBezTo>
                    <a:cubicBezTo>
                      <a:pt x="595735" y="293662"/>
                      <a:pt x="616572" y="310114"/>
                      <a:pt x="612734" y="316694"/>
                    </a:cubicBezTo>
                    <a:cubicBezTo>
                      <a:pt x="611089" y="318888"/>
                      <a:pt x="622604" y="329308"/>
                      <a:pt x="637957" y="340276"/>
                    </a:cubicBezTo>
                    <a:cubicBezTo>
                      <a:pt x="658794" y="355631"/>
                      <a:pt x="665374" y="363308"/>
                      <a:pt x="663729" y="372631"/>
                    </a:cubicBezTo>
                    <a:cubicBezTo>
                      <a:pt x="662084" y="384696"/>
                      <a:pt x="661536" y="384696"/>
                      <a:pt x="537611" y="386341"/>
                    </a:cubicBezTo>
                    <a:lnTo>
                      <a:pt x="413138" y="387438"/>
                    </a:lnTo>
                    <a:lnTo>
                      <a:pt x="378044" y="496020"/>
                    </a:lnTo>
                    <a:cubicBezTo>
                      <a:pt x="348982" y="586505"/>
                      <a:pt x="341854" y="604054"/>
                      <a:pt x="332532" y="605699"/>
                    </a:cubicBezTo>
                    <a:cubicBezTo>
                      <a:pt x="325952" y="606796"/>
                      <a:pt x="318823" y="604054"/>
                      <a:pt x="315533" y="600215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2" name="Frihandsfigur: Form 61">
                <a:extLst>
                  <a:ext uri="{FF2B5EF4-FFF2-40B4-BE49-F238E27FC236}">
                    <a16:creationId xmlns:a16="http://schemas.microsoft.com/office/drawing/2014/main" id="{5D188021-4D5E-03A2-8279-57F648C1DB0F}"/>
                  </a:ext>
                </a:extLst>
              </p:cNvPr>
              <p:cNvSpPr/>
              <p:nvPr/>
            </p:nvSpPr>
            <p:spPr>
              <a:xfrm flipV="1">
                <a:off x="8019509" y="3748027"/>
                <a:ext cx="670728" cy="603124"/>
              </a:xfrm>
              <a:custGeom>
                <a:avLst/>
                <a:gdLst>
                  <a:gd name="connsiteX0" fmla="*/ 319470 w 670728"/>
                  <a:gd name="connsiteY0" fmla="*/ 600404 h 603124"/>
                  <a:gd name="connsiteX1" fmla="*/ 278344 w 670728"/>
                  <a:gd name="connsiteY1" fmla="*/ 492918 h 603124"/>
                  <a:gd name="connsiteX2" fmla="*/ 243251 w 670728"/>
                  <a:gd name="connsiteY2" fmla="*/ 389271 h 603124"/>
                  <a:gd name="connsiteX3" fmla="*/ 118229 w 670728"/>
                  <a:gd name="connsiteY3" fmla="*/ 386529 h 603124"/>
                  <a:gd name="connsiteX4" fmla="*/ -7341 w 670728"/>
                  <a:gd name="connsiteY4" fmla="*/ 383788 h 603124"/>
                  <a:gd name="connsiteX5" fmla="*/ -7341 w 670728"/>
                  <a:gd name="connsiteY5" fmla="*/ 370078 h 603124"/>
                  <a:gd name="connsiteX6" fmla="*/ 83135 w 670728"/>
                  <a:gd name="connsiteY6" fmla="*/ 294399 h 603124"/>
                  <a:gd name="connsiteX7" fmla="*/ 181288 w 670728"/>
                  <a:gd name="connsiteY7" fmla="*/ 228043 h 603124"/>
                  <a:gd name="connsiteX8" fmla="*/ 137421 w 670728"/>
                  <a:gd name="connsiteY8" fmla="*/ 61331 h 603124"/>
                  <a:gd name="connsiteX9" fmla="*/ 140711 w 670728"/>
                  <a:gd name="connsiteY9" fmla="*/ 2652 h 603124"/>
                  <a:gd name="connsiteX10" fmla="*/ 189513 w 670728"/>
                  <a:gd name="connsiteY10" fmla="*/ 24588 h 603124"/>
                  <a:gd name="connsiteX11" fmla="*/ 196093 w 670728"/>
                  <a:gd name="connsiteY11" fmla="*/ 26233 h 603124"/>
                  <a:gd name="connsiteX12" fmla="*/ 277796 w 670728"/>
                  <a:gd name="connsiteY12" fmla="*/ 70653 h 603124"/>
                  <a:gd name="connsiteX13" fmla="*/ 334275 w 670728"/>
                  <a:gd name="connsiteY13" fmla="*/ 113428 h 603124"/>
                  <a:gd name="connsiteX14" fmla="*/ 453265 w 670728"/>
                  <a:gd name="connsiteY14" fmla="*/ 34459 h 603124"/>
                  <a:gd name="connsiteX15" fmla="*/ 518518 w 670728"/>
                  <a:gd name="connsiteY15" fmla="*/ 459 h 603124"/>
                  <a:gd name="connsiteX16" fmla="*/ 516872 w 670728"/>
                  <a:gd name="connsiteY16" fmla="*/ 67911 h 603124"/>
                  <a:gd name="connsiteX17" fmla="*/ 476844 w 670728"/>
                  <a:gd name="connsiteY17" fmla="*/ 216527 h 603124"/>
                  <a:gd name="connsiteX18" fmla="*/ 616122 w 670728"/>
                  <a:gd name="connsiteY18" fmla="*/ 314141 h 603124"/>
                  <a:gd name="connsiteX19" fmla="*/ 636959 w 670728"/>
                  <a:gd name="connsiteY19" fmla="*/ 338271 h 603124"/>
                  <a:gd name="connsiteX20" fmla="*/ 663279 w 670728"/>
                  <a:gd name="connsiteY20" fmla="*/ 372271 h 603124"/>
                  <a:gd name="connsiteX21" fmla="*/ 537161 w 670728"/>
                  <a:gd name="connsiteY21" fmla="*/ 385433 h 603124"/>
                  <a:gd name="connsiteX22" fmla="*/ 412688 w 670728"/>
                  <a:gd name="connsiteY22" fmla="*/ 386529 h 603124"/>
                  <a:gd name="connsiteX23" fmla="*/ 392948 w 670728"/>
                  <a:gd name="connsiteY23" fmla="*/ 451240 h 603124"/>
                  <a:gd name="connsiteX24" fmla="*/ 335372 w 670728"/>
                  <a:gd name="connsiteY24" fmla="*/ 602049 h 603124"/>
                  <a:gd name="connsiteX25" fmla="*/ 319470 w 670728"/>
                  <a:gd name="connsiteY25" fmla="*/ 600404 h 60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0728" h="603124">
                    <a:moveTo>
                      <a:pt x="319470" y="600404"/>
                    </a:moveTo>
                    <a:cubicBezTo>
                      <a:pt x="315632" y="598210"/>
                      <a:pt x="296988" y="549952"/>
                      <a:pt x="278344" y="492918"/>
                    </a:cubicBezTo>
                    <a:lnTo>
                      <a:pt x="243251" y="389271"/>
                    </a:lnTo>
                    <a:lnTo>
                      <a:pt x="118229" y="386529"/>
                    </a:lnTo>
                    <a:lnTo>
                      <a:pt x="-7341" y="383788"/>
                    </a:lnTo>
                    <a:lnTo>
                      <a:pt x="-7341" y="370078"/>
                    </a:lnTo>
                    <a:cubicBezTo>
                      <a:pt x="-7341" y="358561"/>
                      <a:pt x="6916" y="346497"/>
                      <a:pt x="83135" y="294399"/>
                    </a:cubicBezTo>
                    <a:cubicBezTo>
                      <a:pt x="133034" y="260398"/>
                      <a:pt x="176901" y="230237"/>
                      <a:pt x="181288" y="228043"/>
                    </a:cubicBezTo>
                    <a:cubicBezTo>
                      <a:pt x="188965" y="223107"/>
                      <a:pt x="182933" y="201172"/>
                      <a:pt x="137421" y="61331"/>
                    </a:cubicBezTo>
                    <a:cubicBezTo>
                      <a:pt x="122616" y="16911"/>
                      <a:pt x="123712" y="2652"/>
                      <a:pt x="140711" y="2652"/>
                    </a:cubicBezTo>
                    <a:cubicBezTo>
                      <a:pt x="154968" y="2652"/>
                      <a:pt x="170870" y="9781"/>
                      <a:pt x="189513" y="24588"/>
                    </a:cubicBezTo>
                    <a:cubicBezTo>
                      <a:pt x="196093" y="29524"/>
                      <a:pt x="198287" y="30072"/>
                      <a:pt x="196093" y="26233"/>
                    </a:cubicBezTo>
                    <a:cubicBezTo>
                      <a:pt x="186223" y="9233"/>
                      <a:pt x="208157" y="21298"/>
                      <a:pt x="277796" y="70653"/>
                    </a:cubicBezTo>
                    <a:cubicBezTo>
                      <a:pt x="307955" y="92041"/>
                      <a:pt x="333178" y="111235"/>
                      <a:pt x="334275" y="113428"/>
                    </a:cubicBezTo>
                    <a:cubicBezTo>
                      <a:pt x="336469" y="117815"/>
                      <a:pt x="393496" y="79976"/>
                      <a:pt x="453265" y="34459"/>
                    </a:cubicBezTo>
                    <a:cubicBezTo>
                      <a:pt x="494939" y="3201"/>
                      <a:pt x="508099" y="-3380"/>
                      <a:pt x="518518" y="459"/>
                    </a:cubicBezTo>
                    <a:cubicBezTo>
                      <a:pt x="530581" y="4846"/>
                      <a:pt x="529484" y="30620"/>
                      <a:pt x="516872" y="67911"/>
                    </a:cubicBezTo>
                    <a:cubicBezTo>
                      <a:pt x="483424" y="166623"/>
                      <a:pt x="470264" y="216527"/>
                      <a:pt x="476844" y="216527"/>
                    </a:cubicBezTo>
                    <a:cubicBezTo>
                      <a:pt x="486714" y="216527"/>
                      <a:pt x="622702" y="311948"/>
                      <a:pt x="616122" y="314141"/>
                    </a:cubicBezTo>
                    <a:cubicBezTo>
                      <a:pt x="612284" y="315238"/>
                      <a:pt x="621606" y="326206"/>
                      <a:pt x="636959" y="338271"/>
                    </a:cubicBezTo>
                    <a:cubicBezTo>
                      <a:pt x="657248" y="354174"/>
                      <a:pt x="664376" y="363497"/>
                      <a:pt x="663279" y="372271"/>
                    </a:cubicBezTo>
                    <a:cubicBezTo>
                      <a:pt x="661634" y="383788"/>
                      <a:pt x="659441" y="383788"/>
                      <a:pt x="537161" y="385433"/>
                    </a:cubicBezTo>
                    <a:lnTo>
                      <a:pt x="412688" y="386529"/>
                    </a:lnTo>
                    <a:lnTo>
                      <a:pt x="392948" y="451240"/>
                    </a:lnTo>
                    <a:cubicBezTo>
                      <a:pt x="353467" y="577920"/>
                      <a:pt x="345242" y="599307"/>
                      <a:pt x="335372" y="602049"/>
                    </a:cubicBezTo>
                    <a:cubicBezTo>
                      <a:pt x="329888" y="603146"/>
                      <a:pt x="322760" y="602598"/>
                      <a:pt x="319470" y="600404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3" name="Frihandsfigur: Form 62">
                <a:extLst>
                  <a:ext uri="{FF2B5EF4-FFF2-40B4-BE49-F238E27FC236}">
                    <a16:creationId xmlns:a16="http://schemas.microsoft.com/office/drawing/2014/main" id="{0D1A28C4-59E5-0660-6BCF-4C24466638CF}"/>
                  </a:ext>
                </a:extLst>
              </p:cNvPr>
              <p:cNvSpPr/>
              <p:nvPr/>
            </p:nvSpPr>
            <p:spPr>
              <a:xfrm flipV="1">
                <a:off x="6011959" y="3755704"/>
                <a:ext cx="671386" cy="606415"/>
              </a:xfrm>
              <a:custGeom>
                <a:avLst/>
                <a:gdLst>
                  <a:gd name="connsiteX0" fmla="*/ 319002 w 671386"/>
                  <a:gd name="connsiteY0" fmla="*/ 599327 h 606415"/>
                  <a:gd name="connsiteX1" fmla="*/ 281715 w 671386"/>
                  <a:gd name="connsiteY1" fmla="*/ 490745 h 606415"/>
                  <a:gd name="connsiteX2" fmla="*/ 248266 w 671386"/>
                  <a:gd name="connsiteY2" fmla="*/ 389292 h 606415"/>
                  <a:gd name="connsiteX3" fmla="*/ 124341 w 671386"/>
                  <a:gd name="connsiteY3" fmla="*/ 387647 h 606415"/>
                  <a:gd name="connsiteX4" fmla="*/ -2874 w 671386"/>
                  <a:gd name="connsiteY4" fmla="*/ 377775 h 606415"/>
                  <a:gd name="connsiteX5" fmla="*/ -2326 w 671386"/>
                  <a:gd name="connsiteY5" fmla="*/ 362420 h 606415"/>
                  <a:gd name="connsiteX6" fmla="*/ 89796 w 671386"/>
                  <a:gd name="connsiteY6" fmla="*/ 296064 h 606415"/>
                  <a:gd name="connsiteX7" fmla="*/ 185207 w 671386"/>
                  <a:gd name="connsiteY7" fmla="*/ 230257 h 606415"/>
                  <a:gd name="connsiteX8" fmla="*/ 144081 w 671386"/>
                  <a:gd name="connsiteY8" fmla="*/ 69028 h 606415"/>
                  <a:gd name="connsiteX9" fmla="*/ 139146 w 671386"/>
                  <a:gd name="connsiteY9" fmla="*/ 2672 h 606415"/>
                  <a:gd name="connsiteX10" fmla="*/ 172595 w 671386"/>
                  <a:gd name="connsiteY10" fmla="*/ 12544 h 606415"/>
                  <a:gd name="connsiteX11" fmla="*/ 204947 w 671386"/>
                  <a:gd name="connsiteY11" fmla="*/ 26254 h 606415"/>
                  <a:gd name="connsiteX12" fmla="*/ 326130 w 671386"/>
                  <a:gd name="connsiteY12" fmla="*/ 105223 h 606415"/>
                  <a:gd name="connsiteX13" fmla="*/ 343129 w 671386"/>
                  <a:gd name="connsiteY13" fmla="*/ 117836 h 606415"/>
                  <a:gd name="connsiteX14" fmla="*/ 373288 w 671386"/>
                  <a:gd name="connsiteY14" fmla="*/ 96997 h 606415"/>
                  <a:gd name="connsiteX15" fmla="*/ 459377 w 671386"/>
                  <a:gd name="connsiteY15" fmla="*/ 36673 h 606415"/>
                  <a:gd name="connsiteX16" fmla="*/ 525726 w 671386"/>
                  <a:gd name="connsiteY16" fmla="*/ -70 h 606415"/>
                  <a:gd name="connsiteX17" fmla="*/ 509824 w 671386"/>
                  <a:gd name="connsiteY17" fmla="*/ 110158 h 606415"/>
                  <a:gd name="connsiteX18" fmla="*/ 480762 w 671386"/>
                  <a:gd name="connsiteY18" fmla="*/ 202837 h 606415"/>
                  <a:gd name="connsiteX19" fmla="*/ 544918 w 671386"/>
                  <a:gd name="connsiteY19" fmla="*/ 258225 h 606415"/>
                  <a:gd name="connsiteX20" fmla="*/ 618944 w 671386"/>
                  <a:gd name="connsiteY20" fmla="*/ 312516 h 606415"/>
                  <a:gd name="connsiteX21" fmla="*/ 620589 w 671386"/>
                  <a:gd name="connsiteY21" fmla="*/ 318549 h 606415"/>
                  <a:gd name="connsiteX22" fmla="*/ 641426 w 671386"/>
                  <a:gd name="connsiteY22" fmla="*/ 339936 h 606415"/>
                  <a:gd name="connsiteX23" fmla="*/ 667198 w 671386"/>
                  <a:gd name="connsiteY23" fmla="*/ 374485 h 606415"/>
                  <a:gd name="connsiteX24" fmla="*/ 665553 w 671386"/>
                  <a:gd name="connsiteY24" fmla="*/ 388195 h 606415"/>
                  <a:gd name="connsiteX25" fmla="*/ 542725 w 671386"/>
                  <a:gd name="connsiteY25" fmla="*/ 388743 h 606415"/>
                  <a:gd name="connsiteX26" fmla="*/ 419348 w 671386"/>
                  <a:gd name="connsiteY26" fmla="*/ 389292 h 606415"/>
                  <a:gd name="connsiteX27" fmla="*/ 384254 w 671386"/>
                  <a:gd name="connsiteY27" fmla="*/ 497874 h 606415"/>
                  <a:gd name="connsiteX28" fmla="*/ 336549 w 671386"/>
                  <a:gd name="connsiteY28" fmla="*/ 605908 h 606415"/>
                  <a:gd name="connsiteX29" fmla="*/ 319002 w 671386"/>
                  <a:gd name="connsiteY29" fmla="*/ 599327 h 60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71386" h="606415">
                    <a:moveTo>
                      <a:pt x="319002" y="599327"/>
                    </a:moveTo>
                    <a:cubicBezTo>
                      <a:pt x="316809" y="595489"/>
                      <a:pt x="299810" y="546681"/>
                      <a:pt x="281715" y="490745"/>
                    </a:cubicBezTo>
                    <a:lnTo>
                      <a:pt x="248266" y="389292"/>
                    </a:lnTo>
                    <a:lnTo>
                      <a:pt x="124341" y="387647"/>
                    </a:lnTo>
                    <a:cubicBezTo>
                      <a:pt x="17963" y="386550"/>
                      <a:pt x="-132" y="384905"/>
                      <a:pt x="-2874" y="377775"/>
                    </a:cubicBezTo>
                    <a:cubicBezTo>
                      <a:pt x="-4519" y="372840"/>
                      <a:pt x="-4519" y="366259"/>
                      <a:pt x="-2326" y="362420"/>
                    </a:cubicBezTo>
                    <a:cubicBezTo>
                      <a:pt x="416" y="358582"/>
                      <a:pt x="41542" y="328420"/>
                      <a:pt x="89796" y="296064"/>
                    </a:cubicBezTo>
                    <a:cubicBezTo>
                      <a:pt x="138050" y="263709"/>
                      <a:pt x="180820" y="234096"/>
                      <a:pt x="185207" y="230257"/>
                    </a:cubicBezTo>
                    <a:cubicBezTo>
                      <a:pt x="192884" y="222579"/>
                      <a:pt x="189045" y="208869"/>
                      <a:pt x="144081" y="69028"/>
                    </a:cubicBezTo>
                    <a:cubicBezTo>
                      <a:pt x="128728" y="21866"/>
                      <a:pt x="128179" y="11995"/>
                      <a:pt x="139146" y="2672"/>
                    </a:cubicBezTo>
                    <a:cubicBezTo>
                      <a:pt x="145726" y="-2811"/>
                      <a:pt x="151758" y="-1166"/>
                      <a:pt x="172595" y="12544"/>
                    </a:cubicBezTo>
                    <a:cubicBezTo>
                      <a:pt x="186304" y="21866"/>
                      <a:pt x="201109" y="27899"/>
                      <a:pt x="204947" y="26254"/>
                    </a:cubicBezTo>
                    <a:cubicBezTo>
                      <a:pt x="211527" y="24060"/>
                      <a:pt x="254846" y="52028"/>
                      <a:pt x="326130" y="105223"/>
                    </a:cubicBezTo>
                    <a:lnTo>
                      <a:pt x="343129" y="117836"/>
                    </a:lnTo>
                    <a:lnTo>
                      <a:pt x="373288" y="96997"/>
                    </a:lnTo>
                    <a:cubicBezTo>
                      <a:pt x="390286" y="86029"/>
                      <a:pt x="428670" y="58609"/>
                      <a:pt x="459377" y="36673"/>
                    </a:cubicBezTo>
                    <a:cubicBezTo>
                      <a:pt x="499954" y="7060"/>
                      <a:pt x="518050" y="-2811"/>
                      <a:pt x="525726" y="-70"/>
                    </a:cubicBezTo>
                    <a:cubicBezTo>
                      <a:pt x="541628" y="4866"/>
                      <a:pt x="539983" y="19124"/>
                      <a:pt x="509824" y="110158"/>
                    </a:cubicBezTo>
                    <a:cubicBezTo>
                      <a:pt x="495019" y="155127"/>
                      <a:pt x="481859" y="196805"/>
                      <a:pt x="480762" y="202837"/>
                    </a:cubicBezTo>
                    <a:cubicBezTo>
                      <a:pt x="479117" y="211611"/>
                      <a:pt x="491729" y="222579"/>
                      <a:pt x="544918" y="258225"/>
                    </a:cubicBezTo>
                    <a:cubicBezTo>
                      <a:pt x="581109" y="282354"/>
                      <a:pt x="614557" y="307032"/>
                      <a:pt x="618944" y="312516"/>
                    </a:cubicBezTo>
                    <a:cubicBezTo>
                      <a:pt x="623879" y="318549"/>
                      <a:pt x="624428" y="321291"/>
                      <a:pt x="620589" y="318549"/>
                    </a:cubicBezTo>
                    <a:cubicBezTo>
                      <a:pt x="603042" y="308129"/>
                      <a:pt x="616202" y="321839"/>
                      <a:pt x="641426" y="339936"/>
                    </a:cubicBezTo>
                    <a:cubicBezTo>
                      <a:pt x="663360" y="356388"/>
                      <a:pt x="668295" y="362969"/>
                      <a:pt x="667198" y="374485"/>
                    </a:cubicBezTo>
                    <a:lnTo>
                      <a:pt x="665553" y="388195"/>
                    </a:lnTo>
                    <a:lnTo>
                      <a:pt x="542725" y="388743"/>
                    </a:lnTo>
                    <a:lnTo>
                      <a:pt x="419348" y="389292"/>
                    </a:lnTo>
                    <a:lnTo>
                      <a:pt x="384254" y="497874"/>
                    </a:lnTo>
                    <a:cubicBezTo>
                      <a:pt x="351902" y="597682"/>
                      <a:pt x="348064" y="605908"/>
                      <a:pt x="336549" y="605908"/>
                    </a:cubicBezTo>
                    <a:cubicBezTo>
                      <a:pt x="329420" y="605908"/>
                      <a:pt x="321744" y="602618"/>
                      <a:pt x="319002" y="599327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4" name="Frihandsfigur: Form 63">
                <a:extLst>
                  <a:ext uri="{FF2B5EF4-FFF2-40B4-BE49-F238E27FC236}">
                    <a16:creationId xmlns:a16="http://schemas.microsoft.com/office/drawing/2014/main" id="{A68B0686-5E85-54B8-1510-826E9FB6D8C6}"/>
                  </a:ext>
                </a:extLst>
              </p:cNvPr>
              <p:cNvSpPr/>
              <p:nvPr/>
            </p:nvSpPr>
            <p:spPr>
              <a:xfrm flipV="1">
                <a:off x="7046775" y="4007380"/>
                <a:ext cx="676630" cy="603524"/>
              </a:xfrm>
              <a:custGeom>
                <a:avLst/>
                <a:gdLst>
                  <a:gd name="connsiteX0" fmla="*/ 324878 w 676630"/>
                  <a:gd name="connsiteY0" fmla="*/ 598545 h 603524"/>
                  <a:gd name="connsiteX1" fmla="*/ 283753 w 676630"/>
                  <a:gd name="connsiteY1" fmla="*/ 490511 h 603524"/>
                  <a:gd name="connsiteX2" fmla="*/ 248659 w 676630"/>
                  <a:gd name="connsiteY2" fmla="*/ 386316 h 603524"/>
                  <a:gd name="connsiteX3" fmla="*/ 122540 w 676630"/>
                  <a:gd name="connsiteY3" fmla="*/ 383574 h 603524"/>
                  <a:gd name="connsiteX4" fmla="*/ 93478 w 676630"/>
                  <a:gd name="connsiteY4" fmla="*/ 290346 h 603524"/>
                  <a:gd name="connsiteX5" fmla="*/ 194921 w 676630"/>
                  <a:gd name="connsiteY5" fmla="*/ 221797 h 603524"/>
                  <a:gd name="connsiteX6" fmla="*/ 188341 w 676630"/>
                  <a:gd name="connsiteY6" fmla="*/ 199313 h 603524"/>
                  <a:gd name="connsiteX7" fmla="*/ 154893 w 676630"/>
                  <a:gd name="connsiteY7" fmla="*/ 97311 h 603524"/>
                  <a:gd name="connsiteX8" fmla="*/ 136249 w 676630"/>
                  <a:gd name="connsiteY8" fmla="*/ 7922 h 603524"/>
                  <a:gd name="connsiteX9" fmla="*/ 179020 w 676630"/>
                  <a:gd name="connsiteY9" fmla="*/ 13406 h 603524"/>
                  <a:gd name="connsiteX10" fmla="*/ 200953 w 676630"/>
                  <a:gd name="connsiteY10" fmla="*/ 21632 h 603524"/>
                  <a:gd name="connsiteX11" fmla="*/ 273334 w 676630"/>
                  <a:gd name="connsiteY11" fmla="*/ 62214 h 603524"/>
                  <a:gd name="connsiteX12" fmla="*/ 426321 w 676630"/>
                  <a:gd name="connsiteY12" fmla="*/ 56730 h 603524"/>
                  <a:gd name="connsiteX13" fmla="*/ 534892 w 676630"/>
                  <a:gd name="connsiteY13" fmla="*/ 8471 h 603524"/>
                  <a:gd name="connsiteX14" fmla="*/ 532151 w 676630"/>
                  <a:gd name="connsiteY14" fmla="*/ 34794 h 603524"/>
                  <a:gd name="connsiteX15" fmla="*/ 481703 w 676630"/>
                  <a:gd name="connsiteY15" fmla="*/ 202055 h 603524"/>
                  <a:gd name="connsiteX16" fmla="*/ 552988 w 676630"/>
                  <a:gd name="connsiteY16" fmla="*/ 259088 h 603524"/>
                  <a:gd name="connsiteX17" fmla="*/ 622627 w 676630"/>
                  <a:gd name="connsiteY17" fmla="*/ 312831 h 603524"/>
                  <a:gd name="connsiteX18" fmla="*/ 646206 w 676630"/>
                  <a:gd name="connsiteY18" fmla="*/ 338605 h 603524"/>
                  <a:gd name="connsiteX19" fmla="*/ 670881 w 676630"/>
                  <a:gd name="connsiteY19" fmla="*/ 369315 h 603524"/>
                  <a:gd name="connsiteX20" fmla="*/ 545311 w 676630"/>
                  <a:gd name="connsiteY20" fmla="*/ 383574 h 603524"/>
                  <a:gd name="connsiteX21" fmla="*/ 419741 w 676630"/>
                  <a:gd name="connsiteY21" fmla="*/ 386316 h 603524"/>
                  <a:gd name="connsiteX22" fmla="*/ 412064 w 676630"/>
                  <a:gd name="connsiteY22" fmla="*/ 408252 h 603524"/>
                  <a:gd name="connsiteX23" fmla="*/ 379164 w 676630"/>
                  <a:gd name="connsiteY23" fmla="*/ 509705 h 603524"/>
                  <a:gd name="connsiteX24" fmla="*/ 324878 w 676630"/>
                  <a:gd name="connsiteY24" fmla="*/ 598545 h 60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76630" h="603524">
                    <a:moveTo>
                      <a:pt x="324878" y="598545"/>
                    </a:moveTo>
                    <a:cubicBezTo>
                      <a:pt x="321040" y="596351"/>
                      <a:pt x="302944" y="548093"/>
                      <a:pt x="283753" y="490511"/>
                    </a:cubicBezTo>
                    <a:lnTo>
                      <a:pt x="248659" y="386316"/>
                    </a:lnTo>
                    <a:lnTo>
                      <a:pt x="122540" y="383574"/>
                    </a:lnTo>
                    <a:cubicBezTo>
                      <a:pt x="-43607" y="379735"/>
                      <a:pt x="-43058" y="382477"/>
                      <a:pt x="93478" y="290346"/>
                    </a:cubicBezTo>
                    <a:cubicBezTo>
                      <a:pt x="148861" y="253604"/>
                      <a:pt x="194373" y="222345"/>
                      <a:pt x="194921" y="221797"/>
                    </a:cubicBezTo>
                    <a:cubicBezTo>
                      <a:pt x="196018" y="221248"/>
                      <a:pt x="192728" y="211377"/>
                      <a:pt x="188341" y="199313"/>
                    </a:cubicBezTo>
                    <a:cubicBezTo>
                      <a:pt x="183955" y="187796"/>
                      <a:pt x="169149" y="141731"/>
                      <a:pt x="154893" y="97311"/>
                    </a:cubicBezTo>
                    <a:cubicBezTo>
                      <a:pt x="133507" y="30407"/>
                      <a:pt x="130217" y="15052"/>
                      <a:pt x="136249" y="7922"/>
                    </a:cubicBezTo>
                    <a:cubicBezTo>
                      <a:pt x="146119" y="-3594"/>
                      <a:pt x="155441" y="-2497"/>
                      <a:pt x="179020" y="13406"/>
                    </a:cubicBezTo>
                    <a:cubicBezTo>
                      <a:pt x="189986" y="21084"/>
                      <a:pt x="199856" y="24923"/>
                      <a:pt x="200953" y="21632"/>
                    </a:cubicBezTo>
                    <a:cubicBezTo>
                      <a:pt x="203695" y="14503"/>
                      <a:pt x="216307" y="21632"/>
                      <a:pt x="273334" y="62214"/>
                    </a:cubicBezTo>
                    <a:cubicBezTo>
                      <a:pt x="355037" y="121440"/>
                      <a:pt x="335845" y="121989"/>
                      <a:pt x="426321" y="56730"/>
                    </a:cubicBezTo>
                    <a:cubicBezTo>
                      <a:pt x="504734" y="245"/>
                      <a:pt x="527764" y="-10175"/>
                      <a:pt x="534892" y="8471"/>
                    </a:cubicBezTo>
                    <a:cubicBezTo>
                      <a:pt x="536538" y="13406"/>
                      <a:pt x="535441" y="25471"/>
                      <a:pt x="532151" y="34794"/>
                    </a:cubicBezTo>
                    <a:cubicBezTo>
                      <a:pt x="510765" y="97859"/>
                      <a:pt x="481703" y="193829"/>
                      <a:pt x="481703" y="202055"/>
                    </a:cubicBezTo>
                    <a:cubicBezTo>
                      <a:pt x="481703" y="208635"/>
                      <a:pt x="505830" y="227829"/>
                      <a:pt x="552988" y="259088"/>
                    </a:cubicBezTo>
                    <a:cubicBezTo>
                      <a:pt x="591920" y="285411"/>
                      <a:pt x="623724" y="309540"/>
                      <a:pt x="622627" y="312831"/>
                    </a:cubicBezTo>
                    <a:cubicBezTo>
                      <a:pt x="622079" y="316669"/>
                      <a:pt x="632497" y="327637"/>
                      <a:pt x="646206" y="338605"/>
                    </a:cubicBezTo>
                    <a:cubicBezTo>
                      <a:pt x="661559" y="350670"/>
                      <a:pt x="670881" y="362186"/>
                      <a:pt x="670881" y="369315"/>
                    </a:cubicBezTo>
                    <a:cubicBezTo>
                      <a:pt x="670881" y="380832"/>
                      <a:pt x="668688" y="380832"/>
                      <a:pt x="545311" y="383574"/>
                    </a:cubicBezTo>
                    <a:lnTo>
                      <a:pt x="419741" y="386316"/>
                    </a:lnTo>
                    <a:lnTo>
                      <a:pt x="412064" y="408252"/>
                    </a:lnTo>
                    <a:cubicBezTo>
                      <a:pt x="407678" y="420316"/>
                      <a:pt x="392872" y="465833"/>
                      <a:pt x="379164" y="509705"/>
                    </a:cubicBezTo>
                    <a:cubicBezTo>
                      <a:pt x="349553" y="604029"/>
                      <a:pt x="344618" y="611706"/>
                      <a:pt x="324878" y="598545"/>
                    </a:cubicBezTo>
                    <a:close/>
                  </a:path>
                </a:pathLst>
              </a:custGeom>
              <a:grpFill/>
              <a:ln w="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66" name="textruta 65">
              <a:extLst>
                <a:ext uri="{FF2B5EF4-FFF2-40B4-BE49-F238E27FC236}">
                  <a16:creationId xmlns:a16="http://schemas.microsoft.com/office/drawing/2014/main" id="{87B2A403-0468-B24E-BB48-AE3F81DA318A}"/>
                </a:ext>
              </a:extLst>
            </p:cNvPr>
            <p:cNvSpPr txBox="1"/>
            <p:nvPr/>
          </p:nvSpPr>
          <p:spPr>
            <a:xfrm>
              <a:off x="6188411" y="216945"/>
              <a:ext cx="156521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Internationellt </a:t>
              </a:r>
              <a:r>
                <a:rPr lang="sv-SE" sz="1600" dirty="0"/>
                <a:t>inom EU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60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irkel: ihålig 17">
            <a:extLst>
              <a:ext uri="{FF2B5EF4-FFF2-40B4-BE49-F238E27FC236}">
                <a16:creationId xmlns:a16="http://schemas.microsoft.com/office/drawing/2014/main" id="{C9EEDFA8-C37D-18D0-423B-F0D9DFEE1014}"/>
              </a:ext>
            </a:extLst>
          </p:cNvPr>
          <p:cNvSpPr/>
          <p:nvPr/>
        </p:nvSpPr>
        <p:spPr>
          <a:xfrm>
            <a:off x="1001274" y="1856197"/>
            <a:ext cx="1895811" cy="1895811"/>
          </a:xfrm>
          <a:prstGeom prst="donut">
            <a:avLst>
              <a:gd name="adj" fmla="val 14723"/>
            </a:avLst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850E02C-9E2D-FD92-0874-A604D254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Ändamålsenlig vårdinformation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8DEB60-3116-69CA-75A4-37BDB5972B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 4" descr="Läkare med hel fyllning">
            <a:extLst>
              <a:ext uri="{FF2B5EF4-FFF2-40B4-BE49-F238E27FC236}">
                <a16:creationId xmlns:a16="http://schemas.microsoft.com/office/drawing/2014/main" id="{EF700C14-8613-F7B9-42EC-6498A6E3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7287" y="934338"/>
            <a:ext cx="914400" cy="914400"/>
          </a:xfrm>
          <a:prstGeom prst="rect">
            <a:avLst/>
          </a:prstGeom>
        </p:spPr>
      </p:pic>
      <p:grpSp>
        <p:nvGrpSpPr>
          <p:cNvPr id="20" name="Bild 16" descr="Stapeldiagram med hel fyllning">
            <a:extLst>
              <a:ext uri="{FF2B5EF4-FFF2-40B4-BE49-F238E27FC236}">
                <a16:creationId xmlns:a16="http://schemas.microsoft.com/office/drawing/2014/main" id="{70534526-2F4A-3363-C10C-267C971DCA5D}"/>
              </a:ext>
            </a:extLst>
          </p:cNvPr>
          <p:cNvGrpSpPr/>
          <p:nvPr/>
        </p:nvGrpSpPr>
        <p:grpSpPr>
          <a:xfrm>
            <a:off x="6916583" y="4180728"/>
            <a:ext cx="647700" cy="647700"/>
            <a:chOff x="6916583" y="4180728"/>
            <a:chExt cx="647700" cy="647700"/>
          </a:xfrm>
          <a:solidFill>
            <a:srgbClr val="000000"/>
          </a:solidFill>
        </p:grpSpPr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90D66E16-152F-FEC6-8AAD-20B520A583D3}"/>
                </a:ext>
              </a:extLst>
            </p:cNvPr>
            <p:cNvSpPr/>
            <p:nvPr/>
          </p:nvSpPr>
          <p:spPr>
            <a:xfrm>
              <a:off x="6916583" y="4180728"/>
              <a:ext cx="647700" cy="647700"/>
            </a:xfrm>
            <a:custGeom>
              <a:avLst/>
              <a:gdLst>
                <a:gd name="connsiteX0" fmla="*/ 590550 w 647700"/>
                <a:gd name="connsiteY0" fmla="*/ 0 h 647700"/>
                <a:gd name="connsiteX1" fmla="*/ 647700 w 647700"/>
                <a:gd name="connsiteY1" fmla="*/ 0 h 647700"/>
                <a:gd name="connsiteX2" fmla="*/ 647700 w 647700"/>
                <a:gd name="connsiteY2" fmla="*/ 647700 h 647700"/>
                <a:gd name="connsiteX3" fmla="*/ 0 w 647700"/>
                <a:gd name="connsiteY3" fmla="*/ 647700 h 647700"/>
                <a:gd name="connsiteX4" fmla="*/ 0 w 647700"/>
                <a:gd name="connsiteY4" fmla="*/ 590550 h 647700"/>
                <a:gd name="connsiteX5" fmla="*/ 590550 w 647700"/>
                <a:gd name="connsiteY5" fmla="*/ 5905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647700">
                  <a:moveTo>
                    <a:pt x="590550" y="0"/>
                  </a:moveTo>
                  <a:lnTo>
                    <a:pt x="647700" y="0"/>
                  </a:lnTo>
                  <a:lnTo>
                    <a:pt x="647700" y="647700"/>
                  </a:ln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BED1A161-E03E-6373-2565-6C94A216478A}"/>
                </a:ext>
              </a:extLst>
            </p:cNvPr>
            <p:cNvSpPr/>
            <p:nvPr/>
          </p:nvSpPr>
          <p:spPr>
            <a:xfrm>
              <a:off x="7345208" y="4380753"/>
              <a:ext cx="104775" cy="333375"/>
            </a:xfrm>
            <a:custGeom>
              <a:avLst/>
              <a:gdLst>
                <a:gd name="connsiteX0" fmla="*/ 0 w 104775"/>
                <a:gd name="connsiteY0" fmla="*/ 0 h 333375"/>
                <a:gd name="connsiteX1" fmla="*/ 104775 w 104775"/>
                <a:gd name="connsiteY1" fmla="*/ 0 h 333375"/>
                <a:gd name="connsiteX2" fmla="*/ 104775 w 104775"/>
                <a:gd name="connsiteY2" fmla="*/ 333375 h 333375"/>
                <a:gd name="connsiteX3" fmla="*/ 0 w 104775"/>
                <a:gd name="connsiteY3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33375">
                  <a:moveTo>
                    <a:pt x="0" y="0"/>
                  </a:moveTo>
                  <a:lnTo>
                    <a:pt x="104775" y="0"/>
                  </a:lnTo>
                  <a:lnTo>
                    <a:pt x="104775" y="333375"/>
                  </a:lnTo>
                  <a:lnTo>
                    <a:pt x="0" y="3333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50AA81C1-63A7-08A0-8ABB-EAA3C446D6E2}"/>
                </a:ext>
              </a:extLst>
            </p:cNvPr>
            <p:cNvSpPr/>
            <p:nvPr/>
          </p:nvSpPr>
          <p:spPr>
            <a:xfrm>
              <a:off x="7202333" y="4180728"/>
              <a:ext cx="104775" cy="533400"/>
            </a:xfrm>
            <a:custGeom>
              <a:avLst/>
              <a:gdLst>
                <a:gd name="connsiteX0" fmla="*/ 0 w 104775"/>
                <a:gd name="connsiteY0" fmla="*/ 0 h 533400"/>
                <a:gd name="connsiteX1" fmla="*/ 104775 w 104775"/>
                <a:gd name="connsiteY1" fmla="*/ 0 h 533400"/>
                <a:gd name="connsiteX2" fmla="*/ 104775 w 104775"/>
                <a:gd name="connsiteY2" fmla="*/ 533400 h 533400"/>
                <a:gd name="connsiteX3" fmla="*/ 0 w 104775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533400">
                  <a:moveTo>
                    <a:pt x="0" y="0"/>
                  </a:moveTo>
                  <a:lnTo>
                    <a:pt x="104775" y="0"/>
                  </a:lnTo>
                  <a:lnTo>
                    <a:pt x="104775" y="5334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DB0D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439B0DE6-5235-46EA-A919-3AE09A3506E0}"/>
                </a:ext>
              </a:extLst>
            </p:cNvPr>
            <p:cNvSpPr/>
            <p:nvPr/>
          </p:nvSpPr>
          <p:spPr>
            <a:xfrm>
              <a:off x="7059458" y="4380753"/>
              <a:ext cx="104775" cy="333375"/>
            </a:xfrm>
            <a:custGeom>
              <a:avLst/>
              <a:gdLst>
                <a:gd name="connsiteX0" fmla="*/ 0 w 104775"/>
                <a:gd name="connsiteY0" fmla="*/ 0 h 333375"/>
                <a:gd name="connsiteX1" fmla="*/ 104775 w 104775"/>
                <a:gd name="connsiteY1" fmla="*/ 0 h 333375"/>
                <a:gd name="connsiteX2" fmla="*/ 104775 w 104775"/>
                <a:gd name="connsiteY2" fmla="*/ 333375 h 333375"/>
                <a:gd name="connsiteX3" fmla="*/ 0 w 104775"/>
                <a:gd name="connsiteY3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33375">
                  <a:moveTo>
                    <a:pt x="0" y="0"/>
                  </a:moveTo>
                  <a:lnTo>
                    <a:pt x="104775" y="0"/>
                  </a:lnTo>
                  <a:lnTo>
                    <a:pt x="104775" y="333375"/>
                  </a:lnTo>
                  <a:lnTo>
                    <a:pt x="0" y="333375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3EF6DE10-47E8-F1EF-2B97-0DF94DBB7916}"/>
                </a:ext>
              </a:extLst>
            </p:cNvPr>
            <p:cNvSpPr/>
            <p:nvPr/>
          </p:nvSpPr>
          <p:spPr>
            <a:xfrm>
              <a:off x="6916583" y="4542678"/>
              <a:ext cx="104775" cy="171450"/>
            </a:xfrm>
            <a:custGeom>
              <a:avLst/>
              <a:gdLst>
                <a:gd name="connsiteX0" fmla="*/ 0 w 104775"/>
                <a:gd name="connsiteY0" fmla="*/ 0 h 171450"/>
                <a:gd name="connsiteX1" fmla="*/ 104775 w 104775"/>
                <a:gd name="connsiteY1" fmla="*/ 0 h 171450"/>
                <a:gd name="connsiteX2" fmla="*/ 104775 w 104775"/>
                <a:gd name="connsiteY2" fmla="*/ 171450 h 171450"/>
                <a:gd name="connsiteX3" fmla="*/ 0 w 104775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71450">
                  <a:moveTo>
                    <a:pt x="0" y="0"/>
                  </a:moveTo>
                  <a:lnTo>
                    <a:pt x="104775" y="0"/>
                  </a:lnTo>
                  <a:lnTo>
                    <a:pt x="104775" y="17145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3" name="Bild 22" descr="Universell åtkomst med hel fyllning">
            <a:extLst>
              <a:ext uri="{FF2B5EF4-FFF2-40B4-BE49-F238E27FC236}">
                <a16:creationId xmlns:a16="http://schemas.microsoft.com/office/drawing/2014/main" id="{B50F8999-1976-033F-36C9-E7E8F6F75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8109" y="1920232"/>
            <a:ext cx="914400" cy="914400"/>
          </a:xfrm>
          <a:prstGeom prst="rect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289DD2D6-BA43-73C7-3039-D04C28FE7CC3}"/>
              </a:ext>
            </a:extLst>
          </p:cNvPr>
          <p:cNvSpPr txBox="1"/>
          <p:nvPr/>
        </p:nvSpPr>
        <p:spPr>
          <a:xfrm>
            <a:off x="8040592" y="133629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…god vård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6ABF5348-55AA-A456-445A-301853F5E177}"/>
              </a:ext>
            </a:extLst>
          </p:cNvPr>
          <p:cNvSpPr txBox="1"/>
          <p:nvPr/>
        </p:nvSpPr>
        <p:spPr>
          <a:xfrm>
            <a:off x="7998273" y="2209204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…patienter och anhöriga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3F77F34-BF6B-5A41-46BE-F75A4A3870F7}"/>
              </a:ext>
            </a:extLst>
          </p:cNvPr>
          <p:cNvSpPr txBox="1"/>
          <p:nvPr/>
        </p:nvSpPr>
        <p:spPr>
          <a:xfrm>
            <a:off x="7981364" y="325151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…tillsyn och enligt lag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E344FA82-B90F-CB32-CA75-138D0160C1E5}"/>
              </a:ext>
            </a:extLst>
          </p:cNvPr>
          <p:cNvSpPr txBox="1"/>
          <p:nvPr/>
        </p:nvSpPr>
        <p:spPr>
          <a:xfrm>
            <a:off x="7870034" y="4370462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…uppföljning och forskning</a:t>
            </a:r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754AC463-A135-B110-66D4-175A680F7252}"/>
              </a:ext>
            </a:extLst>
          </p:cNvPr>
          <p:cNvSpPr/>
          <p:nvPr/>
        </p:nvSpPr>
        <p:spPr>
          <a:xfrm>
            <a:off x="1971897" y="2568706"/>
            <a:ext cx="373151" cy="373151"/>
          </a:xfrm>
          <a:custGeom>
            <a:avLst/>
            <a:gdLst>
              <a:gd name="connsiteX0" fmla="*/ 93002 w 373151"/>
              <a:gd name="connsiteY0" fmla="*/ 280692 h 373151"/>
              <a:gd name="connsiteX1" fmla="*/ 93553 w 373151"/>
              <a:gd name="connsiteY1" fmla="*/ 318985 h 373151"/>
              <a:gd name="connsiteX2" fmla="*/ 93002 w 373151"/>
              <a:gd name="connsiteY2" fmla="*/ 319535 h 373151"/>
              <a:gd name="connsiteX3" fmla="*/ 46501 w 373151"/>
              <a:gd name="connsiteY3" fmla="*/ 334851 h 373151"/>
              <a:gd name="connsiteX4" fmla="*/ 38300 w 373151"/>
              <a:gd name="connsiteY4" fmla="*/ 326650 h 373151"/>
              <a:gd name="connsiteX5" fmla="*/ 53616 w 373151"/>
              <a:gd name="connsiteY5" fmla="*/ 280149 h 373151"/>
              <a:gd name="connsiteX6" fmla="*/ 93002 w 373151"/>
              <a:gd name="connsiteY6" fmla="*/ 280692 h 373151"/>
              <a:gd name="connsiteX7" fmla="*/ 303124 w 373151"/>
              <a:gd name="connsiteY7" fmla="*/ 0 h 373151"/>
              <a:gd name="connsiteX8" fmla="*/ 34519 w 373151"/>
              <a:gd name="connsiteY8" fmla="*/ 269205 h 373151"/>
              <a:gd name="connsiteX9" fmla="*/ 0 w 373151"/>
              <a:gd name="connsiteY9" fmla="*/ 373151 h 373151"/>
              <a:gd name="connsiteX10" fmla="*/ 104489 w 373151"/>
              <a:gd name="connsiteY10" fmla="*/ 338680 h 373151"/>
              <a:gd name="connsiteX11" fmla="*/ 373151 w 373151"/>
              <a:gd name="connsiteY11" fmla="*/ 70075 h 37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151" h="373151">
                <a:moveTo>
                  <a:pt x="93002" y="280692"/>
                </a:moveTo>
                <a:cubicBezTo>
                  <a:pt x="103728" y="291114"/>
                  <a:pt x="103975" y="308259"/>
                  <a:pt x="93553" y="318985"/>
                </a:cubicBezTo>
                <a:cubicBezTo>
                  <a:pt x="93372" y="319170"/>
                  <a:pt x="93188" y="319354"/>
                  <a:pt x="93002" y="319535"/>
                </a:cubicBezTo>
                <a:lnTo>
                  <a:pt x="46501" y="334851"/>
                </a:lnTo>
                <a:lnTo>
                  <a:pt x="38300" y="326650"/>
                </a:lnTo>
                <a:lnTo>
                  <a:pt x="53616" y="280149"/>
                </a:lnTo>
                <a:cubicBezTo>
                  <a:pt x="64721" y="269624"/>
                  <a:pt x="82191" y="269865"/>
                  <a:pt x="93002" y="280692"/>
                </a:cubicBezTo>
                <a:close/>
                <a:moveTo>
                  <a:pt x="303124" y="0"/>
                </a:moveTo>
                <a:lnTo>
                  <a:pt x="34519" y="269205"/>
                </a:lnTo>
                <a:lnTo>
                  <a:pt x="0" y="373151"/>
                </a:lnTo>
                <a:lnTo>
                  <a:pt x="104489" y="338680"/>
                </a:lnTo>
                <a:lnTo>
                  <a:pt x="373151" y="70075"/>
                </a:lnTo>
                <a:close/>
              </a:path>
            </a:pathLst>
          </a:custGeom>
          <a:solidFill>
            <a:srgbClr val="FFCD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52E4BAFF-3466-2E15-B8E0-2C71F9164E60}"/>
              </a:ext>
            </a:extLst>
          </p:cNvPr>
          <p:cNvSpPr/>
          <p:nvPr/>
        </p:nvSpPr>
        <p:spPr>
          <a:xfrm>
            <a:off x="2295223" y="2503640"/>
            <a:ext cx="114808" cy="114300"/>
          </a:xfrm>
          <a:custGeom>
            <a:avLst/>
            <a:gdLst>
              <a:gd name="connsiteX0" fmla="*/ 108328 w 114808"/>
              <a:gd name="connsiteY0" fmla="*/ 45407 h 114300"/>
              <a:gd name="connsiteX1" fmla="*/ 69485 w 114808"/>
              <a:gd name="connsiteY1" fmla="*/ 6564 h 114300"/>
              <a:gd name="connsiteX2" fmla="*/ 38653 w 114808"/>
              <a:gd name="connsiteY2" fmla="*/ 6210 h 114300"/>
              <a:gd name="connsiteX3" fmla="*/ 38300 w 114808"/>
              <a:gd name="connsiteY3" fmla="*/ 6564 h 114300"/>
              <a:gd name="connsiteX4" fmla="*/ 0 w 114808"/>
              <a:gd name="connsiteY4" fmla="*/ 44864 h 114300"/>
              <a:gd name="connsiteX5" fmla="*/ 69485 w 114808"/>
              <a:gd name="connsiteY5" fmla="*/ 114301 h 114300"/>
              <a:gd name="connsiteX6" fmla="*/ 107775 w 114808"/>
              <a:gd name="connsiteY6" fmla="*/ 76010 h 114300"/>
              <a:gd name="connsiteX7" fmla="*/ 109645 w 114808"/>
              <a:gd name="connsiteY7" fmla="*/ 46772 h 114300"/>
              <a:gd name="connsiteX8" fmla="*/ 108328 w 114808"/>
              <a:gd name="connsiteY8" fmla="*/ 45407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08" h="114300">
                <a:moveTo>
                  <a:pt x="108328" y="45407"/>
                </a:moveTo>
                <a:lnTo>
                  <a:pt x="69485" y="6564"/>
                </a:lnTo>
                <a:cubicBezTo>
                  <a:pt x="61069" y="-2048"/>
                  <a:pt x="47265" y="-2206"/>
                  <a:pt x="38653" y="6210"/>
                </a:cubicBezTo>
                <a:cubicBezTo>
                  <a:pt x="38534" y="6326"/>
                  <a:pt x="38416" y="6445"/>
                  <a:pt x="38300" y="6564"/>
                </a:cubicBezTo>
                <a:lnTo>
                  <a:pt x="0" y="44864"/>
                </a:lnTo>
                <a:lnTo>
                  <a:pt x="69485" y="114301"/>
                </a:lnTo>
                <a:lnTo>
                  <a:pt x="107775" y="76010"/>
                </a:lnTo>
                <a:cubicBezTo>
                  <a:pt x="116366" y="68452"/>
                  <a:pt x="117202" y="55362"/>
                  <a:pt x="109645" y="46772"/>
                </a:cubicBezTo>
                <a:cubicBezTo>
                  <a:pt x="109227" y="46297"/>
                  <a:pt x="108788" y="45841"/>
                  <a:pt x="108328" y="45407"/>
                </a:cubicBezTo>
                <a:close/>
              </a:path>
            </a:pathLst>
          </a:custGeom>
          <a:solidFill>
            <a:srgbClr val="DB0D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41963F0-6AE4-3CF5-A5B8-4CF72CD976A9}"/>
              </a:ext>
            </a:extLst>
          </p:cNvPr>
          <p:cNvSpPr/>
          <p:nvPr/>
        </p:nvSpPr>
        <p:spPr>
          <a:xfrm>
            <a:off x="1790922" y="2903691"/>
            <a:ext cx="163525" cy="38100"/>
          </a:xfrm>
          <a:custGeom>
            <a:avLst/>
            <a:gdLst>
              <a:gd name="connsiteX0" fmla="*/ 0 w 163525"/>
              <a:gd name="connsiteY0" fmla="*/ 38100 h 38100"/>
              <a:gd name="connsiteX1" fmla="*/ 150895 w 163525"/>
              <a:gd name="connsiteY1" fmla="*/ 38100 h 38100"/>
              <a:gd name="connsiteX2" fmla="*/ 163525 w 163525"/>
              <a:gd name="connsiteY2" fmla="*/ 0 h 38100"/>
              <a:gd name="connsiteX3" fmla="*/ 0 w 163525"/>
              <a:gd name="connsiteY3" fmla="*/ 0 h 38100"/>
              <a:gd name="connsiteX4" fmla="*/ 0 w 163525"/>
              <a:gd name="connsiteY4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5" h="38100">
                <a:moveTo>
                  <a:pt x="0" y="38100"/>
                </a:moveTo>
                <a:lnTo>
                  <a:pt x="150895" y="38100"/>
                </a:lnTo>
                <a:lnTo>
                  <a:pt x="163525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21732BB3-F809-48F0-BAB9-FDDE857E1F72}"/>
              </a:ext>
            </a:extLst>
          </p:cNvPr>
          <p:cNvSpPr/>
          <p:nvPr/>
        </p:nvSpPr>
        <p:spPr>
          <a:xfrm>
            <a:off x="1790922" y="2675091"/>
            <a:ext cx="337565" cy="38100"/>
          </a:xfrm>
          <a:custGeom>
            <a:avLst/>
            <a:gdLst>
              <a:gd name="connsiteX0" fmla="*/ 0 w 337565"/>
              <a:gd name="connsiteY0" fmla="*/ 38100 h 38100"/>
              <a:gd name="connsiteX1" fmla="*/ 299542 w 337565"/>
              <a:gd name="connsiteY1" fmla="*/ 38100 h 38100"/>
              <a:gd name="connsiteX2" fmla="*/ 337566 w 337565"/>
              <a:gd name="connsiteY2" fmla="*/ 0 h 38100"/>
              <a:gd name="connsiteX3" fmla="*/ 0 w 337565"/>
              <a:gd name="connsiteY3" fmla="*/ 0 h 38100"/>
              <a:gd name="connsiteX4" fmla="*/ 0 w 337565"/>
              <a:gd name="connsiteY4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65" h="38100">
                <a:moveTo>
                  <a:pt x="0" y="38100"/>
                </a:moveTo>
                <a:lnTo>
                  <a:pt x="299542" y="38100"/>
                </a:lnTo>
                <a:lnTo>
                  <a:pt x="337566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753C3CDF-D533-39D7-D2DC-D41E887B22F5}"/>
              </a:ext>
            </a:extLst>
          </p:cNvPr>
          <p:cNvSpPr/>
          <p:nvPr/>
        </p:nvSpPr>
        <p:spPr>
          <a:xfrm>
            <a:off x="1676622" y="2398866"/>
            <a:ext cx="590550" cy="762000"/>
          </a:xfrm>
          <a:custGeom>
            <a:avLst/>
            <a:gdLst>
              <a:gd name="connsiteX0" fmla="*/ 533400 w 590550"/>
              <a:gd name="connsiteY0" fmla="*/ 415290 h 762000"/>
              <a:gd name="connsiteX1" fmla="*/ 533400 w 590550"/>
              <a:gd name="connsiteY1" fmla="*/ 704850 h 762000"/>
              <a:gd name="connsiteX2" fmla="*/ 57150 w 590550"/>
              <a:gd name="connsiteY2" fmla="*/ 704850 h 762000"/>
              <a:gd name="connsiteX3" fmla="*/ 57150 w 590550"/>
              <a:gd name="connsiteY3" fmla="*/ 114300 h 762000"/>
              <a:gd name="connsiteX4" fmla="*/ 161925 w 590550"/>
              <a:gd name="connsiteY4" fmla="*/ 114300 h 762000"/>
              <a:gd name="connsiteX5" fmla="*/ 161925 w 590550"/>
              <a:gd name="connsiteY5" fmla="*/ 171450 h 762000"/>
              <a:gd name="connsiteX6" fmla="*/ 428625 w 590550"/>
              <a:gd name="connsiteY6" fmla="*/ 171450 h 762000"/>
              <a:gd name="connsiteX7" fmla="*/ 428625 w 590550"/>
              <a:gd name="connsiteY7" fmla="*/ 114300 h 762000"/>
              <a:gd name="connsiteX8" fmla="*/ 533400 w 590550"/>
              <a:gd name="connsiteY8" fmla="*/ 114300 h 762000"/>
              <a:gd name="connsiteX9" fmla="*/ 533400 w 590550"/>
              <a:gd name="connsiteY9" fmla="*/ 194520 h 762000"/>
              <a:gd name="connsiteX10" fmla="*/ 578168 w 590550"/>
              <a:gd name="connsiteY10" fmla="*/ 149638 h 762000"/>
              <a:gd name="connsiteX11" fmla="*/ 578168 w 590550"/>
              <a:gd name="connsiteY11" fmla="*/ 149638 h 762000"/>
              <a:gd name="connsiteX12" fmla="*/ 579796 w 590550"/>
              <a:gd name="connsiteY12" fmla="*/ 148009 h 762000"/>
              <a:gd name="connsiteX13" fmla="*/ 590550 w 590550"/>
              <a:gd name="connsiteY13" fmla="*/ 137255 h 762000"/>
              <a:gd name="connsiteX14" fmla="*/ 590550 w 590550"/>
              <a:gd name="connsiteY14" fmla="*/ 95250 h 762000"/>
              <a:gd name="connsiteX15" fmla="*/ 552450 w 590550"/>
              <a:gd name="connsiteY15" fmla="*/ 57150 h 762000"/>
              <a:gd name="connsiteX16" fmla="*/ 390525 w 590550"/>
              <a:gd name="connsiteY16" fmla="*/ 57150 h 762000"/>
              <a:gd name="connsiteX17" fmla="*/ 390525 w 590550"/>
              <a:gd name="connsiteY17" fmla="*/ 38100 h 762000"/>
              <a:gd name="connsiteX18" fmla="*/ 352425 w 590550"/>
              <a:gd name="connsiteY18" fmla="*/ 0 h 762000"/>
              <a:gd name="connsiteX19" fmla="*/ 238125 w 590550"/>
              <a:gd name="connsiteY19" fmla="*/ 0 h 762000"/>
              <a:gd name="connsiteX20" fmla="*/ 200025 w 590550"/>
              <a:gd name="connsiteY20" fmla="*/ 38100 h 762000"/>
              <a:gd name="connsiteX21" fmla="*/ 200025 w 590550"/>
              <a:gd name="connsiteY21" fmla="*/ 57150 h 762000"/>
              <a:gd name="connsiteX22" fmla="*/ 38100 w 590550"/>
              <a:gd name="connsiteY22" fmla="*/ 57150 h 762000"/>
              <a:gd name="connsiteX23" fmla="*/ 0 w 590550"/>
              <a:gd name="connsiteY23" fmla="*/ 95250 h 762000"/>
              <a:gd name="connsiteX24" fmla="*/ 0 w 590550"/>
              <a:gd name="connsiteY24" fmla="*/ 723900 h 762000"/>
              <a:gd name="connsiteX25" fmla="*/ 38100 w 590550"/>
              <a:gd name="connsiteY25" fmla="*/ 762000 h 762000"/>
              <a:gd name="connsiteX26" fmla="*/ 552450 w 590550"/>
              <a:gd name="connsiteY26" fmla="*/ 762000 h 762000"/>
              <a:gd name="connsiteX27" fmla="*/ 590550 w 590550"/>
              <a:gd name="connsiteY27" fmla="*/ 723900 h 762000"/>
              <a:gd name="connsiteX28" fmla="*/ 590550 w 590550"/>
              <a:gd name="connsiteY28" fmla="*/ 358140 h 762000"/>
              <a:gd name="connsiteX29" fmla="*/ 274930 w 590550"/>
              <a:gd name="connsiteY29" fmla="*/ 46330 h 762000"/>
              <a:gd name="connsiteX30" fmla="*/ 295275 w 590550"/>
              <a:gd name="connsiteY30" fmla="*/ 38100 h 762000"/>
              <a:gd name="connsiteX31" fmla="*/ 323850 w 590550"/>
              <a:gd name="connsiteY31" fmla="*/ 66675 h 762000"/>
              <a:gd name="connsiteX32" fmla="*/ 295275 w 590550"/>
              <a:gd name="connsiteY32" fmla="*/ 95250 h 762000"/>
              <a:gd name="connsiteX33" fmla="*/ 266700 w 590550"/>
              <a:gd name="connsiteY33" fmla="*/ 66675 h 762000"/>
              <a:gd name="connsiteX34" fmla="*/ 274930 w 590550"/>
              <a:gd name="connsiteY34" fmla="*/ 4633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550" h="762000">
                <a:moveTo>
                  <a:pt x="533400" y="415290"/>
                </a:moveTo>
                <a:lnTo>
                  <a:pt x="533400" y="704850"/>
                </a:lnTo>
                <a:lnTo>
                  <a:pt x="57150" y="704850"/>
                </a:lnTo>
                <a:lnTo>
                  <a:pt x="57150" y="114300"/>
                </a:lnTo>
                <a:lnTo>
                  <a:pt x="161925" y="114300"/>
                </a:lnTo>
                <a:lnTo>
                  <a:pt x="161925" y="171450"/>
                </a:lnTo>
                <a:lnTo>
                  <a:pt x="428625" y="171450"/>
                </a:lnTo>
                <a:lnTo>
                  <a:pt x="428625" y="114300"/>
                </a:lnTo>
                <a:lnTo>
                  <a:pt x="533400" y="114300"/>
                </a:lnTo>
                <a:lnTo>
                  <a:pt x="533400" y="194520"/>
                </a:lnTo>
                <a:lnTo>
                  <a:pt x="578168" y="149638"/>
                </a:lnTo>
                <a:lnTo>
                  <a:pt x="578168" y="149638"/>
                </a:lnTo>
                <a:lnTo>
                  <a:pt x="579796" y="148009"/>
                </a:lnTo>
                <a:lnTo>
                  <a:pt x="590550" y="137255"/>
                </a:lnTo>
                <a:lnTo>
                  <a:pt x="590550" y="95250"/>
                </a:lnTo>
                <a:cubicBezTo>
                  <a:pt x="590550" y="74208"/>
                  <a:pt x="573492" y="57150"/>
                  <a:pt x="552450" y="57150"/>
                </a:cubicBezTo>
                <a:lnTo>
                  <a:pt x="390525" y="57150"/>
                </a:lnTo>
                <a:lnTo>
                  <a:pt x="390525" y="38100"/>
                </a:lnTo>
                <a:cubicBezTo>
                  <a:pt x="390525" y="17058"/>
                  <a:pt x="373467" y="0"/>
                  <a:pt x="352425" y="0"/>
                </a:cubicBezTo>
                <a:lnTo>
                  <a:pt x="238125" y="0"/>
                </a:lnTo>
                <a:cubicBezTo>
                  <a:pt x="217083" y="0"/>
                  <a:pt x="200025" y="17058"/>
                  <a:pt x="200025" y="38100"/>
                </a:cubicBezTo>
                <a:lnTo>
                  <a:pt x="200025" y="57150"/>
                </a:lnTo>
                <a:lnTo>
                  <a:pt x="38100" y="57150"/>
                </a:lnTo>
                <a:cubicBezTo>
                  <a:pt x="17058" y="57150"/>
                  <a:pt x="0" y="74208"/>
                  <a:pt x="0" y="95250"/>
                </a:cubicBezTo>
                <a:lnTo>
                  <a:pt x="0" y="723900"/>
                </a:lnTo>
                <a:cubicBezTo>
                  <a:pt x="0" y="744942"/>
                  <a:pt x="17058" y="762000"/>
                  <a:pt x="38100" y="762000"/>
                </a:cubicBezTo>
                <a:lnTo>
                  <a:pt x="552450" y="762000"/>
                </a:lnTo>
                <a:cubicBezTo>
                  <a:pt x="573492" y="762000"/>
                  <a:pt x="590550" y="744942"/>
                  <a:pt x="590550" y="723900"/>
                </a:cubicBezTo>
                <a:lnTo>
                  <a:pt x="590550" y="358140"/>
                </a:lnTo>
                <a:close/>
                <a:moveTo>
                  <a:pt x="274930" y="46330"/>
                </a:moveTo>
                <a:cubicBezTo>
                  <a:pt x="280312" y="40938"/>
                  <a:pt x="287657" y="37967"/>
                  <a:pt x="295275" y="38100"/>
                </a:cubicBezTo>
                <a:cubicBezTo>
                  <a:pt x="311057" y="38100"/>
                  <a:pt x="323850" y="50893"/>
                  <a:pt x="323850" y="66675"/>
                </a:cubicBezTo>
                <a:cubicBezTo>
                  <a:pt x="323850" y="82457"/>
                  <a:pt x="311057" y="95250"/>
                  <a:pt x="295275" y="95250"/>
                </a:cubicBezTo>
                <a:cubicBezTo>
                  <a:pt x="279493" y="95250"/>
                  <a:pt x="266700" y="82457"/>
                  <a:pt x="266700" y="66675"/>
                </a:cubicBezTo>
                <a:cubicBezTo>
                  <a:pt x="266567" y="59057"/>
                  <a:pt x="269538" y="51712"/>
                  <a:pt x="274930" y="4633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DD9DD895-1CCC-EF78-A7ED-DCD6D640C645}"/>
              </a:ext>
            </a:extLst>
          </p:cNvPr>
          <p:cNvSpPr/>
          <p:nvPr/>
        </p:nvSpPr>
        <p:spPr>
          <a:xfrm>
            <a:off x="1790922" y="2789391"/>
            <a:ext cx="223265" cy="38100"/>
          </a:xfrm>
          <a:custGeom>
            <a:avLst/>
            <a:gdLst>
              <a:gd name="connsiteX0" fmla="*/ 0 w 223265"/>
              <a:gd name="connsiteY0" fmla="*/ 38100 h 38100"/>
              <a:gd name="connsiteX1" fmla="*/ 185242 w 223265"/>
              <a:gd name="connsiteY1" fmla="*/ 38100 h 38100"/>
              <a:gd name="connsiteX2" fmla="*/ 223266 w 223265"/>
              <a:gd name="connsiteY2" fmla="*/ 0 h 38100"/>
              <a:gd name="connsiteX3" fmla="*/ 0 w 223265"/>
              <a:gd name="connsiteY3" fmla="*/ 0 h 38100"/>
              <a:gd name="connsiteX4" fmla="*/ 0 w 223265"/>
              <a:gd name="connsiteY4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65" h="38100">
                <a:moveTo>
                  <a:pt x="0" y="38100"/>
                </a:moveTo>
                <a:lnTo>
                  <a:pt x="185242" y="38100"/>
                </a:lnTo>
                <a:lnTo>
                  <a:pt x="223266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9E5BFB40-587F-234B-D299-B1E9B775024B}"/>
              </a:ext>
            </a:extLst>
          </p:cNvPr>
          <p:cNvSpPr txBox="1"/>
          <p:nvPr/>
        </p:nvSpPr>
        <p:spPr>
          <a:xfrm>
            <a:off x="1013633" y="3330497"/>
            <a:ext cx="197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Dokumentera en  gång…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01F065C1-2B97-9E4D-85A2-E25DF8887B51}"/>
              </a:ext>
            </a:extLst>
          </p:cNvPr>
          <p:cNvSpPr txBox="1"/>
          <p:nvPr/>
        </p:nvSpPr>
        <p:spPr>
          <a:xfrm>
            <a:off x="3494036" y="1949277"/>
            <a:ext cx="157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   …och använda till…</a:t>
            </a:r>
          </a:p>
        </p:txBody>
      </p:sp>
      <p:sp>
        <p:nvSpPr>
          <p:cNvPr id="12" name="Pil: böjd 11">
            <a:extLst>
              <a:ext uri="{FF2B5EF4-FFF2-40B4-BE49-F238E27FC236}">
                <a16:creationId xmlns:a16="http://schemas.microsoft.com/office/drawing/2014/main" id="{AC633EE4-6DE6-DAE3-1E6D-3020A1EBE9D2}"/>
              </a:ext>
            </a:extLst>
          </p:cNvPr>
          <p:cNvSpPr/>
          <p:nvPr/>
        </p:nvSpPr>
        <p:spPr>
          <a:xfrm>
            <a:off x="5819908" y="1115607"/>
            <a:ext cx="914400" cy="1826788"/>
          </a:xfrm>
          <a:prstGeom prst="bentArrow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Pil: böjd 12">
            <a:extLst>
              <a:ext uri="{FF2B5EF4-FFF2-40B4-BE49-F238E27FC236}">
                <a16:creationId xmlns:a16="http://schemas.microsoft.com/office/drawing/2014/main" id="{AB8167EC-E067-4C1F-EF6B-BBC2D0521206}"/>
              </a:ext>
            </a:extLst>
          </p:cNvPr>
          <p:cNvSpPr/>
          <p:nvPr/>
        </p:nvSpPr>
        <p:spPr>
          <a:xfrm flipV="1">
            <a:off x="5811719" y="2941998"/>
            <a:ext cx="914400" cy="1854933"/>
          </a:xfrm>
          <a:prstGeom prst="bentArrow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Pil: höger 13">
            <a:extLst>
              <a:ext uri="{FF2B5EF4-FFF2-40B4-BE49-F238E27FC236}">
                <a16:creationId xmlns:a16="http://schemas.microsoft.com/office/drawing/2014/main" id="{8CBA6D93-FAA3-C07E-DF92-99B4508068E7}"/>
              </a:ext>
            </a:extLst>
          </p:cNvPr>
          <p:cNvSpPr/>
          <p:nvPr/>
        </p:nvSpPr>
        <p:spPr>
          <a:xfrm>
            <a:off x="6039494" y="2246732"/>
            <a:ext cx="638308" cy="478890"/>
          </a:xfrm>
          <a:prstGeom prst="rightArrow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il: höger 15">
            <a:extLst>
              <a:ext uri="{FF2B5EF4-FFF2-40B4-BE49-F238E27FC236}">
                <a16:creationId xmlns:a16="http://schemas.microsoft.com/office/drawing/2014/main" id="{5A80D455-884B-C4F4-D59E-D738150C636C}"/>
              </a:ext>
            </a:extLst>
          </p:cNvPr>
          <p:cNvSpPr/>
          <p:nvPr/>
        </p:nvSpPr>
        <p:spPr>
          <a:xfrm>
            <a:off x="6039494" y="3319095"/>
            <a:ext cx="621874" cy="478890"/>
          </a:xfrm>
          <a:prstGeom prst="rightArrow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D1C8158-BD21-64BB-69BF-6D0EF202DFAB}"/>
              </a:ext>
            </a:extLst>
          </p:cNvPr>
          <p:cNvSpPr/>
          <p:nvPr/>
        </p:nvSpPr>
        <p:spPr>
          <a:xfrm>
            <a:off x="2884769" y="2725622"/>
            <a:ext cx="2935139" cy="231874"/>
          </a:xfrm>
          <a:prstGeom prst="rect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 5" descr="Ordförandeklubba med hel fyllning">
            <a:extLst>
              <a:ext uri="{FF2B5EF4-FFF2-40B4-BE49-F238E27FC236}">
                <a16:creationId xmlns:a16="http://schemas.microsoft.com/office/drawing/2014/main" id="{2E7A0AC1-7C03-D37C-2F52-8ED3E99ED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4603" y="29574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DF4578-F644-78B2-0C88-600F10EE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Tillförlitlig vårdinformation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0DB34E-ACCC-C78B-6E89-A450A5EE36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10CFE8E-A31A-4DBC-0DED-FD05906CEC96}"/>
              </a:ext>
            </a:extLst>
          </p:cNvPr>
          <p:cNvSpPr txBox="1"/>
          <p:nvPr/>
        </p:nvSpPr>
        <p:spPr>
          <a:xfrm>
            <a:off x="1288995" y="3191138"/>
            <a:ext cx="2468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Kunskaps-</a:t>
            </a:r>
            <a:br>
              <a:rPr lang="sv-SE" dirty="0"/>
            </a:br>
            <a:r>
              <a:rPr lang="sv-SE" dirty="0"/>
              <a:t>baserad dokumentation</a:t>
            </a:r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89AB5B48-6CED-B58A-F4CA-109443DD0162}"/>
              </a:ext>
            </a:extLst>
          </p:cNvPr>
          <p:cNvSpPr/>
          <p:nvPr/>
        </p:nvSpPr>
        <p:spPr>
          <a:xfrm>
            <a:off x="2840218" y="2355934"/>
            <a:ext cx="373151" cy="373151"/>
          </a:xfrm>
          <a:custGeom>
            <a:avLst/>
            <a:gdLst>
              <a:gd name="connsiteX0" fmla="*/ 93002 w 373151"/>
              <a:gd name="connsiteY0" fmla="*/ 280692 h 373151"/>
              <a:gd name="connsiteX1" fmla="*/ 93553 w 373151"/>
              <a:gd name="connsiteY1" fmla="*/ 318985 h 373151"/>
              <a:gd name="connsiteX2" fmla="*/ 93002 w 373151"/>
              <a:gd name="connsiteY2" fmla="*/ 319535 h 373151"/>
              <a:gd name="connsiteX3" fmla="*/ 46501 w 373151"/>
              <a:gd name="connsiteY3" fmla="*/ 334851 h 373151"/>
              <a:gd name="connsiteX4" fmla="*/ 38300 w 373151"/>
              <a:gd name="connsiteY4" fmla="*/ 326650 h 373151"/>
              <a:gd name="connsiteX5" fmla="*/ 53616 w 373151"/>
              <a:gd name="connsiteY5" fmla="*/ 280149 h 373151"/>
              <a:gd name="connsiteX6" fmla="*/ 93002 w 373151"/>
              <a:gd name="connsiteY6" fmla="*/ 280692 h 373151"/>
              <a:gd name="connsiteX7" fmla="*/ 303124 w 373151"/>
              <a:gd name="connsiteY7" fmla="*/ 0 h 373151"/>
              <a:gd name="connsiteX8" fmla="*/ 34519 w 373151"/>
              <a:gd name="connsiteY8" fmla="*/ 269205 h 373151"/>
              <a:gd name="connsiteX9" fmla="*/ 0 w 373151"/>
              <a:gd name="connsiteY9" fmla="*/ 373151 h 373151"/>
              <a:gd name="connsiteX10" fmla="*/ 104489 w 373151"/>
              <a:gd name="connsiteY10" fmla="*/ 338680 h 373151"/>
              <a:gd name="connsiteX11" fmla="*/ 373151 w 373151"/>
              <a:gd name="connsiteY11" fmla="*/ 70075 h 37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151" h="373151">
                <a:moveTo>
                  <a:pt x="93002" y="280692"/>
                </a:moveTo>
                <a:cubicBezTo>
                  <a:pt x="103728" y="291114"/>
                  <a:pt x="103975" y="308259"/>
                  <a:pt x="93553" y="318985"/>
                </a:cubicBezTo>
                <a:cubicBezTo>
                  <a:pt x="93372" y="319170"/>
                  <a:pt x="93188" y="319354"/>
                  <a:pt x="93002" y="319535"/>
                </a:cubicBezTo>
                <a:lnTo>
                  <a:pt x="46501" y="334851"/>
                </a:lnTo>
                <a:lnTo>
                  <a:pt x="38300" y="326650"/>
                </a:lnTo>
                <a:lnTo>
                  <a:pt x="53616" y="280149"/>
                </a:lnTo>
                <a:cubicBezTo>
                  <a:pt x="64721" y="269624"/>
                  <a:pt x="82191" y="269865"/>
                  <a:pt x="93002" y="280692"/>
                </a:cubicBezTo>
                <a:close/>
                <a:moveTo>
                  <a:pt x="303124" y="0"/>
                </a:moveTo>
                <a:lnTo>
                  <a:pt x="34519" y="269205"/>
                </a:lnTo>
                <a:lnTo>
                  <a:pt x="0" y="373151"/>
                </a:lnTo>
                <a:lnTo>
                  <a:pt x="104489" y="338680"/>
                </a:lnTo>
                <a:lnTo>
                  <a:pt x="373151" y="70075"/>
                </a:lnTo>
                <a:close/>
              </a:path>
            </a:pathLst>
          </a:custGeom>
          <a:solidFill>
            <a:srgbClr val="FFCD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6188EC28-EFCF-563A-9948-C41FB1CB9898}"/>
              </a:ext>
            </a:extLst>
          </p:cNvPr>
          <p:cNvSpPr/>
          <p:nvPr/>
        </p:nvSpPr>
        <p:spPr>
          <a:xfrm>
            <a:off x="3163544" y="2290868"/>
            <a:ext cx="114808" cy="114300"/>
          </a:xfrm>
          <a:custGeom>
            <a:avLst/>
            <a:gdLst>
              <a:gd name="connsiteX0" fmla="*/ 108328 w 114808"/>
              <a:gd name="connsiteY0" fmla="*/ 45407 h 114300"/>
              <a:gd name="connsiteX1" fmla="*/ 69485 w 114808"/>
              <a:gd name="connsiteY1" fmla="*/ 6564 h 114300"/>
              <a:gd name="connsiteX2" fmla="*/ 38653 w 114808"/>
              <a:gd name="connsiteY2" fmla="*/ 6210 h 114300"/>
              <a:gd name="connsiteX3" fmla="*/ 38300 w 114808"/>
              <a:gd name="connsiteY3" fmla="*/ 6564 h 114300"/>
              <a:gd name="connsiteX4" fmla="*/ 0 w 114808"/>
              <a:gd name="connsiteY4" fmla="*/ 44864 h 114300"/>
              <a:gd name="connsiteX5" fmla="*/ 69485 w 114808"/>
              <a:gd name="connsiteY5" fmla="*/ 114301 h 114300"/>
              <a:gd name="connsiteX6" fmla="*/ 107775 w 114808"/>
              <a:gd name="connsiteY6" fmla="*/ 76010 h 114300"/>
              <a:gd name="connsiteX7" fmla="*/ 109645 w 114808"/>
              <a:gd name="connsiteY7" fmla="*/ 46772 h 114300"/>
              <a:gd name="connsiteX8" fmla="*/ 108328 w 114808"/>
              <a:gd name="connsiteY8" fmla="*/ 45407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08" h="114300">
                <a:moveTo>
                  <a:pt x="108328" y="45407"/>
                </a:moveTo>
                <a:lnTo>
                  <a:pt x="69485" y="6564"/>
                </a:lnTo>
                <a:cubicBezTo>
                  <a:pt x="61069" y="-2048"/>
                  <a:pt x="47265" y="-2206"/>
                  <a:pt x="38653" y="6210"/>
                </a:cubicBezTo>
                <a:cubicBezTo>
                  <a:pt x="38534" y="6326"/>
                  <a:pt x="38416" y="6445"/>
                  <a:pt x="38300" y="6564"/>
                </a:cubicBezTo>
                <a:lnTo>
                  <a:pt x="0" y="44864"/>
                </a:lnTo>
                <a:lnTo>
                  <a:pt x="69485" y="114301"/>
                </a:lnTo>
                <a:lnTo>
                  <a:pt x="107775" y="76010"/>
                </a:lnTo>
                <a:cubicBezTo>
                  <a:pt x="116366" y="68452"/>
                  <a:pt x="117202" y="55362"/>
                  <a:pt x="109645" y="46772"/>
                </a:cubicBezTo>
                <a:cubicBezTo>
                  <a:pt x="109227" y="46297"/>
                  <a:pt x="108788" y="45841"/>
                  <a:pt x="108328" y="45407"/>
                </a:cubicBezTo>
                <a:close/>
              </a:path>
            </a:pathLst>
          </a:custGeom>
          <a:solidFill>
            <a:srgbClr val="DB0D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D4087CFA-8836-86AA-0398-E21F1CCC502C}"/>
              </a:ext>
            </a:extLst>
          </p:cNvPr>
          <p:cNvSpPr/>
          <p:nvPr/>
        </p:nvSpPr>
        <p:spPr>
          <a:xfrm>
            <a:off x="2659243" y="2690919"/>
            <a:ext cx="163525" cy="38100"/>
          </a:xfrm>
          <a:custGeom>
            <a:avLst/>
            <a:gdLst>
              <a:gd name="connsiteX0" fmla="*/ 0 w 163525"/>
              <a:gd name="connsiteY0" fmla="*/ 38100 h 38100"/>
              <a:gd name="connsiteX1" fmla="*/ 150895 w 163525"/>
              <a:gd name="connsiteY1" fmla="*/ 38100 h 38100"/>
              <a:gd name="connsiteX2" fmla="*/ 163525 w 163525"/>
              <a:gd name="connsiteY2" fmla="*/ 0 h 38100"/>
              <a:gd name="connsiteX3" fmla="*/ 0 w 163525"/>
              <a:gd name="connsiteY3" fmla="*/ 0 h 38100"/>
              <a:gd name="connsiteX4" fmla="*/ 0 w 163525"/>
              <a:gd name="connsiteY4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5" h="38100">
                <a:moveTo>
                  <a:pt x="0" y="38100"/>
                </a:moveTo>
                <a:lnTo>
                  <a:pt x="150895" y="38100"/>
                </a:lnTo>
                <a:lnTo>
                  <a:pt x="163525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27846AA2-4077-F9C3-AAF8-3AE67B2BA472}"/>
              </a:ext>
            </a:extLst>
          </p:cNvPr>
          <p:cNvSpPr/>
          <p:nvPr/>
        </p:nvSpPr>
        <p:spPr>
          <a:xfrm>
            <a:off x="2659243" y="2462319"/>
            <a:ext cx="337565" cy="38100"/>
          </a:xfrm>
          <a:custGeom>
            <a:avLst/>
            <a:gdLst>
              <a:gd name="connsiteX0" fmla="*/ 0 w 337565"/>
              <a:gd name="connsiteY0" fmla="*/ 38100 h 38100"/>
              <a:gd name="connsiteX1" fmla="*/ 299542 w 337565"/>
              <a:gd name="connsiteY1" fmla="*/ 38100 h 38100"/>
              <a:gd name="connsiteX2" fmla="*/ 337566 w 337565"/>
              <a:gd name="connsiteY2" fmla="*/ 0 h 38100"/>
              <a:gd name="connsiteX3" fmla="*/ 0 w 337565"/>
              <a:gd name="connsiteY3" fmla="*/ 0 h 38100"/>
              <a:gd name="connsiteX4" fmla="*/ 0 w 337565"/>
              <a:gd name="connsiteY4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65" h="38100">
                <a:moveTo>
                  <a:pt x="0" y="38100"/>
                </a:moveTo>
                <a:lnTo>
                  <a:pt x="299542" y="38100"/>
                </a:lnTo>
                <a:lnTo>
                  <a:pt x="337566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3E370AEB-828C-912E-EF11-73042A79D61C}"/>
              </a:ext>
            </a:extLst>
          </p:cNvPr>
          <p:cNvSpPr/>
          <p:nvPr/>
        </p:nvSpPr>
        <p:spPr>
          <a:xfrm>
            <a:off x="2544943" y="2186094"/>
            <a:ext cx="590550" cy="762000"/>
          </a:xfrm>
          <a:custGeom>
            <a:avLst/>
            <a:gdLst>
              <a:gd name="connsiteX0" fmla="*/ 533400 w 590550"/>
              <a:gd name="connsiteY0" fmla="*/ 415290 h 762000"/>
              <a:gd name="connsiteX1" fmla="*/ 533400 w 590550"/>
              <a:gd name="connsiteY1" fmla="*/ 704850 h 762000"/>
              <a:gd name="connsiteX2" fmla="*/ 57150 w 590550"/>
              <a:gd name="connsiteY2" fmla="*/ 704850 h 762000"/>
              <a:gd name="connsiteX3" fmla="*/ 57150 w 590550"/>
              <a:gd name="connsiteY3" fmla="*/ 114300 h 762000"/>
              <a:gd name="connsiteX4" fmla="*/ 161925 w 590550"/>
              <a:gd name="connsiteY4" fmla="*/ 114300 h 762000"/>
              <a:gd name="connsiteX5" fmla="*/ 161925 w 590550"/>
              <a:gd name="connsiteY5" fmla="*/ 171450 h 762000"/>
              <a:gd name="connsiteX6" fmla="*/ 428625 w 590550"/>
              <a:gd name="connsiteY6" fmla="*/ 171450 h 762000"/>
              <a:gd name="connsiteX7" fmla="*/ 428625 w 590550"/>
              <a:gd name="connsiteY7" fmla="*/ 114300 h 762000"/>
              <a:gd name="connsiteX8" fmla="*/ 533400 w 590550"/>
              <a:gd name="connsiteY8" fmla="*/ 114300 h 762000"/>
              <a:gd name="connsiteX9" fmla="*/ 533400 w 590550"/>
              <a:gd name="connsiteY9" fmla="*/ 194520 h 762000"/>
              <a:gd name="connsiteX10" fmla="*/ 578168 w 590550"/>
              <a:gd name="connsiteY10" fmla="*/ 149638 h 762000"/>
              <a:gd name="connsiteX11" fmla="*/ 578168 w 590550"/>
              <a:gd name="connsiteY11" fmla="*/ 149638 h 762000"/>
              <a:gd name="connsiteX12" fmla="*/ 579796 w 590550"/>
              <a:gd name="connsiteY12" fmla="*/ 148009 h 762000"/>
              <a:gd name="connsiteX13" fmla="*/ 590550 w 590550"/>
              <a:gd name="connsiteY13" fmla="*/ 137255 h 762000"/>
              <a:gd name="connsiteX14" fmla="*/ 590550 w 590550"/>
              <a:gd name="connsiteY14" fmla="*/ 95250 h 762000"/>
              <a:gd name="connsiteX15" fmla="*/ 552450 w 590550"/>
              <a:gd name="connsiteY15" fmla="*/ 57150 h 762000"/>
              <a:gd name="connsiteX16" fmla="*/ 390525 w 590550"/>
              <a:gd name="connsiteY16" fmla="*/ 57150 h 762000"/>
              <a:gd name="connsiteX17" fmla="*/ 390525 w 590550"/>
              <a:gd name="connsiteY17" fmla="*/ 38100 h 762000"/>
              <a:gd name="connsiteX18" fmla="*/ 352425 w 590550"/>
              <a:gd name="connsiteY18" fmla="*/ 0 h 762000"/>
              <a:gd name="connsiteX19" fmla="*/ 238125 w 590550"/>
              <a:gd name="connsiteY19" fmla="*/ 0 h 762000"/>
              <a:gd name="connsiteX20" fmla="*/ 200025 w 590550"/>
              <a:gd name="connsiteY20" fmla="*/ 38100 h 762000"/>
              <a:gd name="connsiteX21" fmla="*/ 200025 w 590550"/>
              <a:gd name="connsiteY21" fmla="*/ 57150 h 762000"/>
              <a:gd name="connsiteX22" fmla="*/ 38100 w 590550"/>
              <a:gd name="connsiteY22" fmla="*/ 57150 h 762000"/>
              <a:gd name="connsiteX23" fmla="*/ 0 w 590550"/>
              <a:gd name="connsiteY23" fmla="*/ 95250 h 762000"/>
              <a:gd name="connsiteX24" fmla="*/ 0 w 590550"/>
              <a:gd name="connsiteY24" fmla="*/ 723900 h 762000"/>
              <a:gd name="connsiteX25" fmla="*/ 38100 w 590550"/>
              <a:gd name="connsiteY25" fmla="*/ 762000 h 762000"/>
              <a:gd name="connsiteX26" fmla="*/ 552450 w 590550"/>
              <a:gd name="connsiteY26" fmla="*/ 762000 h 762000"/>
              <a:gd name="connsiteX27" fmla="*/ 590550 w 590550"/>
              <a:gd name="connsiteY27" fmla="*/ 723900 h 762000"/>
              <a:gd name="connsiteX28" fmla="*/ 590550 w 590550"/>
              <a:gd name="connsiteY28" fmla="*/ 358140 h 762000"/>
              <a:gd name="connsiteX29" fmla="*/ 274930 w 590550"/>
              <a:gd name="connsiteY29" fmla="*/ 46330 h 762000"/>
              <a:gd name="connsiteX30" fmla="*/ 295275 w 590550"/>
              <a:gd name="connsiteY30" fmla="*/ 38100 h 762000"/>
              <a:gd name="connsiteX31" fmla="*/ 323850 w 590550"/>
              <a:gd name="connsiteY31" fmla="*/ 66675 h 762000"/>
              <a:gd name="connsiteX32" fmla="*/ 295275 w 590550"/>
              <a:gd name="connsiteY32" fmla="*/ 95250 h 762000"/>
              <a:gd name="connsiteX33" fmla="*/ 266700 w 590550"/>
              <a:gd name="connsiteY33" fmla="*/ 66675 h 762000"/>
              <a:gd name="connsiteX34" fmla="*/ 274930 w 590550"/>
              <a:gd name="connsiteY34" fmla="*/ 4633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550" h="762000">
                <a:moveTo>
                  <a:pt x="533400" y="415290"/>
                </a:moveTo>
                <a:lnTo>
                  <a:pt x="533400" y="704850"/>
                </a:lnTo>
                <a:lnTo>
                  <a:pt x="57150" y="704850"/>
                </a:lnTo>
                <a:lnTo>
                  <a:pt x="57150" y="114300"/>
                </a:lnTo>
                <a:lnTo>
                  <a:pt x="161925" y="114300"/>
                </a:lnTo>
                <a:lnTo>
                  <a:pt x="161925" y="171450"/>
                </a:lnTo>
                <a:lnTo>
                  <a:pt x="428625" y="171450"/>
                </a:lnTo>
                <a:lnTo>
                  <a:pt x="428625" y="114300"/>
                </a:lnTo>
                <a:lnTo>
                  <a:pt x="533400" y="114300"/>
                </a:lnTo>
                <a:lnTo>
                  <a:pt x="533400" y="194520"/>
                </a:lnTo>
                <a:lnTo>
                  <a:pt x="578168" y="149638"/>
                </a:lnTo>
                <a:lnTo>
                  <a:pt x="578168" y="149638"/>
                </a:lnTo>
                <a:lnTo>
                  <a:pt x="579796" y="148009"/>
                </a:lnTo>
                <a:lnTo>
                  <a:pt x="590550" y="137255"/>
                </a:lnTo>
                <a:lnTo>
                  <a:pt x="590550" y="95250"/>
                </a:lnTo>
                <a:cubicBezTo>
                  <a:pt x="590550" y="74208"/>
                  <a:pt x="573492" y="57150"/>
                  <a:pt x="552450" y="57150"/>
                </a:cubicBezTo>
                <a:lnTo>
                  <a:pt x="390525" y="57150"/>
                </a:lnTo>
                <a:lnTo>
                  <a:pt x="390525" y="38100"/>
                </a:lnTo>
                <a:cubicBezTo>
                  <a:pt x="390525" y="17058"/>
                  <a:pt x="373467" y="0"/>
                  <a:pt x="352425" y="0"/>
                </a:cubicBezTo>
                <a:lnTo>
                  <a:pt x="238125" y="0"/>
                </a:lnTo>
                <a:cubicBezTo>
                  <a:pt x="217083" y="0"/>
                  <a:pt x="200025" y="17058"/>
                  <a:pt x="200025" y="38100"/>
                </a:cubicBezTo>
                <a:lnTo>
                  <a:pt x="200025" y="57150"/>
                </a:lnTo>
                <a:lnTo>
                  <a:pt x="38100" y="57150"/>
                </a:lnTo>
                <a:cubicBezTo>
                  <a:pt x="17058" y="57150"/>
                  <a:pt x="0" y="74208"/>
                  <a:pt x="0" y="95250"/>
                </a:cubicBezTo>
                <a:lnTo>
                  <a:pt x="0" y="723900"/>
                </a:lnTo>
                <a:cubicBezTo>
                  <a:pt x="0" y="744942"/>
                  <a:pt x="17058" y="762000"/>
                  <a:pt x="38100" y="762000"/>
                </a:cubicBezTo>
                <a:lnTo>
                  <a:pt x="552450" y="762000"/>
                </a:lnTo>
                <a:cubicBezTo>
                  <a:pt x="573492" y="762000"/>
                  <a:pt x="590550" y="744942"/>
                  <a:pt x="590550" y="723900"/>
                </a:cubicBezTo>
                <a:lnTo>
                  <a:pt x="590550" y="358140"/>
                </a:lnTo>
                <a:close/>
                <a:moveTo>
                  <a:pt x="274930" y="46330"/>
                </a:moveTo>
                <a:cubicBezTo>
                  <a:pt x="280312" y="40938"/>
                  <a:pt x="287657" y="37967"/>
                  <a:pt x="295275" y="38100"/>
                </a:cubicBezTo>
                <a:cubicBezTo>
                  <a:pt x="311057" y="38100"/>
                  <a:pt x="323850" y="50893"/>
                  <a:pt x="323850" y="66675"/>
                </a:cubicBezTo>
                <a:cubicBezTo>
                  <a:pt x="323850" y="82457"/>
                  <a:pt x="311057" y="95250"/>
                  <a:pt x="295275" y="95250"/>
                </a:cubicBezTo>
                <a:cubicBezTo>
                  <a:pt x="279493" y="95250"/>
                  <a:pt x="266700" y="82457"/>
                  <a:pt x="266700" y="66675"/>
                </a:cubicBezTo>
                <a:cubicBezTo>
                  <a:pt x="266567" y="59057"/>
                  <a:pt x="269538" y="51712"/>
                  <a:pt x="274930" y="4633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E67B3F82-8261-D1E9-C802-FF1EAD2C11A8}"/>
              </a:ext>
            </a:extLst>
          </p:cNvPr>
          <p:cNvSpPr/>
          <p:nvPr/>
        </p:nvSpPr>
        <p:spPr>
          <a:xfrm>
            <a:off x="2659243" y="2576619"/>
            <a:ext cx="223265" cy="38100"/>
          </a:xfrm>
          <a:custGeom>
            <a:avLst/>
            <a:gdLst>
              <a:gd name="connsiteX0" fmla="*/ 0 w 223265"/>
              <a:gd name="connsiteY0" fmla="*/ 38100 h 38100"/>
              <a:gd name="connsiteX1" fmla="*/ 185242 w 223265"/>
              <a:gd name="connsiteY1" fmla="*/ 38100 h 38100"/>
              <a:gd name="connsiteX2" fmla="*/ 223266 w 223265"/>
              <a:gd name="connsiteY2" fmla="*/ 0 h 38100"/>
              <a:gd name="connsiteX3" fmla="*/ 0 w 223265"/>
              <a:gd name="connsiteY3" fmla="*/ 0 h 38100"/>
              <a:gd name="connsiteX4" fmla="*/ 0 w 223265"/>
              <a:gd name="connsiteY4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65" h="38100">
                <a:moveTo>
                  <a:pt x="0" y="38100"/>
                </a:moveTo>
                <a:lnTo>
                  <a:pt x="185242" y="38100"/>
                </a:lnTo>
                <a:lnTo>
                  <a:pt x="223266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C53D92A-0E91-8C2F-3666-59BC37606D15}"/>
              </a:ext>
            </a:extLst>
          </p:cNvPr>
          <p:cNvSpPr txBox="1"/>
          <p:nvPr/>
        </p:nvSpPr>
        <p:spPr>
          <a:xfrm>
            <a:off x="7474669" y="2482757"/>
            <a:ext cx="167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Medicinska beslut</a:t>
            </a:r>
          </a:p>
        </p:txBody>
      </p:sp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A1622D94-CF0B-6751-C36E-429189A9048F}"/>
              </a:ext>
            </a:extLst>
          </p:cNvPr>
          <p:cNvSpPr/>
          <p:nvPr/>
        </p:nvSpPr>
        <p:spPr>
          <a:xfrm>
            <a:off x="9098251" y="954301"/>
            <a:ext cx="838200" cy="352422"/>
          </a:xfrm>
          <a:custGeom>
            <a:avLst/>
            <a:gdLst>
              <a:gd name="connsiteX0" fmla="*/ 838200 w 838200"/>
              <a:gd name="connsiteY0" fmla="*/ 38098 h 352422"/>
              <a:gd name="connsiteX1" fmla="*/ 800479 w 838200"/>
              <a:gd name="connsiteY1" fmla="*/ 0 h 352422"/>
              <a:gd name="connsiteX2" fmla="*/ 780402 w 838200"/>
              <a:gd name="connsiteY2" fmla="*/ 5636 h 352422"/>
              <a:gd name="connsiteX3" fmla="*/ 617525 w 838200"/>
              <a:gd name="connsiteY3" fmla="*/ 98762 h 352422"/>
              <a:gd name="connsiteX4" fmla="*/ 617325 w 838200"/>
              <a:gd name="connsiteY4" fmla="*/ 130871 h 352422"/>
              <a:gd name="connsiteX5" fmla="*/ 540506 w 838200"/>
              <a:gd name="connsiteY5" fmla="*/ 190498 h 352422"/>
              <a:gd name="connsiteX6" fmla="*/ 371475 w 838200"/>
              <a:gd name="connsiteY6" fmla="*/ 190498 h 352422"/>
              <a:gd name="connsiteX7" fmla="*/ 371475 w 838200"/>
              <a:gd name="connsiteY7" fmla="*/ 152398 h 352422"/>
              <a:gd name="connsiteX8" fmla="*/ 542925 w 838200"/>
              <a:gd name="connsiteY8" fmla="*/ 152398 h 352422"/>
              <a:gd name="connsiteX9" fmla="*/ 581025 w 838200"/>
              <a:gd name="connsiteY9" fmla="*/ 114298 h 352422"/>
              <a:gd name="connsiteX10" fmla="*/ 542925 w 838200"/>
              <a:gd name="connsiteY10" fmla="*/ 76198 h 352422"/>
              <a:gd name="connsiteX11" fmla="*/ 314325 w 838200"/>
              <a:gd name="connsiteY11" fmla="*/ 76198 h 352422"/>
              <a:gd name="connsiteX12" fmla="*/ 269357 w 838200"/>
              <a:gd name="connsiteY12" fmla="*/ 89037 h 352422"/>
              <a:gd name="connsiteX13" fmla="*/ 0 w 838200"/>
              <a:gd name="connsiteY13" fmla="*/ 219073 h 352422"/>
              <a:gd name="connsiteX14" fmla="*/ 133350 w 838200"/>
              <a:gd name="connsiteY14" fmla="*/ 352423 h 352422"/>
              <a:gd name="connsiteX15" fmla="*/ 361950 w 838200"/>
              <a:gd name="connsiteY15" fmla="*/ 266698 h 352422"/>
              <a:gd name="connsiteX16" fmla="*/ 539972 w 838200"/>
              <a:gd name="connsiteY16" fmla="*/ 266698 h 352422"/>
              <a:gd name="connsiteX17" fmla="*/ 562508 w 838200"/>
              <a:gd name="connsiteY17" fmla="*/ 259316 h 352422"/>
              <a:gd name="connsiteX18" fmla="*/ 824132 w 838200"/>
              <a:gd name="connsiteY18" fmla="*/ 67435 h 352422"/>
              <a:gd name="connsiteX19" fmla="*/ 838200 w 838200"/>
              <a:gd name="connsiteY19" fmla="*/ 38098 h 3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8200" h="352422">
                <a:moveTo>
                  <a:pt x="838200" y="38098"/>
                </a:moveTo>
                <a:cubicBezTo>
                  <a:pt x="838304" y="17161"/>
                  <a:pt x="821415" y="104"/>
                  <a:pt x="800479" y="0"/>
                </a:cubicBezTo>
                <a:cubicBezTo>
                  <a:pt x="793392" y="-35"/>
                  <a:pt x="786436" y="1918"/>
                  <a:pt x="780402" y="5636"/>
                </a:cubicBezTo>
                <a:lnTo>
                  <a:pt x="617525" y="98762"/>
                </a:lnTo>
                <a:cubicBezTo>
                  <a:pt x="619724" y="109360"/>
                  <a:pt x="619656" y="120302"/>
                  <a:pt x="617325" y="130871"/>
                </a:cubicBezTo>
                <a:cubicBezTo>
                  <a:pt x="608780" y="166244"/>
                  <a:pt x="576892" y="190995"/>
                  <a:pt x="540506" y="190498"/>
                </a:cubicBezTo>
                <a:lnTo>
                  <a:pt x="371475" y="190498"/>
                </a:lnTo>
                <a:lnTo>
                  <a:pt x="371475" y="152398"/>
                </a:lnTo>
                <a:lnTo>
                  <a:pt x="542925" y="152398"/>
                </a:lnTo>
                <a:cubicBezTo>
                  <a:pt x="563967" y="152398"/>
                  <a:pt x="581025" y="135339"/>
                  <a:pt x="581025" y="114298"/>
                </a:cubicBezTo>
                <a:cubicBezTo>
                  <a:pt x="581025" y="93256"/>
                  <a:pt x="563967" y="76198"/>
                  <a:pt x="542925" y="76198"/>
                </a:cubicBezTo>
                <a:lnTo>
                  <a:pt x="314325" y="76198"/>
                </a:lnTo>
                <a:cubicBezTo>
                  <a:pt x="298432" y="76201"/>
                  <a:pt x="282856" y="80649"/>
                  <a:pt x="269357" y="89037"/>
                </a:cubicBezTo>
                <a:lnTo>
                  <a:pt x="0" y="219073"/>
                </a:lnTo>
                <a:lnTo>
                  <a:pt x="133350" y="352423"/>
                </a:lnTo>
                <a:cubicBezTo>
                  <a:pt x="194967" y="290805"/>
                  <a:pt x="275034" y="266698"/>
                  <a:pt x="361950" y="266698"/>
                </a:cubicBezTo>
                <a:lnTo>
                  <a:pt x="539972" y="266698"/>
                </a:lnTo>
                <a:cubicBezTo>
                  <a:pt x="548078" y="266697"/>
                  <a:pt x="555973" y="264111"/>
                  <a:pt x="562508" y="259316"/>
                </a:cubicBezTo>
                <a:lnTo>
                  <a:pt x="824132" y="67435"/>
                </a:lnTo>
                <a:cubicBezTo>
                  <a:pt x="833002" y="60276"/>
                  <a:pt x="838171" y="49497"/>
                  <a:pt x="838200" y="3809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48C7B392-EEAD-9CD9-45EB-A3A73891B825}"/>
              </a:ext>
            </a:extLst>
          </p:cNvPr>
          <p:cNvSpPr/>
          <p:nvPr/>
        </p:nvSpPr>
        <p:spPr>
          <a:xfrm>
            <a:off x="9393526" y="639973"/>
            <a:ext cx="323850" cy="306848"/>
          </a:xfrm>
          <a:custGeom>
            <a:avLst/>
            <a:gdLst>
              <a:gd name="connsiteX0" fmla="*/ 161925 w 323850"/>
              <a:gd name="connsiteY0" fmla="*/ 63961 h 306848"/>
              <a:gd name="connsiteX1" fmla="*/ 0 w 323850"/>
              <a:gd name="connsiteY1" fmla="*/ 83011 h 306848"/>
              <a:gd name="connsiteX2" fmla="*/ 161925 w 323850"/>
              <a:gd name="connsiteY2" fmla="*/ 306848 h 306848"/>
              <a:gd name="connsiteX3" fmla="*/ 323850 w 323850"/>
              <a:gd name="connsiteY3" fmla="*/ 83011 h 306848"/>
              <a:gd name="connsiteX4" fmla="*/ 161925 w 323850"/>
              <a:gd name="connsiteY4" fmla="*/ 63961 h 30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06848">
                <a:moveTo>
                  <a:pt x="161925" y="63961"/>
                </a:moveTo>
                <a:cubicBezTo>
                  <a:pt x="101918" y="-55102"/>
                  <a:pt x="0" y="16336"/>
                  <a:pt x="0" y="83011"/>
                </a:cubicBezTo>
                <a:cubicBezTo>
                  <a:pt x="0" y="183023"/>
                  <a:pt x="161925" y="306848"/>
                  <a:pt x="161925" y="306848"/>
                </a:cubicBezTo>
                <a:cubicBezTo>
                  <a:pt x="161925" y="306848"/>
                  <a:pt x="323850" y="183023"/>
                  <a:pt x="323850" y="83011"/>
                </a:cubicBezTo>
                <a:cubicBezTo>
                  <a:pt x="323850" y="16336"/>
                  <a:pt x="221933" y="-55102"/>
                  <a:pt x="161925" y="63961"/>
                </a:cubicBezTo>
                <a:close/>
              </a:path>
            </a:pathLst>
          </a:custGeom>
          <a:solidFill>
            <a:srgbClr val="DB0D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38" name="Bild 37" descr="HLR med hel fyllning">
            <a:extLst>
              <a:ext uri="{FF2B5EF4-FFF2-40B4-BE49-F238E27FC236}">
                <a16:creationId xmlns:a16="http://schemas.microsoft.com/office/drawing/2014/main" id="{E26D1085-B5B7-13FE-6BC5-822382D70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0731" y="1428942"/>
            <a:ext cx="914400" cy="914400"/>
          </a:xfrm>
          <a:prstGeom prst="rect">
            <a:avLst/>
          </a:prstGeom>
        </p:spPr>
      </p:pic>
      <p:pic>
        <p:nvPicPr>
          <p:cNvPr id="44" name="Bild 43" descr="Provrör med hel fyllning">
            <a:extLst>
              <a:ext uri="{FF2B5EF4-FFF2-40B4-BE49-F238E27FC236}">
                <a16:creationId xmlns:a16="http://schemas.microsoft.com/office/drawing/2014/main" id="{957FA85D-42B3-54D7-3BE0-B1E31AF64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3728" y="3758229"/>
            <a:ext cx="923330" cy="923330"/>
          </a:xfrm>
          <a:prstGeom prst="rect">
            <a:avLst/>
          </a:prstGeom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AF425D78-C206-A2D1-1866-8911AB9CF3FE}"/>
              </a:ext>
            </a:extLst>
          </p:cNvPr>
          <p:cNvSpPr txBox="1"/>
          <p:nvPr/>
        </p:nvSpPr>
        <p:spPr>
          <a:xfrm>
            <a:off x="4490946" y="3277699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Korrekt</a:t>
            </a:r>
          </a:p>
          <a:p>
            <a:pPr algn="ctr"/>
            <a:r>
              <a:rPr lang="sv-SE" dirty="0"/>
              <a:t>information</a:t>
            </a:r>
          </a:p>
        </p:txBody>
      </p:sp>
      <p:pic>
        <p:nvPicPr>
          <p:cNvPr id="51" name="Bildobjekt 50">
            <a:extLst>
              <a:ext uri="{FF2B5EF4-FFF2-40B4-BE49-F238E27FC236}">
                <a16:creationId xmlns:a16="http://schemas.microsoft.com/office/drawing/2014/main" id="{400DB467-E7E2-AD61-6137-79925BED6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275395" y="2472291"/>
            <a:ext cx="575104" cy="646332"/>
          </a:xfrm>
          <a:prstGeom prst="rect">
            <a:avLst/>
          </a:prstGeom>
        </p:spPr>
      </p:pic>
      <p:sp>
        <p:nvSpPr>
          <p:cNvPr id="16" name="Bild 7" descr="Böcker med hel fyllning">
            <a:extLst>
              <a:ext uri="{FF2B5EF4-FFF2-40B4-BE49-F238E27FC236}">
                <a16:creationId xmlns:a16="http://schemas.microsoft.com/office/drawing/2014/main" id="{3096A508-E746-B081-456C-0C85788F2E9A}"/>
              </a:ext>
            </a:extLst>
          </p:cNvPr>
          <p:cNvSpPr/>
          <p:nvPr/>
        </p:nvSpPr>
        <p:spPr>
          <a:xfrm>
            <a:off x="1633868" y="2272373"/>
            <a:ext cx="811529" cy="757237"/>
          </a:xfrm>
          <a:custGeom>
            <a:avLst/>
            <a:gdLst>
              <a:gd name="connsiteX0" fmla="*/ 811530 w 811529"/>
              <a:gd name="connsiteY0" fmla="*/ 266700 h 757237"/>
              <a:gd name="connsiteX1" fmla="*/ 762000 w 811529"/>
              <a:gd name="connsiteY1" fmla="*/ 248603 h 757237"/>
              <a:gd name="connsiteX2" fmla="*/ 762000 w 811529"/>
              <a:gd name="connsiteY2" fmla="*/ 144780 h 757237"/>
              <a:gd name="connsiteX3" fmla="*/ 811530 w 811529"/>
              <a:gd name="connsiteY3" fmla="*/ 123825 h 757237"/>
              <a:gd name="connsiteX4" fmla="*/ 476250 w 811529"/>
              <a:gd name="connsiteY4" fmla="*/ 0 h 757237"/>
              <a:gd name="connsiteX5" fmla="*/ 68580 w 811529"/>
              <a:gd name="connsiteY5" fmla="*/ 142875 h 757237"/>
              <a:gd name="connsiteX6" fmla="*/ 28575 w 811529"/>
              <a:gd name="connsiteY6" fmla="*/ 257175 h 757237"/>
              <a:gd name="connsiteX7" fmla="*/ 33337 w 811529"/>
              <a:gd name="connsiteY7" fmla="*/ 299085 h 757237"/>
              <a:gd name="connsiteX8" fmla="*/ 0 w 811529"/>
              <a:gd name="connsiteY8" fmla="*/ 409575 h 757237"/>
              <a:gd name="connsiteX9" fmla="*/ 28575 w 811529"/>
              <a:gd name="connsiteY9" fmla="*/ 492443 h 757237"/>
              <a:gd name="connsiteX10" fmla="*/ 26670 w 811529"/>
              <a:gd name="connsiteY10" fmla="*/ 552450 h 757237"/>
              <a:gd name="connsiteX11" fmla="*/ 76200 w 811529"/>
              <a:gd name="connsiteY11" fmla="*/ 647700 h 757237"/>
              <a:gd name="connsiteX12" fmla="*/ 340995 w 811529"/>
              <a:gd name="connsiteY12" fmla="*/ 757238 h 757237"/>
              <a:gd name="connsiteX13" fmla="*/ 809625 w 811529"/>
              <a:gd name="connsiteY13" fmla="*/ 562928 h 757237"/>
              <a:gd name="connsiteX14" fmla="*/ 760095 w 811529"/>
              <a:gd name="connsiteY14" fmla="*/ 544830 h 757237"/>
              <a:gd name="connsiteX15" fmla="*/ 760095 w 811529"/>
              <a:gd name="connsiteY15" fmla="*/ 440055 h 757237"/>
              <a:gd name="connsiteX16" fmla="*/ 809625 w 811529"/>
              <a:gd name="connsiteY16" fmla="*/ 419100 h 757237"/>
              <a:gd name="connsiteX17" fmla="*/ 733425 w 811529"/>
              <a:gd name="connsiteY17" fmla="*/ 390525 h 757237"/>
              <a:gd name="connsiteX18" fmla="*/ 733425 w 811529"/>
              <a:gd name="connsiteY18" fmla="*/ 299085 h 757237"/>
              <a:gd name="connsiteX19" fmla="*/ 811530 w 811529"/>
              <a:gd name="connsiteY19" fmla="*/ 266700 h 757237"/>
              <a:gd name="connsiteX20" fmla="*/ 80010 w 811529"/>
              <a:gd name="connsiteY20" fmla="*/ 209550 h 757237"/>
              <a:gd name="connsiteX21" fmla="*/ 344805 w 811529"/>
              <a:gd name="connsiteY21" fmla="*/ 313373 h 757237"/>
              <a:gd name="connsiteX22" fmla="*/ 724853 w 811529"/>
              <a:gd name="connsiteY22" fmla="*/ 160020 h 757237"/>
              <a:gd name="connsiteX23" fmla="*/ 724853 w 811529"/>
              <a:gd name="connsiteY23" fmla="*/ 241935 h 757237"/>
              <a:gd name="connsiteX24" fmla="*/ 344805 w 811529"/>
              <a:gd name="connsiteY24" fmla="*/ 400050 h 757237"/>
              <a:gd name="connsiteX25" fmla="*/ 80010 w 811529"/>
              <a:gd name="connsiteY25" fmla="*/ 295275 h 757237"/>
              <a:gd name="connsiteX26" fmla="*/ 80010 w 811529"/>
              <a:gd name="connsiteY26" fmla="*/ 209550 h 757237"/>
              <a:gd name="connsiteX27" fmla="*/ 722948 w 811529"/>
              <a:gd name="connsiteY27" fmla="*/ 538163 h 757237"/>
              <a:gd name="connsiteX28" fmla="*/ 342900 w 811529"/>
              <a:gd name="connsiteY28" fmla="*/ 695325 h 757237"/>
              <a:gd name="connsiteX29" fmla="*/ 77153 w 811529"/>
              <a:gd name="connsiteY29" fmla="*/ 590550 h 757237"/>
              <a:gd name="connsiteX30" fmla="*/ 77153 w 811529"/>
              <a:gd name="connsiteY30" fmla="*/ 516255 h 757237"/>
              <a:gd name="connsiteX31" fmla="*/ 314325 w 811529"/>
              <a:gd name="connsiteY31" fmla="*/ 613410 h 757237"/>
              <a:gd name="connsiteX32" fmla="*/ 723900 w 811529"/>
              <a:gd name="connsiteY32" fmla="*/ 451485 h 757237"/>
              <a:gd name="connsiteX33" fmla="*/ 722948 w 811529"/>
              <a:gd name="connsiteY33" fmla="*/ 538163 h 757237"/>
              <a:gd name="connsiteX34" fmla="*/ 696278 w 811529"/>
              <a:gd name="connsiteY34" fmla="*/ 395288 h 757237"/>
              <a:gd name="connsiteX35" fmla="*/ 316230 w 811529"/>
              <a:gd name="connsiteY35" fmla="*/ 552450 h 757237"/>
              <a:gd name="connsiteX36" fmla="*/ 51435 w 811529"/>
              <a:gd name="connsiteY36" fmla="*/ 447675 h 757237"/>
              <a:gd name="connsiteX37" fmla="*/ 51435 w 811529"/>
              <a:gd name="connsiteY37" fmla="*/ 361950 h 757237"/>
              <a:gd name="connsiteX38" fmla="*/ 323850 w 811529"/>
              <a:gd name="connsiteY38" fmla="*/ 470535 h 757237"/>
              <a:gd name="connsiteX39" fmla="*/ 697230 w 811529"/>
              <a:gd name="connsiteY39" fmla="*/ 314325 h 757237"/>
              <a:gd name="connsiteX40" fmla="*/ 697230 w 811529"/>
              <a:gd name="connsiteY40" fmla="*/ 395288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1529" h="757237">
                <a:moveTo>
                  <a:pt x="811530" y="266700"/>
                </a:moveTo>
                <a:lnTo>
                  <a:pt x="762000" y="248603"/>
                </a:lnTo>
                <a:lnTo>
                  <a:pt x="762000" y="144780"/>
                </a:lnTo>
                <a:lnTo>
                  <a:pt x="811530" y="123825"/>
                </a:lnTo>
                <a:lnTo>
                  <a:pt x="476250" y="0"/>
                </a:lnTo>
                <a:lnTo>
                  <a:pt x="68580" y="142875"/>
                </a:lnTo>
                <a:cubicBezTo>
                  <a:pt x="29528" y="161925"/>
                  <a:pt x="28575" y="214312"/>
                  <a:pt x="28575" y="257175"/>
                </a:cubicBezTo>
                <a:cubicBezTo>
                  <a:pt x="28575" y="271463"/>
                  <a:pt x="30480" y="285750"/>
                  <a:pt x="33337" y="299085"/>
                </a:cubicBezTo>
                <a:cubicBezTo>
                  <a:pt x="952" y="320040"/>
                  <a:pt x="0" y="368618"/>
                  <a:pt x="0" y="409575"/>
                </a:cubicBezTo>
                <a:cubicBezTo>
                  <a:pt x="0" y="442913"/>
                  <a:pt x="7620" y="473393"/>
                  <a:pt x="28575" y="492443"/>
                </a:cubicBezTo>
                <a:cubicBezTo>
                  <a:pt x="23813" y="508635"/>
                  <a:pt x="26670" y="528638"/>
                  <a:pt x="26670" y="552450"/>
                </a:cubicBezTo>
                <a:cubicBezTo>
                  <a:pt x="26670" y="595313"/>
                  <a:pt x="38100" y="634365"/>
                  <a:pt x="76200" y="647700"/>
                </a:cubicBezTo>
                <a:lnTo>
                  <a:pt x="340995" y="757238"/>
                </a:lnTo>
                <a:lnTo>
                  <a:pt x="809625" y="562928"/>
                </a:lnTo>
                <a:lnTo>
                  <a:pt x="760095" y="544830"/>
                </a:lnTo>
                <a:lnTo>
                  <a:pt x="760095" y="440055"/>
                </a:lnTo>
                <a:lnTo>
                  <a:pt x="809625" y="419100"/>
                </a:lnTo>
                <a:lnTo>
                  <a:pt x="733425" y="390525"/>
                </a:lnTo>
                <a:lnTo>
                  <a:pt x="733425" y="299085"/>
                </a:lnTo>
                <a:lnTo>
                  <a:pt x="811530" y="266700"/>
                </a:lnTo>
                <a:close/>
                <a:moveTo>
                  <a:pt x="80010" y="209550"/>
                </a:moveTo>
                <a:lnTo>
                  <a:pt x="344805" y="313373"/>
                </a:lnTo>
                <a:lnTo>
                  <a:pt x="724853" y="160020"/>
                </a:lnTo>
                <a:lnTo>
                  <a:pt x="724853" y="241935"/>
                </a:lnTo>
                <a:lnTo>
                  <a:pt x="344805" y="400050"/>
                </a:lnTo>
                <a:lnTo>
                  <a:pt x="80010" y="295275"/>
                </a:lnTo>
                <a:lnTo>
                  <a:pt x="80010" y="209550"/>
                </a:lnTo>
                <a:close/>
                <a:moveTo>
                  <a:pt x="722948" y="538163"/>
                </a:moveTo>
                <a:lnTo>
                  <a:pt x="342900" y="695325"/>
                </a:lnTo>
                <a:lnTo>
                  <a:pt x="77153" y="590550"/>
                </a:lnTo>
                <a:lnTo>
                  <a:pt x="77153" y="516255"/>
                </a:lnTo>
                <a:lnTo>
                  <a:pt x="314325" y="613410"/>
                </a:lnTo>
                <a:lnTo>
                  <a:pt x="723900" y="451485"/>
                </a:lnTo>
                <a:lnTo>
                  <a:pt x="722948" y="538163"/>
                </a:lnTo>
                <a:close/>
                <a:moveTo>
                  <a:pt x="696278" y="395288"/>
                </a:moveTo>
                <a:lnTo>
                  <a:pt x="316230" y="552450"/>
                </a:lnTo>
                <a:lnTo>
                  <a:pt x="51435" y="447675"/>
                </a:lnTo>
                <a:lnTo>
                  <a:pt x="51435" y="361950"/>
                </a:lnTo>
                <a:lnTo>
                  <a:pt x="323850" y="470535"/>
                </a:lnTo>
                <a:lnTo>
                  <a:pt x="697230" y="314325"/>
                </a:lnTo>
                <a:lnTo>
                  <a:pt x="697230" y="395288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7C88C30-F4F3-9FF0-E0ED-36792BC44823}"/>
              </a:ext>
            </a:extLst>
          </p:cNvPr>
          <p:cNvSpPr txBox="1"/>
          <p:nvPr/>
        </p:nvSpPr>
        <p:spPr>
          <a:xfrm>
            <a:off x="8678632" y="3918677"/>
            <a:ext cx="167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Data för forskning</a:t>
            </a:r>
          </a:p>
        </p:txBody>
      </p:sp>
      <p:sp>
        <p:nvSpPr>
          <p:cNvPr id="15" name="Pil: höger 14">
            <a:extLst>
              <a:ext uri="{FF2B5EF4-FFF2-40B4-BE49-F238E27FC236}">
                <a16:creationId xmlns:a16="http://schemas.microsoft.com/office/drawing/2014/main" id="{C45B3539-FA60-EFFE-D31E-4B0CD38E3578}"/>
              </a:ext>
            </a:extLst>
          </p:cNvPr>
          <p:cNvSpPr/>
          <p:nvPr/>
        </p:nvSpPr>
        <p:spPr>
          <a:xfrm>
            <a:off x="3350882" y="2425151"/>
            <a:ext cx="1056264" cy="478890"/>
          </a:xfrm>
          <a:prstGeom prst="rightArrow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 18" descr="Vägskäl med hel fyllning">
            <a:extLst>
              <a:ext uri="{FF2B5EF4-FFF2-40B4-BE49-F238E27FC236}">
                <a16:creationId xmlns:a16="http://schemas.microsoft.com/office/drawing/2014/main" id="{F90DDDB6-96AE-D211-CC8E-99AE81EAE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8881273" y="1426044"/>
            <a:ext cx="914400" cy="914400"/>
          </a:xfrm>
          <a:prstGeom prst="rect">
            <a:avLst/>
          </a:prstGeom>
        </p:spPr>
      </p:pic>
      <p:sp>
        <p:nvSpPr>
          <p:cNvPr id="21" name="Pil: böjd 20">
            <a:extLst>
              <a:ext uri="{FF2B5EF4-FFF2-40B4-BE49-F238E27FC236}">
                <a16:creationId xmlns:a16="http://schemas.microsoft.com/office/drawing/2014/main" id="{A033D054-5810-54F5-C42C-88EE8503DFEC}"/>
              </a:ext>
            </a:extLst>
          </p:cNvPr>
          <p:cNvSpPr/>
          <p:nvPr/>
        </p:nvSpPr>
        <p:spPr>
          <a:xfrm>
            <a:off x="6989714" y="1593932"/>
            <a:ext cx="914400" cy="1826788"/>
          </a:xfrm>
          <a:prstGeom prst="bentArrow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3" name="Pil: böjd 22">
            <a:extLst>
              <a:ext uri="{FF2B5EF4-FFF2-40B4-BE49-F238E27FC236}">
                <a16:creationId xmlns:a16="http://schemas.microsoft.com/office/drawing/2014/main" id="{558A8012-067E-59A0-A4BD-B450699179CC}"/>
              </a:ext>
            </a:extLst>
          </p:cNvPr>
          <p:cNvSpPr/>
          <p:nvPr/>
        </p:nvSpPr>
        <p:spPr>
          <a:xfrm flipV="1">
            <a:off x="6987620" y="3418725"/>
            <a:ext cx="914400" cy="106305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83174C4-91A6-8AB2-02B1-375E9A20A7C2}"/>
              </a:ext>
            </a:extLst>
          </p:cNvPr>
          <p:cNvSpPr/>
          <p:nvPr/>
        </p:nvSpPr>
        <p:spPr>
          <a:xfrm>
            <a:off x="5857892" y="2567094"/>
            <a:ext cx="1127376" cy="269368"/>
          </a:xfrm>
          <a:prstGeom prst="rect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F60EFEE-BE94-6C11-441D-CC3462BE90A5}"/>
              </a:ext>
            </a:extLst>
          </p:cNvPr>
          <p:cNvGrpSpPr/>
          <p:nvPr/>
        </p:nvGrpSpPr>
        <p:grpSpPr>
          <a:xfrm>
            <a:off x="4413142" y="1982113"/>
            <a:ext cx="1344703" cy="1843855"/>
            <a:chOff x="259855" y="1001044"/>
            <a:chExt cx="1150682" cy="1577811"/>
          </a:xfrm>
        </p:grpSpPr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78D97C0C-7A13-B4F2-5DB3-843DAEFE5627}"/>
                </a:ext>
              </a:extLst>
            </p:cNvPr>
            <p:cNvSpPr txBox="1"/>
            <p:nvPr/>
          </p:nvSpPr>
          <p:spPr>
            <a:xfrm>
              <a:off x="259855" y="2159730"/>
              <a:ext cx="193511" cy="419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sv-SE" sz="2000" dirty="0"/>
            </a:p>
          </p:txBody>
        </p: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DB000183-8BC2-2905-280D-9DBFF9721D38}"/>
                </a:ext>
              </a:extLst>
            </p:cNvPr>
            <p:cNvGrpSpPr/>
            <p:nvPr/>
          </p:nvGrpSpPr>
          <p:grpSpPr>
            <a:xfrm>
              <a:off x="345942" y="1001044"/>
              <a:ext cx="1064595" cy="1064595"/>
              <a:chOff x="2020610" y="4560419"/>
              <a:chExt cx="1064595" cy="1064595"/>
            </a:xfrm>
          </p:grpSpPr>
          <p:pic>
            <p:nvPicPr>
              <p:cNvPr id="11" name="Bild 10" descr="Information med hel fyllning">
                <a:extLst>
                  <a:ext uri="{FF2B5EF4-FFF2-40B4-BE49-F238E27FC236}">
                    <a16:creationId xmlns:a16="http://schemas.microsoft.com/office/drawing/2014/main" id="{8AC90738-88F9-607C-341E-4DB53B6B0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020610" y="4560419"/>
                <a:ext cx="1064595" cy="1064595"/>
              </a:xfrm>
              <a:prstGeom prst="rect">
                <a:avLst/>
              </a:prstGeom>
            </p:spPr>
          </p:pic>
          <p:pic>
            <p:nvPicPr>
              <p:cNvPr id="14" name="Bild 13">
                <a:extLst>
                  <a:ext uri="{FF2B5EF4-FFF2-40B4-BE49-F238E27FC236}">
                    <a16:creationId xmlns:a16="http://schemas.microsoft.com/office/drawing/2014/main" id="{0B8020F1-4EE4-A898-9456-AEAAE9E3D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2115384" y="4675427"/>
                <a:ext cx="860267" cy="861276"/>
              </a:xfrm>
              <a:prstGeom prst="rect">
                <a:avLst/>
              </a:prstGeom>
            </p:spPr>
          </p:pic>
        </p:grp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714C9164-6E80-8BE9-7344-3ADC367D5B02}"/>
              </a:ext>
            </a:extLst>
          </p:cNvPr>
          <p:cNvGrpSpPr/>
          <p:nvPr/>
        </p:nvGrpSpPr>
        <p:grpSpPr>
          <a:xfrm>
            <a:off x="8154644" y="3987681"/>
            <a:ext cx="78131" cy="452443"/>
            <a:chOff x="8154644" y="3987681"/>
            <a:chExt cx="78131" cy="452443"/>
          </a:xfrm>
        </p:grpSpPr>
        <p:sp>
          <p:nvSpPr>
            <p:cNvPr id="37" name="Ellips 36">
              <a:extLst>
                <a:ext uri="{FF2B5EF4-FFF2-40B4-BE49-F238E27FC236}">
                  <a16:creationId xmlns:a16="http://schemas.microsoft.com/office/drawing/2014/main" id="{23CC8B82-52D7-6102-3BA4-AD1C30E87C6E}"/>
                </a:ext>
              </a:extLst>
            </p:cNvPr>
            <p:cNvSpPr/>
            <p:nvPr/>
          </p:nvSpPr>
          <p:spPr>
            <a:xfrm>
              <a:off x="8156233" y="4357687"/>
              <a:ext cx="76542" cy="82437"/>
            </a:xfrm>
            <a:prstGeom prst="ellipse">
              <a:avLst/>
            </a:prstGeom>
            <a:solidFill>
              <a:srgbClr val="DB0D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75B59F5B-8AD0-E1E7-5ED0-7A9386FDEC67}"/>
                </a:ext>
              </a:extLst>
            </p:cNvPr>
            <p:cNvSpPr/>
            <p:nvPr/>
          </p:nvSpPr>
          <p:spPr>
            <a:xfrm>
              <a:off x="8154644" y="3987681"/>
              <a:ext cx="78131" cy="408714"/>
            </a:xfrm>
            <a:prstGeom prst="rect">
              <a:avLst/>
            </a:prstGeom>
            <a:solidFill>
              <a:srgbClr val="DB0D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091DA12C-A53B-BDBE-A231-E8EE9F39484A}"/>
              </a:ext>
            </a:extLst>
          </p:cNvPr>
          <p:cNvGrpSpPr/>
          <p:nvPr/>
        </p:nvGrpSpPr>
        <p:grpSpPr>
          <a:xfrm>
            <a:off x="8367374" y="3992430"/>
            <a:ext cx="78131" cy="452443"/>
            <a:chOff x="8154644" y="3987681"/>
            <a:chExt cx="78131" cy="452443"/>
          </a:xfrm>
        </p:grpSpPr>
        <p:sp>
          <p:nvSpPr>
            <p:cNvPr id="42" name="Ellips 41">
              <a:extLst>
                <a:ext uri="{FF2B5EF4-FFF2-40B4-BE49-F238E27FC236}">
                  <a16:creationId xmlns:a16="http://schemas.microsoft.com/office/drawing/2014/main" id="{053E2B81-4A91-D63C-CA21-8DEC0481C61F}"/>
                </a:ext>
              </a:extLst>
            </p:cNvPr>
            <p:cNvSpPr/>
            <p:nvPr/>
          </p:nvSpPr>
          <p:spPr>
            <a:xfrm>
              <a:off x="8156233" y="4357687"/>
              <a:ext cx="76542" cy="82437"/>
            </a:xfrm>
            <a:prstGeom prst="ellipse">
              <a:avLst/>
            </a:prstGeom>
            <a:solidFill>
              <a:srgbClr val="DB0D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41DE10B2-1B9E-6038-DBC3-5C737D03742D}"/>
                </a:ext>
              </a:extLst>
            </p:cNvPr>
            <p:cNvSpPr/>
            <p:nvPr/>
          </p:nvSpPr>
          <p:spPr>
            <a:xfrm>
              <a:off x="8154644" y="3987681"/>
              <a:ext cx="78131" cy="408714"/>
            </a:xfrm>
            <a:prstGeom prst="rect">
              <a:avLst/>
            </a:prstGeom>
            <a:solidFill>
              <a:srgbClr val="DB0D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85CBF673-FF98-520E-070B-96C967A30261}"/>
              </a:ext>
            </a:extLst>
          </p:cNvPr>
          <p:cNvGrpSpPr/>
          <p:nvPr/>
        </p:nvGrpSpPr>
        <p:grpSpPr>
          <a:xfrm>
            <a:off x="8578522" y="3990827"/>
            <a:ext cx="78131" cy="452443"/>
            <a:chOff x="8154644" y="3987681"/>
            <a:chExt cx="78131" cy="452443"/>
          </a:xfrm>
        </p:grpSpPr>
        <p:sp>
          <p:nvSpPr>
            <p:cNvPr id="47" name="Ellips 46">
              <a:extLst>
                <a:ext uri="{FF2B5EF4-FFF2-40B4-BE49-F238E27FC236}">
                  <a16:creationId xmlns:a16="http://schemas.microsoft.com/office/drawing/2014/main" id="{566AE6E8-6A98-97AA-5F1D-F05605088EA3}"/>
                </a:ext>
              </a:extLst>
            </p:cNvPr>
            <p:cNvSpPr/>
            <p:nvPr/>
          </p:nvSpPr>
          <p:spPr>
            <a:xfrm>
              <a:off x="8156233" y="4357687"/>
              <a:ext cx="76542" cy="82437"/>
            </a:xfrm>
            <a:prstGeom prst="ellipse">
              <a:avLst/>
            </a:prstGeom>
            <a:solidFill>
              <a:srgbClr val="DB0D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2799A52-550D-A375-2DC8-213D3F843BD3}"/>
                </a:ext>
              </a:extLst>
            </p:cNvPr>
            <p:cNvSpPr/>
            <p:nvPr/>
          </p:nvSpPr>
          <p:spPr>
            <a:xfrm>
              <a:off x="8154644" y="3987681"/>
              <a:ext cx="78131" cy="408714"/>
            </a:xfrm>
            <a:prstGeom prst="rect">
              <a:avLst/>
            </a:prstGeom>
            <a:solidFill>
              <a:srgbClr val="DB0D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8982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A404AD-86CC-BA0B-454C-C14AA0CB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Strukturerad vårdinformation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AE83AF-6559-92A0-692B-CEEEB54CBE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73A2DE8-A159-9ACC-FD6E-9A0BD12DC1A9}"/>
              </a:ext>
            </a:extLst>
          </p:cNvPr>
          <p:cNvSpPr txBox="1"/>
          <p:nvPr/>
        </p:nvSpPr>
        <p:spPr>
          <a:xfrm flipH="1">
            <a:off x="790584" y="1125492"/>
            <a:ext cx="2382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/>
              <a:t>Dela upp informationen</a:t>
            </a:r>
            <a:br>
              <a:rPr lang="sv-SE" dirty="0"/>
            </a:br>
            <a:r>
              <a:rPr lang="sv-SE" dirty="0"/>
              <a:t>i mindre delar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CC8A1A2-4FFA-18D2-D630-0F973D26D6B2}"/>
              </a:ext>
            </a:extLst>
          </p:cNvPr>
          <p:cNvSpPr txBox="1"/>
          <p:nvPr/>
        </p:nvSpPr>
        <p:spPr>
          <a:xfrm>
            <a:off x="821407" y="3551824"/>
            <a:ext cx="2279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/>
              <a:t>Dokumentera med siffror och fasta värden istället för fritext</a:t>
            </a:r>
          </a:p>
        </p:txBody>
      </p:sp>
      <p:grpSp>
        <p:nvGrpSpPr>
          <p:cNvPr id="60" name="Grupp 59">
            <a:extLst>
              <a:ext uri="{FF2B5EF4-FFF2-40B4-BE49-F238E27FC236}">
                <a16:creationId xmlns:a16="http://schemas.microsoft.com/office/drawing/2014/main" id="{0501E672-1E83-C8F4-2AA3-80FAACA97EA2}"/>
              </a:ext>
            </a:extLst>
          </p:cNvPr>
          <p:cNvGrpSpPr/>
          <p:nvPr/>
        </p:nvGrpSpPr>
        <p:grpSpPr>
          <a:xfrm>
            <a:off x="3484129" y="3118494"/>
            <a:ext cx="1012847" cy="900787"/>
            <a:chOff x="1984107" y="2234920"/>
            <a:chExt cx="1012847" cy="900787"/>
          </a:xfrm>
        </p:grpSpPr>
        <p:grpSp>
          <p:nvGrpSpPr>
            <p:cNvPr id="43" name="Grupp 41">
              <a:extLst>
                <a:ext uri="{FF2B5EF4-FFF2-40B4-BE49-F238E27FC236}">
                  <a16:creationId xmlns:a16="http://schemas.microsoft.com/office/drawing/2014/main" id="{BA541650-6707-1193-F12B-065B218A41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107" y="2234920"/>
              <a:ext cx="1012847" cy="900787"/>
              <a:chOff x="6903" y="8788"/>
              <a:chExt cx="578" cy="513"/>
            </a:xfrm>
            <a:solidFill>
              <a:schemeClr val="bg1"/>
            </a:solidFill>
          </p:grpSpPr>
          <p:sp>
            <p:nvSpPr>
              <p:cNvPr id="44" name="Flödesschema: Process 190">
                <a:extLst>
                  <a:ext uri="{FF2B5EF4-FFF2-40B4-BE49-F238E27FC236}">
                    <a16:creationId xmlns:a16="http://schemas.microsoft.com/office/drawing/2014/main" id="{415E6FB6-371D-FA9B-6AF0-37E6A5A5E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2" y="8815"/>
                <a:ext cx="555" cy="353"/>
              </a:xfrm>
              <a:prstGeom prst="flowChartProcess">
                <a:avLst/>
              </a:prstGeom>
              <a:solidFill>
                <a:srgbClr val="007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46" name="Frihandsfigur: Form 170">
                <a:extLst>
                  <a:ext uri="{FF2B5EF4-FFF2-40B4-BE49-F238E27FC236}">
                    <a16:creationId xmlns:a16="http://schemas.microsoft.com/office/drawing/2014/main" id="{B88B5F36-2358-1B68-DAED-B3CD40E1A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" y="8788"/>
                <a:ext cx="578" cy="513"/>
              </a:xfrm>
              <a:custGeom>
                <a:avLst/>
                <a:gdLst>
                  <a:gd name="T0" fmla="*/ 130 w 1363595"/>
                  <a:gd name="T1" fmla="*/ 0 h 1159055"/>
                  <a:gd name="T2" fmla="*/ 7 w 1363595"/>
                  <a:gd name="T3" fmla="*/ 0 h 1159055"/>
                  <a:gd name="T4" fmla="*/ 0 w 1363595"/>
                  <a:gd name="T5" fmla="*/ 7 h 1159055"/>
                  <a:gd name="T6" fmla="*/ 0 w 1363595"/>
                  <a:gd name="T7" fmla="*/ 89 h 1159055"/>
                  <a:gd name="T8" fmla="*/ 7 w 1363595"/>
                  <a:gd name="T9" fmla="*/ 95 h 1159055"/>
                  <a:gd name="T10" fmla="*/ 55 w 1363595"/>
                  <a:gd name="T11" fmla="*/ 95 h 1159055"/>
                  <a:gd name="T12" fmla="*/ 55 w 1363595"/>
                  <a:gd name="T13" fmla="*/ 106 h 1159055"/>
                  <a:gd name="T14" fmla="*/ 38 w 1363595"/>
                  <a:gd name="T15" fmla="*/ 106 h 1159055"/>
                  <a:gd name="T16" fmla="*/ 38 w 1363595"/>
                  <a:gd name="T17" fmla="*/ 116 h 1159055"/>
                  <a:gd name="T18" fmla="*/ 99 w 1363595"/>
                  <a:gd name="T19" fmla="*/ 116 h 1159055"/>
                  <a:gd name="T20" fmla="*/ 99 w 1363595"/>
                  <a:gd name="T21" fmla="*/ 106 h 1159055"/>
                  <a:gd name="T22" fmla="*/ 82 w 1363595"/>
                  <a:gd name="T23" fmla="*/ 106 h 1159055"/>
                  <a:gd name="T24" fmla="*/ 82 w 1363595"/>
                  <a:gd name="T25" fmla="*/ 95 h 1159055"/>
                  <a:gd name="T26" fmla="*/ 130 w 1363595"/>
                  <a:gd name="T27" fmla="*/ 95 h 1159055"/>
                  <a:gd name="T28" fmla="*/ 136 w 1363595"/>
                  <a:gd name="T29" fmla="*/ 89 h 1159055"/>
                  <a:gd name="T30" fmla="*/ 136 w 1363595"/>
                  <a:gd name="T31" fmla="*/ 7 h 1159055"/>
                  <a:gd name="T32" fmla="*/ 130 w 1363595"/>
                  <a:gd name="T33" fmla="*/ 0 h 1159055"/>
                  <a:gd name="T34" fmla="*/ 126 w 1363595"/>
                  <a:gd name="T35" fmla="*/ 85 h 1159055"/>
                  <a:gd name="T36" fmla="*/ 10 w 1363595"/>
                  <a:gd name="T37" fmla="*/ 85 h 1159055"/>
                  <a:gd name="T38" fmla="*/ 10 w 1363595"/>
                  <a:gd name="T39" fmla="*/ 10 h 1159055"/>
                  <a:gd name="T40" fmla="*/ 126 w 1363595"/>
                  <a:gd name="T41" fmla="*/ 10 h 11590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63595" h="1159055">
                    <a:moveTo>
                      <a:pt x="1295416" y="0"/>
                    </a:moveTo>
                    <a:lnTo>
                      <a:pt x="68180" y="0"/>
                    </a:lnTo>
                    <a:cubicBezTo>
                      <a:pt x="30571" y="111"/>
                      <a:pt x="110" y="30570"/>
                      <a:pt x="0" y="68180"/>
                    </a:cubicBezTo>
                    <a:lnTo>
                      <a:pt x="0" y="886337"/>
                    </a:lnTo>
                    <a:cubicBezTo>
                      <a:pt x="110" y="923947"/>
                      <a:pt x="30571" y="954406"/>
                      <a:pt x="68180" y="954517"/>
                    </a:cubicBezTo>
                    <a:lnTo>
                      <a:pt x="545439" y="954517"/>
                    </a:lnTo>
                    <a:lnTo>
                      <a:pt x="545439" y="1056786"/>
                    </a:lnTo>
                    <a:lnTo>
                      <a:pt x="374989" y="1056786"/>
                    </a:lnTo>
                    <a:lnTo>
                      <a:pt x="374989" y="1159056"/>
                    </a:lnTo>
                    <a:lnTo>
                      <a:pt x="988607" y="1159056"/>
                    </a:lnTo>
                    <a:lnTo>
                      <a:pt x="988607" y="1056786"/>
                    </a:lnTo>
                    <a:lnTo>
                      <a:pt x="818158" y="1056786"/>
                    </a:lnTo>
                    <a:lnTo>
                      <a:pt x="818158" y="954517"/>
                    </a:lnTo>
                    <a:lnTo>
                      <a:pt x="1295416" y="954517"/>
                    </a:lnTo>
                    <a:cubicBezTo>
                      <a:pt x="1333024" y="954406"/>
                      <a:pt x="1363485" y="923947"/>
                      <a:pt x="1363596" y="886337"/>
                    </a:cubicBezTo>
                    <a:lnTo>
                      <a:pt x="1363596" y="68180"/>
                    </a:lnTo>
                    <a:cubicBezTo>
                      <a:pt x="1363485" y="30570"/>
                      <a:pt x="1333024" y="111"/>
                      <a:pt x="1295416" y="0"/>
                    </a:cubicBezTo>
                    <a:close/>
                    <a:moveTo>
                      <a:pt x="1261326" y="852247"/>
                    </a:moveTo>
                    <a:lnTo>
                      <a:pt x="102270" y="852247"/>
                    </a:lnTo>
                    <a:lnTo>
                      <a:pt x="102270" y="102270"/>
                    </a:lnTo>
                    <a:lnTo>
                      <a:pt x="1261326" y="102270"/>
                    </a:lnTo>
                    <a:lnTo>
                      <a:pt x="1261326" y="852247"/>
                    </a:lnTo>
                    <a:close/>
                  </a:path>
                </a:pathLst>
              </a:custGeom>
              <a:solidFill>
                <a:schemeClr val="tx1"/>
              </a:solidFill>
              <a:ln w="5159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v-SE" dirty="0"/>
              </a:p>
            </p:txBody>
          </p:sp>
        </p:grp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E836D765-24F0-DC11-BC72-0D082B265496}"/>
                </a:ext>
              </a:extLst>
            </p:cNvPr>
            <p:cNvSpPr/>
            <p:nvPr/>
          </p:nvSpPr>
          <p:spPr>
            <a:xfrm>
              <a:off x="2310919" y="2439520"/>
              <a:ext cx="162117" cy="162117"/>
            </a:xfrm>
            <a:custGeom>
              <a:avLst/>
              <a:gdLst>
                <a:gd name="connsiteX0" fmla="*/ 61656 w 162117"/>
                <a:gd name="connsiteY0" fmla="*/ 162117 h 162117"/>
                <a:gd name="connsiteX1" fmla="*/ 100474 w 162117"/>
                <a:gd name="connsiteY1" fmla="*/ 162117 h 162117"/>
                <a:gd name="connsiteX2" fmla="*/ 100474 w 162117"/>
                <a:gd name="connsiteY2" fmla="*/ 100474 h 162117"/>
                <a:gd name="connsiteX3" fmla="*/ 162117 w 162117"/>
                <a:gd name="connsiteY3" fmla="*/ 100474 h 162117"/>
                <a:gd name="connsiteX4" fmla="*/ 162117 w 162117"/>
                <a:gd name="connsiteY4" fmla="*/ 61656 h 162117"/>
                <a:gd name="connsiteX5" fmla="*/ 100474 w 162117"/>
                <a:gd name="connsiteY5" fmla="*/ 61656 h 162117"/>
                <a:gd name="connsiteX6" fmla="*/ 100474 w 162117"/>
                <a:gd name="connsiteY6" fmla="*/ 0 h 162117"/>
                <a:gd name="connsiteX7" fmla="*/ 61656 w 162117"/>
                <a:gd name="connsiteY7" fmla="*/ 0 h 162117"/>
                <a:gd name="connsiteX8" fmla="*/ 61656 w 162117"/>
                <a:gd name="connsiteY8" fmla="*/ 61656 h 162117"/>
                <a:gd name="connsiteX9" fmla="*/ 0 w 162117"/>
                <a:gd name="connsiteY9" fmla="*/ 61656 h 162117"/>
                <a:gd name="connsiteX10" fmla="*/ 0 w 162117"/>
                <a:gd name="connsiteY10" fmla="*/ 100474 h 162117"/>
                <a:gd name="connsiteX11" fmla="*/ 61656 w 162117"/>
                <a:gd name="connsiteY11" fmla="*/ 100474 h 162117"/>
                <a:gd name="connsiteX12" fmla="*/ 61656 w 162117"/>
                <a:gd name="connsiteY12" fmla="*/ 162117 h 16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117" h="162117">
                  <a:moveTo>
                    <a:pt x="61656" y="162117"/>
                  </a:moveTo>
                  <a:lnTo>
                    <a:pt x="100474" y="162117"/>
                  </a:lnTo>
                  <a:lnTo>
                    <a:pt x="100474" y="100474"/>
                  </a:lnTo>
                  <a:lnTo>
                    <a:pt x="162117" y="100474"/>
                  </a:lnTo>
                  <a:lnTo>
                    <a:pt x="162117" y="61656"/>
                  </a:lnTo>
                  <a:lnTo>
                    <a:pt x="100474" y="61656"/>
                  </a:lnTo>
                  <a:lnTo>
                    <a:pt x="100474" y="0"/>
                  </a:lnTo>
                  <a:lnTo>
                    <a:pt x="61656" y="0"/>
                  </a:lnTo>
                  <a:lnTo>
                    <a:pt x="61656" y="61656"/>
                  </a:lnTo>
                  <a:lnTo>
                    <a:pt x="0" y="61656"/>
                  </a:lnTo>
                  <a:lnTo>
                    <a:pt x="0" y="100474"/>
                  </a:lnTo>
                  <a:lnTo>
                    <a:pt x="61656" y="100474"/>
                  </a:lnTo>
                  <a:lnTo>
                    <a:pt x="61656" y="162117"/>
                  </a:lnTo>
                  <a:close/>
                </a:path>
              </a:pathLst>
            </a:custGeom>
            <a:solidFill>
              <a:schemeClr val="bg1"/>
            </a:solidFill>
            <a:ln w="12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3C026819-3EB3-30DD-2D44-F5B600FCA9ED}"/>
                </a:ext>
              </a:extLst>
            </p:cNvPr>
            <p:cNvSpPr/>
            <p:nvPr/>
          </p:nvSpPr>
          <p:spPr>
            <a:xfrm>
              <a:off x="2539672" y="2501171"/>
              <a:ext cx="162107" cy="38818"/>
            </a:xfrm>
            <a:custGeom>
              <a:avLst/>
              <a:gdLst>
                <a:gd name="connsiteX0" fmla="*/ 0 w 162107"/>
                <a:gd name="connsiteY0" fmla="*/ 0 h 38818"/>
                <a:gd name="connsiteX1" fmla="*/ 162108 w 162107"/>
                <a:gd name="connsiteY1" fmla="*/ 0 h 38818"/>
                <a:gd name="connsiteX2" fmla="*/ 162108 w 162107"/>
                <a:gd name="connsiteY2" fmla="*/ 38818 h 38818"/>
                <a:gd name="connsiteX3" fmla="*/ 0 w 162107"/>
                <a:gd name="connsiteY3" fmla="*/ 38818 h 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07" h="38818">
                  <a:moveTo>
                    <a:pt x="0" y="0"/>
                  </a:moveTo>
                  <a:lnTo>
                    <a:pt x="162108" y="0"/>
                  </a:lnTo>
                  <a:lnTo>
                    <a:pt x="162108" y="38818"/>
                  </a:lnTo>
                  <a:lnTo>
                    <a:pt x="0" y="38818"/>
                  </a:lnTo>
                  <a:close/>
                </a:path>
              </a:pathLst>
            </a:custGeom>
            <a:solidFill>
              <a:schemeClr val="bg1"/>
            </a:solidFill>
            <a:ln w="12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568F8BC4-8BE9-0F25-304D-11712150E08F}"/>
                </a:ext>
              </a:extLst>
            </p:cNvPr>
            <p:cNvSpPr/>
            <p:nvPr/>
          </p:nvSpPr>
          <p:spPr>
            <a:xfrm>
              <a:off x="2315214" y="2639433"/>
              <a:ext cx="153525" cy="153525"/>
            </a:xfrm>
            <a:custGeom>
              <a:avLst/>
              <a:gdLst>
                <a:gd name="connsiteX0" fmla="*/ 126081 w 153525"/>
                <a:gd name="connsiteY0" fmla="*/ 0 h 153525"/>
                <a:gd name="connsiteX1" fmla="*/ 76769 w 153525"/>
                <a:gd name="connsiteY1" fmla="*/ 49312 h 153525"/>
                <a:gd name="connsiteX2" fmla="*/ 27444 w 153525"/>
                <a:gd name="connsiteY2" fmla="*/ 0 h 153525"/>
                <a:gd name="connsiteX3" fmla="*/ 0 w 153525"/>
                <a:gd name="connsiteY3" fmla="*/ 27444 h 153525"/>
                <a:gd name="connsiteX4" fmla="*/ 49325 w 153525"/>
                <a:gd name="connsiteY4" fmla="*/ 76769 h 153525"/>
                <a:gd name="connsiteX5" fmla="*/ 0 w 153525"/>
                <a:gd name="connsiteY5" fmla="*/ 126081 h 153525"/>
                <a:gd name="connsiteX6" fmla="*/ 27444 w 153525"/>
                <a:gd name="connsiteY6" fmla="*/ 153525 h 153525"/>
                <a:gd name="connsiteX7" fmla="*/ 76769 w 153525"/>
                <a:gd name="connsiteY7" fmla="*/ 104213 h 153525"/>
                <a:gd name="connsiteX8" fmla="*/ 126081 w 153525"/>
                <a:gd name="connsiteY8" fmla="*/ 153525 h 153525"/>
                <a:gd name="connsiteX9" fmla="*/ 153525 w 153525"/>
                <a:gd name="connsiteY9" fmla="*/ 126081 h 153525"/>
                <a:gd name="connsiteX10" fmla="*/ 104213 w 153525"/>
                <a:gd name="connsiteY10" fmla="*/ 76769 h 153525"/>
                <a:gd name="connsiteX11" fmla="*/ 153525 w 153525"/>
                <a:gd name="connsiteY11" fmla="*/ 27444 h 153525"/>
                <a:gd name="connsiteX12" fmla="*/ 126081 w 153525"/>
                <a:gd name="connsiteY12" fmla="*/ 0 h 15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525" h="153525">
                  <a:moveTo>
                    <a:pt x="126081" y="0"/>
                  </a:moveTo>
                  <a:lnTo>
                    <a:pt x="76769" y="49312"/>
                  </a:lnTo>
                  <a:lnTo>
                    <a:pt x="27444" y="0"/>
                  </a:lnTo>
                  <a:lnTo>
                    <a:pt x="0" y="27444"/>
                  </a:lnTo>
                  <a:lnTo>
                    <a:pt x="49325" y="76769"/>
                  </a:lnTo>
                  <a:lnTo>
                    <a:pt x="0" y="126081"/>
                  </a:lnTo>
                  <a:lnTo>
                    <a:pt x="27444" y="153525"/>
                  </a:lnTo>
                  <a:lnTo>
                    <a:pt x="76769" y="104213"/>
                  </a:lnTo>
                  <a:lnTo>
                    <a:pt x="126081" y="153525"/>
                  </a:lnTo>
                  <a:lnTo>
                    <a:pt x="153525" y="126081"/>
                  </a:lnTo>
                  <a:lnTo>
                    <a:pt x="104213" y="76769"/>
                  </a:lnTo>
                  <a:lnTo>
                    <a:pt x="153525" y="27444"/>
                  </a:lnTo>
                  <a:lnTo>
                    <a:pt x="126081" y="0"/>
                  </a:lnTo>
                  <a:close/>
                </a:path>
              </a:pathLst>
            </a:custGeom>
            <a:solidFill>
              <a:schemeClr val="bg1"/>
            </a:solidFill>
            <a:ln w="12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7F55F304-7409-B386-D455-21B287116678}"/>
                </a:ext>
              </a:extLst>
            </p:cNvPr>
            <p:cNvSpPr/>
            <p:nvPr/>
          </p:nvSpPr>
          <p:spPr>
            <a:xfrm>
              <a:off x="2539672" y="2696790"/>
              <a:ext cx="162107" cy="38818"/>
            </a:xfrm>
            <a:custGeom>
              <a:avLst/>
              <a:gdLst>
                <a:gd name="connsiteX0" fmla="*/ 0 w 162107"/>
                <a:gd name="connsiteY0" fmla="*/ 0 h 38818"/>
                <a:gd name="connsiteX1" fmla="*/ 162108 w 162107"/>
                <a:gd name="connsiteY1" fmla="*/ 0 h 38818"/>
                <a:gd name="connsiteX2" fmla="*/ 162108 w 162107"/>
                <a:gd name="connsiteY2" fmla="*/ 38818 h 38818"/>
                <a:gd name="connsiteX3" fmla="*/ 0 w 162107"/>
                <a:gd name="connsiteY3" fmla="*/ 38818 h 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07" h="38818">
                  <a:moveTo>
                    <a:pt x="0" y="0"/>
                  </a:moveTo>
                  <a:lnTo>
                    <a:pt x="162108" y="0"/>
                  </a:lnTo>
                  <a:lnTo>
                    <a:pt x="162108" y="38818"/>
                  </a:lnTo>
                  <a:lnTo>
                    <a:pt x="0" y="38818"/>
                  </a:lnTo>
                  <a:close/>
                </a:path>
              </a:pathLst>
            </a:custGeom>
            <a:solidFill>
              <a:schemeClr val="bg1"/>
            </a:solidFill>
            <a:ln w="12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5CF07039-47C4-6438-97F2-F8E4A5588948}"/>
                </a:ext>
              </a:extLst>
            </p:cNvPr>
            <p:cNvSpPr/>
            <p:nvPr/>
          </p:nvSpPr>
          <p:spPr>
            <a:xfrm>
              <a:off x="2598783" y="2640212"/>
              <a:ext cx="43886" cy="43885"/>
            </a:xfrm>
            <a:custGeom>
              <a:avLst/>
              <a:gdLst>
                <a:gd name="connsiteX0" fmla="*/ 0 w 43886"/>
                <a:gd name="connsiteY0" fmla="*/ 21949 h 43885"/>
                <a:gd name="connsiteX1" fmla="*/ 21949 w 43886"/>
                <a:gd name="connsiteY1" fmla="*/ 43885 h 43885"/>
                <a:gd name="connsiteX2" fmla="*/ 43886 w 43886"/>
                <a:gd name="connsiteY2" fmla="*/ 21936 h 43885"/>
                <a:gd name="connsiteX3" fmla="*/ 21937 w 43886"/>
                <a:gd name="connsiteY3" fmla="*/ 0 h 43885"/>
                <a:gd name="connsiteX4" fmla="*/ 1 w 43886"/>
                <a:gd name="connsiteY4" fmla="*/ 21949 h 4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86" h="43885">
                  <a:moveTo>
                    <a:pt x="0" y="21949"/>
                  </a:moveTo>
                  <a:cubicBezTo>
                    <a:pt x="4" y="34068"/>
                    <a:pt x="9831" y="43889"/>
                    <a:pt x="21949" y="43885"/>
                  </a:cubicBezTo>
                  <a:cubicBezTo>
                    <a:pt x="34068" y="43882"/>
                    <a:pt x="43889" y="34055"/>
                    <a:pt x="43886" y="21936"/>
                  </a:cubicBezTo>
                  <a:cubicBezTo>
                    <a:pt x="43882" y="9818"/>
                    <a:pt x="34055" y="-4"/>
                    <a:pt x="21937" y="0"/>
                  </a:cubicBezTo>
                  <a:cubicBezTo>
                    <a:pt x="9824" y="17"/>
                    <a:pt x="10" y="9836"/>
                    <a:pt x="1" y="21949"/>
                  </a:cubicBezTo>
                  <a:close/>
                </a:path>
              </a:pathLst>
            </a:custGeom>
            <a:solidFill>
              <a:schemeClr val="bg1"/>
            </a:solidFill>
            <a:ln w="12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6C04EFAF-B78F-3CC7-90CA-BD67069E90E8}"/>
                </a:ext>
              </a:extLst>
            </p:cNvPr>
            <p:cNvSpPr/>
            <p:nvPr/>
          </p:nvSpPr>
          <p:spPr>
            <a:xfrm>
              <a:off x="2598779" y="2748288"/>
              <a:ext cx="43888" cy="43890"/>
            </a:xfrm>
            <a:custGeom>
              <a:avLst/>
              <a:gdLst>
                <a:gd name="connsiteX0" fmla="*/ 21941 w 43888"/>
                <a:gd name="connsiteY0" fmla="*/ 0 h 43890"/>
                <a:gd name="connsiteX1" fmla="*/ 0 w 43888"/>
                <a:gd name="connsiteY1" fmla="*/ 21949 h 43890"/>
                <a:gd name="connsiteX2" fmla="*/ 21948 w 43888"/>
                <a:gd name="connsiteY2" fmla="*/ 43890 h 43890"/>
                <a:gd name="connsiteX3" fmla="*/ 43889 w 43888"/>
                <a:gd name="connsiteY3" fmla="*/ 21943 h 43890"/>
                <a:gd name="connsiteX4" fmla="*/ 21941 w 43888"/>
                <a:gd name="connsiteY4" fmla="*/ 0 h 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88" h="43890">
                  <a:moveTo>
                    <a:pt x="21941" y="0"/>
                  </a:moveTo>
                  <a:cubicBezTo>
                    <a:pt x="9821" y="3"/>
                    <a:pt x="-3" y="9830"/>
                    <a:pt x="0" y="21949"/>
                  </a:cubicBezTo>
                  <a:cubicBezTo>
                    <a:pt x="1" y="34069"/>
                    <a:pt x="9829" y="43893"/>
                    <a:pt x="21948" y="43890"/>
                  </a:cubicBezTo>
                  <a:cubicBezTo>
                    <a:pt x="34068" y="43889"/>
                    <a:pt x="43892" y="34063"/>
                    <a:pt x="43889" y="21943"/>
                  </a:cubicBezTo>
                  <a:cubicBezTo>
                    <a:pt x="43876" y="9827"/>
                    <a:pt x="34056" y="10"/>
                    <a:pt x="21941" y="0"/>
                  </a:cubicBezTo>
                  <a:close/>
                </a:path>
              </a:pathLst>
            </a:custGeom>
            <a:solidFill>
              <a:schemeClr val="bg1"/>
            </a:solidFill>
            <a:ln w="12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8" name="textruta 27">
            <a:extLst>
              <a:ext uri="{FF2B5EF4-FFF2-40B4-BE49-F238E27FC236}">
                <a16:creationId xmlns:a16="http://schemas.microsoft.com/office/drawing/2014/main" id="{C53B8C8B-194A-FAC8-793E-FA11E3A06DCA}"/>
              </a:ext>
            </a:extLst>
          </p:cNvPr>
          <p:cNvSpPr txBox="1"/>
          <p:nvPr/>
        </p:nvSpPr>
        <p:spPr>
          <a:xfrm>
            <a:off x="9165424" y="2460428"/>
            <a:ext cx="242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att kunna sammanställa, bearbeta, presentera och vidareanvända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9073F5A-40D3-497D-14DD-C4745A4F3B75}"/>
              </a:ext>
            </a:extLst>
          </p:cNvPr>
          <p:cNvGrpSpPr/>
          <p:nvPr/>
        </p:nvGrpSpPr>
        <p:grpSpPr>
          <a:xfrm>
            <a:off x="7688458" y="2442213"/>
            <a:ext cx="1242177" cy="1242177"/>
            <a:chOff x="7795794" y="2782794"/>
            <a:chExt cx="1242177" cy="1242177"/>
          </a:xfrm>
        </p:grpSpPr>
        <p:pic>
          <p:nvPicPr>
            <p:cNvPr id="30" name="Bild 29" descr="Bildskärm med hel fyllning">
              <a:extLst>
                <a:ext uri="{FF2B5EF4-FFF2-40B4-BE49-F238E27FC236}">
                  <a16:creationId xmlns:a16="http://schemas.microsoft.com/office/drawing/2014/main" id="{00B3241C-2D2F-1D42-030D-96562E3EC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95794" y="2782794"/>
              <a:ext cx="1242177" cy="1242177"/>
            </a:xfrm>
            <a:prstGeom prst="rect">
              <a:avLst/>
            </a:prstGeom>
          </p:spPr>
        </p:pic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EFB03013-77D8-4E14-8C84-D699647ACB31}"/>
                </a:ext>
              </a:extLst>
            </p:cNvPr>
            <p:cNvSpPr/>
            <p:nvPr/>
          </p:nvSpPr>
          <p:spPr>
            <a:xfrm>
              <a:off x="8133413" y="3143453"/>
              <a:ext cx="499460" cy="362424"/>
            </a:xfrm>
            <a:custGeom>
              <a:avLst/>
              <a:gdLst>
                <a:gd name="connsiteX0" fmla="*/ 44070 w 499460"/>
                <a:gd name="connsiteY0" fmla="*/ 0 h 362424"/>
                <a:gd name="connsiteX1" fmla="*/ 0 w 499460"/>
                <a:gd name="connsiteY1" fmla="*/ 0 h 362424"/>
                <a:gd name="connsiteX2" fmla="*/ 0 w 499460"/>
                <a:gd name="connsiteY2" fmla="*/ 362424 h 362424"/>
                <a:gd name="connsiteX3" fmla="*/ 499461 w 499460"/>
                <a:gd name="connsiteY3" fmla="*/ 362424 h 362424"/>
                <a:gd name="connsiteX4" fmla="*/ 499461 w 499460"/>
                <a:gd name="connsiteY4" fmla="*/ 330446 h 362424"/>
                <a:gd name="connsiteX5" fmla="*/ 44070 w 499460"/>
                <a:gd name="connsiteY5" fmla="*/ 330446 h 3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460" h="362424">
                  <a:moveTo>
                    <a:pt x="44070" y="0"/>
                  </a:moveTo>
                  <a:lnTo>
                    <a:pt x="0" y="0"/>
                  </a:lnTo>
                  <a:lnTo>
                    <a:pt x="0" y="362424"/>
                  </a:lnTo>
                  <a:lnTo>
                    <a:pt x="499461" y="362424"/>
                  </a:lnTo>
                  <a:lnTo>
                    <a:pt x="499461" y="330446"/>
                  </a:lnTo>
                  <a:lnTo>
                    <a:pt x="44070" y="330446"/>
                  </a:lnTo>
                  <a:close/>
                </a:path>
              </a:pathLst>
            </a:custGeom>
            <a:solidFill>
              <a:srgbClr val="000000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2A907103-21E2-F689-3736-88BAED6C9686}"/>
                </a:ext>
              </a:extLst>
            </p:cNvPr>
            <p:cNvSpPr/>
            <p:nvPr/>
          </p:nvSpPr>
          <p:spPr>
            <a:xfrm>
              <a:off x="8206128" y="3234059"/>
              <a:ext cx="426745" cy="181745"/>
            </a:xfrm>
            <a:custGeom>
              <a:avLst/>
              <a:gdLst>
                <a:gd name="connsiteX0" fmla="*/ 309225 w 426745"/>
                <a:gd name="connsiteY0" fmla="*/ 0 h 181745"/>
                <a:gd name="connsiteX1" fmla="*/ 352561 w 426745"/>
                <a:gd name="connsiteY1" fmla="*/ 31446 h 181745"/>
                <a:gd name="connsiteX2" fmla="*/ 294535 w 426745"/>
                <a:gd name="connsiteY2" fmla="*/ 73551 h 181745"/>
                <a:gd name="connsiteX3" fmla="*/ 250465 w 426745"/>
                <a:gd name="connsiteY3" fmla="*/ 41572 h 181745"/>
                <a:gd name="connsiteX4" fmla="*/ 177015 w 426745"/>
                <a:gd name="connsiteY4" fmla="*/ 94870 h 181745"/>
                <a:gd name="connsiteX5" fmla="*/ 132945 w 426745"/>
                <a:gd name="connsiteY5" fmla="*/ 62891 h 181745"/>
                <a:gd name="connsiteX6" fmla="*/ 0 w 426745"/>
                <a:gd name="connsiteY6" fmla="*/ 159360 h 181745"/>
                <a:gd name="connsiteX7" fmla="*/ 30849 w 426745"/>
                <a:gd name="connsiteY7" fmla="*/ 181745 h 181745"/>
                <a:gd name="connsiteX8" fmla="*/ 132945 w 426745"/>
                <a:gd name="connsiteY8" fmla="*/ 107661 h 181745"/>
                <a:gd name="connsiteX9" fmla="*/ 177015 w 426745"/>
                <a:gd name="connsiteY9" fmla="*/ 139640 h 181745"/>
                <a:gd name="connsiteX10" fmla="*/ 250465 w 426745"/>
                <a:gd name="connsiteY10" fmla="*/ 86342 h 181745"/>
                <a:gd name="connsiteX11" fmla="*/ 294535 w 426745"/>
                <a:gd name="connsiteY11" fmla="*/ 118321 h 181745"/>
                <a:gd name="connsiteX12" fmla="*/ 383410 w 426745"/>
                <a:gd name="connsiteY12" fmla="*/ 53831 h 181745"/>
                <a:gd name="connsiteX13" fmla="*/ 426745 w 426745"/>
                <a:gd name="connsiteY13" fmla="*/ 85276 h 181745"/>
                <a:gd name="connsiteX14" fmla="*/ 426745 w 426745"/>
                <a:gd name="connsiteY14" fmla="*/ 0 h 18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745" h="181745">
                  <a:moveTo>
                    <a:pt x="309225" y="0"/>
                  </a:moveTo>
                  <a:lnTo>
                    <a:pt x="352561" y="31446"/>
                  </a:lnTo>
                  <a:lnTo>
                    <a:pt x="294535" y="73551"/>
                  </a:lnTo>
                  <a:lnTo>
                    <a:pt x="250465" y="41572"/>
                  </a:lnTo>
                  <a:lnTo>
                    <a:pt x="177015" y="94870"/>
                  </a:lnTo>
                  <a:lnTo>
                    <a:pt x="132945" y="62891"/>
                  </a:lnTo>
                  <a:lnTo>
                    <a:pt x="0" y="159360"/>
                  </a:lnTo>
                  <a:lnTo>
                    <a:pt x="30849" y="181745"/>
                  </a:lnTo>
                  <a:lnTo>
                    <a:pt x="132945" y="107661"/>
                  </a:lnTo>
                  <a:lnTo>
                    <a:pt x="177015" y="139640"/>
                  </a:lnTo>
                  <a:lnTo>
                    <a:pt x="250465" y="86342"/>
                  </a:lnTo>
                  <a:lnTo>
                    <a:pt x="294535" y="118321"/>
                  </a:lnTo>
                  <a:lnTo>
                    <a:pt x="383410" y="53831"/>
                  </a:lnTo>
                  <a:lnTo>
                    <a:pt x="426745" y="85276"/>
                  </a:lnTo>
                  <a:lnTo>
                    <a:pt x="426745" y="0"/>
                  </a:lnTo>
                  <a:close/>
                </a:path>
              </a:pathLst>
            </a:custGeom>
            <a:solidFill>
              <a:srgbClr val="DB0D15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8" name="Pil: böjd 7">
            <a:extLst>
              <a:ext uri="{FF2B5EF4-FFF2-40B4-BE49-F238E27FC236}">
                <a16:creationId xmlns:a16="http://schemas.microsoft.com/office/drawing/2014/main" id="{F1F29B0F-8ABC-1974-B813-D1F24FE6DA95}"/>
              </a:ext>
            </a:extLst>
          </p:cNvPr>
          <p:cNvSpPr/>
          <p:nvPr/>
        </p:nvSpPr>
        <p:spPr>
          <a:xfrm flipH="1">
            <a:off x="4953030" y="1397131"/>
            <a:ext cx="914400" cy="1543092"/>
          </a:xfrm>
          <a:prstGeom prst="bentArrow">
            <a:avLst>
              <a:gd name="adj1" fmla="val 25000"/>
              <a:gd name="adj2" fmla="val 25000"/>
              <a:gd name="adj3" fmla="val 0"/>
              <a:gd name="adj4" fmla="val 43750"/>
            </a:avLst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il: böjd 8">
            <a:extLst>
              <a:ext uri="{FF2B5EF4-FFF2-40B4-BE49-F238E27FC236}">
                <a16:creationId xmlns:a16="http://schemas.microsoft.com/office/drawing/2014/main" id="{936080F7-F45F-A44A-B88A-2D1A603BDF7E}"/>
              </a:ext>
            </a:extLst>
          </p:cNvPr>
          <p:cNvSpPr/>
          <p:nvPr/>
        </p:nvSpPr>
        <p:spPr>
          <a:xfrm flipH="1" flipV="1">
            <a:off x="4952285" y="2940223"/>
            <a:ext cx="914400" cy="1375137"/>
          </a:xfrm>
          <a:prstGeom prst="bentArrow">
            <a:avLst>
              <a:gd name="adj1" fmla="val 25000"/>
              <a:gd name="adj2" fmla="val 15678"/>
              <a:gd name="adj3" fmla="val 0"/>
              <a:gd name="adj4" fmla="val 43750"/>
            </a:avLst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43F30F83-4AE5-7917-3A15-97B694700E95}"/>
              </a:ext>
            </a:extLst>
          </p:cNvPr>
          <p:cNvSpPr/>
          <p:nvPr/>
        </p:nvSpPr>
        <p:spPr>
          <a:xfrm>
            <a:off x="5866685" y="2722832"/>
            <a:ext cx="1757024" cy="478890"/>
          </a:xfrm>
          <a:prstGeom prst="rightArrow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1CB1DF16-B852-6E8E-47C4-A2A4687CCC9E}"/>
              </a:ext>
            </a:extLst>
          </p:cNvPr>
          <p:cNvGrpSpPr/>
          <p:nvPr/>
        </p:nvGrpSpPr>
        <p:grpSpPr>
          <a:xfrm>
            <a:off x="3553404" y="817593"/>
            <a:ext cx="1231107" cy="1205568"/>
            <a:chOff x="707504" y="3466254"/>
            <a:chExt cx="1052143" cy="10303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7B59C54F-4C45-5D31-6CC0-50B13CD22982}"/>
                </a:ext>
              </a:extLst>
            </p:cNvPr>
            <p:cNvSpPr/>
            <p:nvPr/>
          </p:nvSpPr>
          <p:spPr>
            <a:xfrm>
              <a:off x="1189822" y="3466254"/>
              <a:ext cx="569825" cy="510823"/>
            </a:xfrm>
            <a:custGeom>
              <a:avLst/>
              <a:gdLst>
                <a:gd name="connsiteX0" fmla="*/ 58105 w 569825"/>
                <a:gd name="connsiteY0" fmla="*/ 360731 h 510823"/>
                <a:gd name="connsiteX1" fmla="*/ 58105 w 569825"/>
                <a:gd name="connsiteY1" fmla="*/ 360731 h 510823"/>
                <a:gd name="connsiteX2" fmla="*/ 142271 w 569825"/>
                <a:gd name="connsiteY2" fmla="*/ 395563 h 510823"/>
                <a:gd name="connsiteX3" fmla="*/ 247729 w 569825"/>
                <a:gd name="connsiteY3" fmla="*/ 300994 h 510823"/>
                <a:gd name="connsiteX4" fmla="*/ 334820 w 569825"/>
                <a:gd name="connsiteY4" fmla="*/ 362674 h 510823"/>
                <a:gd name="connsiteX5" fmla="*/ 317329 w 569825"/>
                <a:gd name="connsiteY5" fmla="*/ 468068 h 510823"/>
                <a:gd name="connsiteX6" fmla="*/ 418686 w 569825"/>
                <a:gd name="connsiteY6" fmla="*/ 510076 h 510823"/>
                <a:gd name="connsiteX7" fmla="*/ 420480 w 569825"/>
                <a:gd name="connsiteY7" fmla="*/ 510823 h 510823"/>
                <a:gd name="connsiteX8" fmla="*/ 569825 w 569825"/>
                <a:gd name="connsiteY8" fmla="*/ 149495 h 510823"/>
                <a:gd name="connsiteX9" fmla="*/ 207450 w 569825"/>
                <a:gd name="connsiteY9" fmla="*/ 0 h 510823"/>
                <a:gd name="connsiteX10" fmla="*/ 151091 w 569825"/>
                <a:gd name="connsiteY10" fmla="*/ 138582 h 510823"/>
                <a:gd name="connsiteX11" fmla="*/ 151091 w 569825"/>
                <a:gd name="connsiteY11" fmla="*/ 138582 h 510823"/>
                <a:gd name="connsiteX12" fmla="*/ 146755 w 569825"/>
                <a:gd name="connsiteY12" fmla="*/ 148897 h 510823"/>
                <a:gd name="connsiteX13" fmla="*/ 145559 w 569825"/>
                <a:gd name="connsiteY13" fmla="*/ 144113 h 510823"/>
                <a:gd name="connsiteX14" fmla="*/ 44202 w 569825"/>
                <a:gd name="connsiteY14" fmla="*/ 102105 h 510823"/>
                <a:gd name="connsiteX15" fmla="*/ 4287 w 569825"/>
                <a:gd name="connsiteY15" fmla="*/ 139927 h 510823"/>
                <a:gd name="connsiteX16" fmla="*/ 52112 w 569825"/>
                <a:gd name="connsiteY16" fmla="*/ 238447 h 510823"/>
                <a:gd name="connsiteX17" fmla="*/ 107139 w 569825"/>
                <a:gd name="connsiteY17" fmla="*/ 236800 h 510823"/>
                <a:gd name="connsiteX18" fmla="*/ 111923 w 569825"/>
                <a:gd name="connsiteY18" fmla="*/ 234856 h 510823"/>
                <a:gd name="connsiteX19" fmla="*/ 109083 w 569825"/>
                <a:gd name="connsiteY19" fmla="*/ 241733 h 510823"/>
                <a:gd name="connsiteX20" fmla="*/ 109083 w 569825"/>
                <a:gd name="connsiteY20" fmla="*/ 241733 h 51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825" h="510823">
                  <a:moveTo>
                    <a:pt x="58105" y="360731"/>
                  </a:moveTo>
                  <a:lnTo>
                    <a:pt x="58105" y="360731"/>
                  </a:lnTo>
                  <a:lnTo>
                    <a:pt x="142271" y="395563"/>
                  </a:lnTo>
                  <a:cubicBezTo>
                    <a:pt x="145277" y="340328"/>
                    <a:pt x="192492" y="297988"/>
                    <a:pt x="247729" y="300994"/>
                  </a:cubicBezTo>
                  <a:cubicBezTo>
                    <a:pt x="286207" y="303089"/>
                    <a:pt x="320072" y="327072"/>
                    <a:pt x="334820" y="362674"/>
                  </a:cubicBezTo>
                  <a:cubicBezTo>
                    <a:pt x="349089" y="398320"/>
                    <a:pt x="342347" y="438942"/>
                    <a:pt x="317329" y="468068"/>
                  </a:cubicBezTo>
                  <a:lnTo>
                    <a:pt x="418686" y="510076"/>
                  </a:lnTo>
                  <a:lnTo>
                    <a:pt x="420480" y="510823"/>
                  </a:lnTo>
                  <a:lnTo>
                    <a:pt x="569825" y="149495"/>
                  </a:lnTo>
                  <a:lnTo>
                    <a:pt x="207450" y="0"/>
                  </a:lnTo>
                  <a:lnTo>
                    <a:pt x="151091" y="138582"/>
                  </a:lnTo>
                  <a:lnTo>
                    <a:pt x="151091" y="138582"/>
                  </a:lnTo>
                  <a:lnTo>
                    <a:pt x="146755" y="148897"/>
                  </a:lnTo>
                  <a:lnTo>
                    <a:pt x="145559" y="144113"/>
                  </a:lnTo>
                  <a:cubicBezTo>
                    <a:pt x="129105" y="104589"/>
                    <a:pt x="83791" y="85808"/>
                    <a:pt x="44202" y="102105"/>
                  </a:cubicBezTo>
                  <a:cubicBezTo>
                    <a:pt x="26846" y="109599"/>
                    <a:pt x="12704" y="122998"/>
                    <a:pt x="4287" y="139927"/>
                  </a:cubicBezTo>
                  <a:cubicBezTo>
                    <a:pt x="-9712" y="180338"/>
                    <a:pt x="11699" y="224448"/>
                    <a:pt x="52112" y="238447"/>
                  </a:cubicBezTo>
                  <a:cubicBezTo>
                    <a:pt x="70036" y="244657"/>
                    <a:pt x="89617" y="244071"/>
                    <a:pt x="107139" y="236800"/>
                  </a:cubicBezTo>
                  <a:lnTo>
                    <a:pt x="111923" y="234856"/>
                  </a:lnTo>
                  <a:lnTo>
                    <a:pt x="109083" y="241733"/>
                  </a:lnTo>
                  <a:lnTo>
                    <a:pt x="109083" y="241733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2000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153562DE-CD0D-2614-C81A-7EF0B59987D6}"/>
                </a:ext>
              </a:extLst>
            </p:cNvPr>
            <p:cNvSpPr/>
            <p:nvPr/>
          </p:nvSpPr>
          <p:spPr>
            <a:xfrm>
              <a:off x="707504" y="4107885"/>
              <a:ext cx="553887" cy="388686"/>
            </a:xfrm>
            <a:custGeom>
              <a:avLst/>
              <a:gdLst>
                <a:gd name="connsiteX0" fmla="*/ 502601 w 553887"/>
                <a:gd name="connsiteY0" fmla="*/ 249357 h 388686"/>
                <a:gd name="connsiteX1" fmla="*/ 550084 w 553887"/>
                <a:gd name="connsiteY1" fmla="*/ 154912 h 388686"/>
                <a:gd name="connsiteX2" fmla="*/ 455639 w 553887"/>
                <a:gd name="connsiteY2" fmla="*/ 107430 h 388686"/>
                <a:gd name="connsiteX3" fmla="*/ 418585 w 553887"/>
                <a:gd name="connsiteY3" fmla="*/ 134545 h 388686"/>
                <a:gd name="connsiteX4" fmla="*/ 418585 w 553887"/>
                <a:gd name="connsiteY4" fmla="*/ 0 h 388686"/>
                <a:gd name="connsiteX5" fmla="*/ 327842 w 553887"/>
                <a:gd name="connsiteY5" fmla="*/ 0 h 388686"/>
                <a:gd name="connsiteX6" fmla="*/ 328888 w 553887"/>
                <a:gd name="connsiteY6" fmla="*/ 14949 h 388686"/>
                <a:gd name="connsiteX7" fmla="*/ 209293 w 553887"/>
                <a:gd name="connsiteY7" fmla="*/ 134545 h 388686"/>
                <a:gd name="connsiteX8" fmla="*/ 89697 w 553887"/>
                <a:gd name="connsiteY8" fmla="*/ 14949 h 388686"/>
                <a:gd name="connsiteX9" fmla="*/ 90743 w 553887"/>
                <a:gd name="connsiteY9" fmla="*/ 0 h 388686"/>
                <a:gd name="connsiteX10" fmla="*/ 0 w 553887"/>
                <a:gd name="connsiteY10" fmla="*/ 0 h 388686"/>
                <a:gd name="connsiteX11" fmla="*/ 0 w 553887"/>
                <a:gd name="connsiteY11" fmla="*/ 388686 h 388686"/>
                <a:gd name="connsiteX12" fmla="*/ 418585 w 553887"/>
                <a:gd name="connsiteY12" fmla="*/ 388686 h 388686"/>
                <a:gd name="connsiteX13" fmla="*/ 418585 w 553887"/>
                <a:gd name="connsiteY13" fmla="*/ 224242 h 388686"/>
                <a:gd name="connsiteX14" fmla="*/ 423967 w 553887"/>
                <a:gd name="connsiteY14" fmla="*/ 230820 h 388686"/>
                <a:gd name="connsiteX15" fmla="*/ 426807 w 553887"/>
                <a:gd name="connsiteY15" fmla="*/ 235155 h 388686"/>
                <a:gd name="connsiteX16" fmla="*/ 493332 w 553887"/>
                <a:gd name="connsiteY16" fmla="*/ 252347 h 388686"/>
                <a:gd name="connsiteX17" fmla="*/ 500658 w 553887"/>
                <a:gd name="connsiteY17" fmla="*/ 250105 h 38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3887" h="388686">
                  <a:moveTo>
                    <a:pt x="502601" y="249357"/>
                  </a:moveTo>
                  <a:cubicBezTo>
                    <a:pt x="541793" y="236388"/>
                    <a:pt x="563052" y="194104"/>
                    <a:pt x="550084" y="154912"/>
                  </a:cubicBezTo>
                  <a:cubicBezTo>
                    <a:pt x="537115" y="115721"/>
                    <a:pt x="494830" y="94463"/>
                    <a:pt x="455639" y="107430"/>
                  </a:cubicBezTo>
                  <a:cubicBezTo>
                    <a:pt x="440749" y="112357"/>
                    <a:pt x="427785" y="121843"/>
                    <a:pt x="418585" y="134545"/>
                  </a:cubicBezTo>
                  <a:lnTo>
                    <a:pt x="418585" y="0"/>
                  </a:lnTo>
                  <a:lnTo>
                    <a:pt x="327842" y="0"/>
                  </a:lnTo>
                  <a:cubicBezTo>
                    <a:pt x="328498" y="4957"/>
                    <a:pt x="328848" y="9949"/>
                    <a:pt x="328888" y="14949"/>
                  </a:cubicBezTo>
                  <a:cubicBezTo>
                    <a:pt x="328888" y="81001"/>
                    <a:pt x="275344" y="134545"/>
                    <a:pt x="209293" y="134545"/>
                  </a:cubicBezTo>
                  <a:cubicBezTo>
                    <a:pt x="143241" y="134545"/>
                    <a:pt x="89697" y="81001"/>
                    <a:pt x="89697" y="14949"/>
                  </a:cubicBezTo>
                  <a:cubicBezTo>
                    <a:pt x="89737" y="9949"/>
                    <a:pt x="90087" y="4957"/>
                    <a:pt x="90743" y="0"/>
                  </a:cubicBezTo>
                  <a:lnTo>
                    <a:pt x="0" y="0"/>
                  </a:lnTo>
                  <a:lnTo>
                    <a:pt x="0" y="388686"/>
                  </a:lnTo>
                  <a:lnTo>
                    <a:pt x="418585" y="388686"/>
                  </a:lnTo>
                  <a:lnTo>
                    <a:pt x="418585" y="224242"/>
                  </a:lnTo>
                  <a:cubicBezTo>
                    <a:pt x="420252" y="226537"/>
                    <a:pt x="422049" y="228733"/>
                    <a:pt x="423967" y="230820"/>
                  </a:cubicBezTo>
                  <a:cubicBezTo>
                    <a:pt x="424773" y="232352"/>
                    <a:pt x="425724" y="233804"/>
                    <a:pt x="426807" y="235155"/>
                  </a:cubicBezTo>
                  <a:cubicBezTo>
                    <a:pt x="444478" y="252076"/>
                    <a:pt x="469676" y="258590"/>
                    <a:pt x="493332" y="252347"/>
                  </a:cubicBezTo>
                  <a:cubicBezTo>
                    <a:pt x="495874" y="252347"/>
                    <a:pt x="498266" y="250852"/>
                    <a:pt x="500658" y="250105"/>
                  </a:cubicBez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200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78E12B4-B7CA-3E5F-E7A3-198FB068AAEA}"/>
                </a:ext>
              </a:extLst>
            </p:cNvPr>
            <p:cNvSpPr/>
            <p:nvPr/>
          </p:nvSpPr>
          <p:spPr>
            <a:xfrm>
              <a:off x="1170937" y="3973955"/>
              <a:ext cx="388686" cy="522317"/>
            </a:xfrm>
            <a:custGeom>
              <a:avLst/>
              <a:gdLst>
                <a:gd name="connsiteX0" fmla="*/ 224242 w 388686"/>
                <a:gd name="connsiteY0" fmla="*/ 133631 h 522317"/>
                <a:gd name="connsiteX1" fmla="*/ 230820 w 388686"/>
                <a:gd name="connsiteY1" fmla="*/ 128100 h 522317"/>
                <a:gd name="connsiteX2" fmla="*/ 235155 w 388686"/>
                <a:gd name="connsiteY2" fmla="*/ 125259 h 522317"/>
                <a:gd name="connsiteX3" fmla="*/ 251002 w 388686"/>
                <a:gd name="connsiteY3" fmla="*/ 51857 h 522317"/>
                <a:gd name="connsiteX4" fmla="*/ 251002 w 388686"/>
                <a:gd name="connsiteY4" fmla="*/ 49615 h 522317"/>
                <a:gd name="connsiteX5" fmla="*/ 155461 w 388686"/>
                <a:gd name="connsiteY5" fmla="*/ 4379 h 522317"/>
                <a:gd name="connsiteX6" fmla="*/ 110225 w 388686"/>
                <a:gd name="connsiteY6" fmla="*/ 99920 h 522317"/>
                <a:gd name="connsiteX7" fmla="*/ 134545 w 388686"/>
                <a:gd name="connsiteY7" fmla="*/ 133631 h 522317"/>
                <a:gd name="connsiteX8" fmla="*/ 0 w 388686"/>
                <a:gd name="connsiteY8" fmla="*/ 133631 h 522317"/>
                <a:gd name="connsiteX9" fmla="*/ 0 w 388686"/>
                <a:gd name="connsiteY9" fmla="*/ 194924 h 522317"/>
                <a:gd name="connsiteX10" fmla="*/ 14949 w 388686"/>
                <a:gd name="connsiteY10" fmla="*/ 194027 h 522317"/>
                <a:gd name="connsiteX11" fmla="*/ 134545 w 388686"/>
                <a:gd name="connsiteY11" fmla="*/ 313623 h 522317"/>
                <a:gd name="connsiteX12" fmla="*/ 14949 w 388686"/>
                <a:gd name="connsiteY12" fmla="*/ 433218 h 522317"/>
                <a:gd name="connsiteX13" fmla="*/ 0 w 388686"/>
                <a:gd name="connsiteY13" fmla="*/ 432172 h 522317"/>
                <a:gd name="connsiteX14" fmla="*/ 0 w 388686"/>
                <a:gd name="connsiteY14" fmla="*/ 522317 h 522317"/>
                <a:gd name="connsiteX15" fmla="*/ 388686 w 388686"/>
                <a:gd name="connsiteY15" fmla="*/ 522317 h 522317"/>
                <a:gd name="connsiteX16" fmla="*/ 388686 w 388686"/>
                <a:gd name="connsiteY16" fmla="*/ 133631 h 52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8686" h="522317">
                  <a:moveTo>
                    <a:pt x="224242" y="133631"/>
                  </a:moveTo>
                  <a:cubicBezTo>
                    <a:pt x="226562" y="131943"/>
                    <a:pt x="228760" y="130095"/>
                    <a:pt x="230820" y="128100"/>
                  </a:cubicBezTo>
                  <a:cubicBezTo>
                    <a:pt x="232452" y="127476"/>
                    <a:pt x="233932" y="126507"/>
                    <a:pt x="235155" y="125259"/>
                  </a:cubicBezTo>
                  <a:cubicBezTo>
                    <a:pt x="253531" y="105566"/>
                    <a:pt x="259615" y="77378"/>
                    <a:pt x="251002" y="51857"/>
                  </a:cubicBezTo>
                  <a:lnTo>
                    <a:pt x="251002" y="49615"/>
                  </a:lnTo>
                  <a:cubicBezTo>
                    <a:pt x="237111" y="10740"/>
                    <a:pt x="194336" y="-9512"/>
                    <a:pt x="155461" y="4379"/>
                  </a:cubicBezTo>
                  <a:cubicBezTo>
                    <a:pt x="116586" y="18270"/>
                    <a:pt x="96334" y="61045"/>
                    <a:pt x="110225" y="99920"/>
                  </a:cubicBezTo>
                  <a:cubicBezTo>
                    <a:pt x="114981" y="113231"/>
                    <a:pt x="123414" y="124920"/>
                    <a:pt x="134545" y="133631"/>
                  </a:cubicBezTo>
                  <a:lnTo>
                    <a:pt x="0" y="133631"/>
                  </a:lnTo>
                  <a:lnTo>
                    <a:pt x="0" y="194924"/>
                  </a:lnTo>
                  <a:cubicBezTo>
                    <a:pt x="4960" y="194323"/>
                    <a:pt x="9953" y="194024"/>
                    <a:pt x="14949" y="194027"/>
                  </a:cubicBezTo>
                  <a:cubicBezTo>
                    <a:pt x="81001" y="194027"/>
                    <a:pt x="134545" y="247571"/>
                    <a:pt x="134545" y="313623"/>
                  </a:cubicBezTo>
                  <a:cubicBezTo>
                    <a:pt x="134545" y="379674"/>
                    <a:pt x="81001" y="433218"/>
                    <a:pt x="14949" y="433218"/>
                  </a:cubicBezTo>
                  <a:cubicBezTo>
                    <a:pt x="9950" y="433172"/>
                    <a:pt x="4957" y="432824"/>
                    <a:pt x="0" y="432172"/>
                  </a:cubicBezTo>
                  <a:lnTo>
                    <a:pt x="0" y="522317"/>
                  </a:lnTo>
                  <a:lnTo>
                    <a:pt x="388686" y="522317"/>
                  </a:lnTo>
                  <a:lnTo>
                    <a:pt x="388686" y="133631"/>
                  </a:lnTo>
                  <a:close/>
                </a:path>
              </a:pathLst>
            </a:custGeom>
            <a:solidFill>
              <a:srgbClr val="EE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2000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18441F32-49DA-7A92-2C91-646EAA5E4783}"/>
                </a:ext>
              </a:extLst>
            </p:cNvPr>
            <p:cNvSpPr/>
            <p:nvPr/>
          </p:nvSpPr>
          <p:spPr>
            <a:xfrm>
              <a:off x="707504" y="3644152"/>
              <a:ext cx="418585" cy="553130"/>
            </a:xfrm>
            <a:custGeom>
              <a:avLst/>
              <a:gdLst>
                <a:gd name="connsiteX0" fmla="*/ 418585 w 418585"/>
                <a:gd name="connsiteY0" fmla="*/ 155175 h 553130"/>
                <a:gd name="connsiteX1" fmla="*/ 418585 w 418585"/>
                <a:gd name="connsiteY1" fmla="*/ 0 h 553130"/>
                <a:gd name="connsiteX2" fmla="*/ 0 w 418585"/>
                <a:gd name="connsiteY2" fmla="*/ 0 h 553130"/>
                <a:gd name="connsiteX3" fmla="*/ 0 w 418585"/>
                <a:gd name="connsiteY3" fmla="*/ 418585 h 553130"/>
                <a:gd name="connsiteX4" fmla="*/ 164444 w 418585"/>
                <a:gd name="connsiteY4" fmla="*/ 418585 h 553130"/>
                <a:gd name="connsiteX5" fmla="*/ 134545 w 418585"/>
                <a:gd name="connsiteY5" fmla="*/ 478383 h 553130"/>
                <a:gd name="connsiteX6" fmla="*/ 209293 w 418585"/>
                <a:gd name="connsiteY6" fmla="*/ 553130 h 553130"/>
                <a:gd name="connsiteX7" fmla="*/ 284040 w 418585"/>
                <a:gd name="connsiteY7" fmla="*/ 478383 h 553130"/>
                <a:gd name="connsiteX8" fmla="*/ 254141 w 418585"/>
                <a:gd name="connsiteY8" fmla="*/ 418585 h 553130"/>
                <a:gd name="connsiteX9" fmla="*/ 418585 w 418585"/>
                <a:gd name="connsiteY9" fmla="*/ 418585 h 553130"/>
                <a:gd name="connsiteX10" fmla="*/ 418585 w 418585"/>
                <a:gd name="connsiteY10" fmla="*/ 264905 h 553130"/>
                <a:gd name="connsiteX11" fmla="*/ 304222 w 418585"/>
                <a:gd name="connsiteY11" fmla="*/ 264905 h 553130"/>
                <a:gd name="connsiteX12" fmla="*/ 302942 w 418585"/>
                <a:gd name="connsiteY12" fmla="*/ 156455 h 553130"/>
                <a:gd name="connsiteX13" fmla="*/ 304222 w 418585"/>
                <a:gd name="connsiteY13" fmla="*/ 155175 h 553130"/>
                <a:gd name="connsiteX14" fmla="*/ 418585 w 418585"/>
                <a:gd name="connsiteY14" fmla="*/ 155175 h 55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8585" h="553130">
                  <a:moveTo>
                    <a:pt x="418585" y="155175"/>
                  </a:moveTo>
                  <a:lnTo>
                    <a:pt x="418585" y="0"/>
                  </a:lnTo>
                  <a:lnTo>
                    <a:pt x="0" y="0"/>
                  </a:lnTo>
                  <a:lnTo>
                    <a:pt x="0" y="418585"/>
                  </a:lnTo>
                  <a:lnTo>
                    <a:pt x="164444" y="418585"/>
                  </a:lnTo>
                  <a:cubicBezTo>
                    <a:pt x="145623" y="432702"/>
                    <a:pt x="134545" y="454856"/>
                    <a:pt x="134545" y="478383"/>
                  </a:cubicBezTo>
                  <a:cubicBezTo>
                    <a:pt x="134545" y="519664"/>
                    <a:pt x="168011" y="553130"/>
                    <a:pt x="209293" y="553130"/>
                  </a:cubicBezTo>
                  <a:cubicBezTo>
                    <a:pt x="250574" y="553130"/>
                    <a:pt x="284040" y="519664"/>
                    <a:pt x="284040" y="478383"/>
                  </a:cubicBezTo>
                  <a:cubicBezTo>
                    <a:pt x="284040" y="454856"/>
                    <a:pt x="272962" y="432702"/>
                    <a:pt x="254141" y="418585"/>
                  </a:cubicBezTo>
                  <a:lnTo>
                    <a:pt x="418585" y="418585"/>
                  </a:lnTo>
                  <a:lnTo>
                    <a:pt x="418585" y="264905"/>
                  </a:lnTo>
                  <a:cubicBezTo>
                    <a:pt x="386433" y="295074"/>
                    <a:pt x="336374" y="295074"/>
                    <a:pt x="304222" y="264905"/>
                  </a:cubicBezTo>
                  <a:cubicBezTo>
                    <a:pt x="273921" y="235311"/>
                    <a:pt x="273348" y="186756"/>
                    <a:pt x="302942" y="156455"/>
                  </a:cubicBezTo>
                  <a:cubicBezTo>
                    <a:pt x="303364" y="156023"/>
                    <a:pt x="303790" y="155597"/>
                    <a:pt x="304222" y="155175"/>
                  </a:cubicBezTo>
                  <a:cubicBezTo>
                    <a:pt x="336374" y="125006"/>
                    <a:pt x="386433" y="125006"/>
                    <a:pt x="418585" y="155175"/>
                  </a:cubicBezTo>
                  <a:close/>
                </a:path>
              </a:pathLst>
            </a:custGeom>
            <a:solidFill>
              <a:srgbClr val="FFCD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2000"/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CA609120-3947-8387-D45B-7A40FDE56D2E}"/>
                </a:ext>
              </a:extLst>
            </p:cNvPr>
            <p:cNvSpPr txBox="1"/>
            <p:nvPr/>
          </p:nvSpPr>
          <p:spPr>
            <a:xfrm>
              <a:off x="1253145" y="4093387"/>
              <a:ext cx="302072" cy="341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i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32194740-8C2B-8D94-3853-F34BEA355C65}"/>
                </a:ext>
              </a:extLst>
            </p:cNvPr>
            <p:cNvSpPr txBox="1"/>
            <p:nvPr/>
          </p:nvSpPr>
          <p:spPr>
            <a:xfrm>
              <a:off x="741945" y="3686945"/>
              <a:ext cx="329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i</a:t>
              </a:r>
            </a:p>
          </p:txBody>
        </p:sp>
      </p:grpSp>
      <p:grpSp>
        <p:nvGrpSpPr>
          <p:cNvPr id="35" name="Grupp 41">
            <a:extLst>
              <a:ext uri="{FF2B5EF4-FFF2-40B4-BE49-F238E27FC236}">
                <a16:creationId xmlns:a16="http://schemas.microsoft.com/office/drawing/2014/main" id="{21B5E9CF-361F-AB51-3C99-60CFCB5F79E5}"/>
              </a:ext>
            </a:extLst>
          </p:cNvPr>
          <p:cNvGrpSpPr>
            <a:grpSpLocks/>
          </p:cNvGrpSpPr>
          <p:nvPr/>
        </p:nvGrpSpPr>
        <p:grpSpPr bwMode="auto">
          <a:xfrm>
            <a:off x="3502034" y="4198677"/>
            <a:ext cx="1012847" cy="900787"/>
            <a:chOff x="6903" y="8788"/>
            <a:chExt cx="578" cy="513"/>
          </a:xfrm>
        </p:grpSpPr>
        <p:sp>
          <p:nvSpPr>
            <p:cNvPr id="36" name="Flödesschema: Process 190">
              <a:extLst>
                <a:ext uri="{FF2B5EF4-FFF2-40B4-BE49-F238E27FC236}">
                  <a16:creationId xmlns:a16="http://schemas.microsoft.com/office/drawing/2014/main" id="{463D6C39-D954-9F9B-DBE8-821DBC68F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" y="8815"/>
              <a:ext cx="555" cy="353"/>
            </a:xfrm>
            <a:prstGeom prst="flowChartProcess">
              <a:avLst/>
            </a:pr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grpSp>
          <p:nvGrpSpPr>
            <p:cNvPr id="37" name="Grupp 23">
              <a:extLst>
                <a:ext uri="{FF2B5EF4-FFF2-40B4-BE49-F238E27FC236}">
                  <a16:creationId xmlns:a16="http://schemas.microsoft.com/office/drawing/2014/main" id="{37D67676-F544-3AC4-9B59-0316D9C2F4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3" y="8788"/>
              <a:ext cx="578" cy="513"/>
              <a:chOff x="1364" y="2385"/>
              <a:chExt cx="13635" cy="11590"/>
            </a:xfrm>
          </p:grpSpPr>
          <p:sp>
            <p:nvSpPr>
              <p:cNvPr id="39" name="Frihandsfigur: Form 170">
                <a:extLst>
                  <a:ext uri="{FF2B5EF4-FFF2-40B4-BE49-F238E27FC236}">
                    <a16:creationId xmlns:a16="http://schemas.microsoft.com/office/drawing/2014/main" id="{C14BDB5E-6A42-F53E-8FB1-1DC7B78D4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385"/>
                <a:ext cx="13636" cy="11591"/>
              </a:xfrm>
              <a:custGeom>
                <a:avLst/>
                <a:gdLst>
                  <a:gd name="T0" fmla="*/ 130 w 1363595"/>
                  <a:gd name="T1" fmla="*/ 0 h 1159055"/>
                  <a:gd name="T2" fmla="*/ 7 w 1363595"/>
                  <a:gd name="T3" fmla="*/ 0 h 1159055"/>
                  <a:gd name="T4" fmla="*/ 0 w 1363595"/>
                  <a:gd name="T5" fmla="*/ 7 h 1159055"/>
                  <a:gd name="T6" fmla="*/ 0 w 1363595"/>
                  <a:gd name="T7" fmla="*/ 89 h 1159055"/>
                  <a:gd name="T8" fmla="*/ 7 w 1363595"/>
                  <a:gd name="T9" fmla="*/ 95 h 1159055"/>
                  <a:gd name="T10" fmla="*/ 55 w 1363595"/>
                  <a:gd name="T11" fmla="*/ 95 h 1159055"/>
                  <a:gd name="T12" fmla="*/ 55 w 1363595"/>
                  <a:gd name="T13" fmla="*/ 106 h 1159055"/>
                  <a:gd name="T14" fmla="*/ 38 w 1363595"/>
                  <a:gd name="T15" fmla="*/ 106 h 1159055"/>
                  <a:gd name="T16" fmla="*/ 38 w 1363595"/>
                  <a:gd name="T17" fmla="*/ 116 h 1159055"/>
                  <a:gd name="T18" fmla="*/ 99 w 1363595"/>
                  <a:gd name="T19" fmla="*/ 116 h 1159055"/>
                  <a:gd name="T20" fmla="*/ 99 w 1363595"/>
                  <a:gd name="T21" fmla="*/ 106 h 1159055"/>
                  <a:gd name="T22" fmla="*/ 82 w 1363595"/>
                  <a:gd name="T23" fmla="*/ 106 h 1159055"/>
                  <a:gd name="T24" fmla="*/ 82 w 1363595"/>
                  <a:gd name="T25" fmla="*/ 95 h 1159055"/>
                  <a:gd name="T26" fmla="*/ 130 w 1363595"/>
                  <a:gd name="T27" fmla="*/ 95 h 1159055"/>
                  <a:gd name="T28" fmla="*/ 136 w 1363595"/>
                  <a:gd name="T29" fmla="*/ 89 h 1159055"/>
                  <a:gd name="T30" fmla="*/ 136 w 1363595"/>
                  <a:gd name="T31" fmla="*/ 7 h 1159055"/>
                  <a:gd name="T32" fmla="*/ 130 w 1363595"/>
                  <a:gd name="T33" fmla="*/ 0 h 1159055"/>
                  <a:gd name="T34" fmla="*/ 126 w 1363595"/>
                  <a:gd name="T35" fmla="*/ 85 h 1159055"/>
                  <a:gd name="T36" fmla="*/ 10 w 1363595"/>
                  <a:gd name="T37" fmla="*/ 85 h 1159055"/>
                  <a:gd name="T38" fmla="*/ 10 w 1363595"/>
                  <a:gd name="T39" fmla="*/ 10 h 1159055"/>
                  <a:gd name="T40" fmla="*/ 126 w 1363595"/>
                  <a:gd name="T41" fmla="*/ 10 h 11590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63595" h="1159055">
                    <a:moveTo>
                      <a:pt x="1295416" y="0"/>
                    </a:moveTo>
                    <a:lnTo>
                      <a:pt x="68180" y="0"/>
                    </a:lnTo>
                    <a:cubicBezTo>
                      <a:pt x="30571" y="111"/>
                      <a:pt x="110" y="30570"/>
                      <a:pt x="0" y="68180"/>
                    </a:cubicBezTo>
                    <a:lnTo>
                      <a:pt x="0" y="886337"/>
                    </a:lnTo>
                    <a:cubicBezTo>
                      <a:pt x="110" y="923947"/>
                      <a:pt x="30571" y="954406"/>
                      <a:pt x="68180" y="954517"/>
                    </a:cubicBezTo>
                    <a:lnTo>
                      <a:pt x="545439" y="954517"/>
                    </a:lnTo>
                    <a:lnTo>
                      <a:pt x="545439" y="1056786"/>
                    </a:lnTo>
                    <a:lnTo>
                      <a:pt x="374989" y="1056786"/>
                    </a:lnTo>
                    <a:lnTo>
                      <a:pt x="374989" y="1159056"/>
                    </a:lnTo>
                    <a:lnTo>
                      <a:pt x="988607" y="1159056"/>
                    </a:lnTo>
                    <a:lnTo>
                      <a:pt x="988607" y="1056786"/>
                    </a:lnTo>
                    <a:lnTo>
                      <a:pt x="818158" y="1056786"/>
                    </a:lnTo>
                    <a:lnTo>
                      <a:pt x="818158" y="954517"/>
                    </a:lnTo>
                    <a:lnTo>
                      <a:pt x="1295416" y="954517"/>
                    </a:lnTo>
                    <a:cubicBezTo>
                      <a:pt x="1333024" y="954406"/>
                      <a:pt x="1363485" y="923947"/>
                      <a:pt x="1363596" y="886337"/>
                    </a:cubicBezTo>
                    <a:lnTo>
                      <a:pt x="1363596" y="68180"/>
                    </a:lnTo>
                    <a:cubicBezTo>
                      <a:pt x="1363485" y="30570"/>
                      <a:pt x="1333024" y="111"/>
                      <a:pt x="1295416" y="0"/>
                    </a:cubicBezTo>
                    <a:close/>
                    <a:moveTo>
                      <a:pt x="1261326" y="852247"/>
                    </a:moveTo>
                    <a:lnTo>
                      <a:pt x="102270" y="852247"/>
                    </a:lnTo>
                    <a:lnTo>
                      <a:pt x="102270" y="102270"/>
                    </a:lnTo>
                    <a:lnTo>
                      <a:pt x="1261326" y="102270"/>
                    </a:lnTo>
                    <a:lnTo>
                      <a:pt x="1261326" y="852247"/>
                    </a:lnTo>
                    <a:close/>
                  </a:path>
                </a:pathLst>
              </a:custGeom>
              <a:solidFill>
                <a:srgbClr val="DB0D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15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40" name="Frihandsfigur: Form 171">
                <a:extLst>
                  <a:ext uri="{FF2B5EF4-FFF2-40B4-BE49-F238E27FC236}">
                    <a16:creationId xmlns:a16="http://schemas.microsoft.com/office/drawing/2014/main" id="{0FB41B2E-7FD1-4E09-C91E-64B317978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4431"/>
                <a:ext cx="8520" cy="5624"/>
              </a:xfrm>
              <a:custGeom>
                <a:avLst/>
                <a:gdLst>
                  <a:gd name="T0" fmla="*/ 2 w 852004"/>
                  <a:gd name="T1" fmla="*/ 47 h 562415"/>
                  <a:gd name="T2" fmla="*/ 38 w 852004"/>
                  <a:gd name="T3" fmla="*/ 56 h 562415"/>
                  <a:gd name="T4" fmla="*/ 40 w 852004"/>
                  <a:gd name="T5" fmla="*/ 56 h 562415"/>
                  <a:gd name="T6" fmla="*/ 45 w 852004"/>
                  <a:gd name="T7" fmla="*/ 56 h 562415"/>
                  <a:gd name="T8" fmla="*/ 47 w 852004"/>
                  <a:gd name="T9" fmla="*/ 56 h 562415"/>
                  <a:gd name="T10" fmla="*/ 83 w 852004"/>
                  <a:gd name="T11" fmla="*/ 47 h 562415"/>
                  <a:gd name="T12" fmla="*/ 85 w 852004"/>
                  <a:gd name="T13" fmla="*/ 45 h 562415"/>
                  <a:gd name="T14" fmla="*/ 85 w 852004"/>
                  <a:gd name="T15" fmla="*/ 44 h 562415"/>
                  <a:gd name="T16" fmla="*/ 82 w 852004"/>
                  <a:gd name="T17" fmla="*/ 13 h 562415"/>
                  <a:gd name="T18" fmla="*/ 80 w 852004"/>
                  <a:gd name="T19" fmla="*/ 11 h 562415"/>
                  <a:gd name="T20" fmla="*/ 79 w 852004"/>
                  <a:gd name="T21" fmla="*/ 11 h 562415"/>
                  <a:gd name="T22" fmla="*/ 78 w 852004"/>
                  <a:gd name="T23" fmla="*/ 6 h 562415"/>
                  <a:gd name="T24" fmla="*/ 77 w 852004"/>
                  <a:gd name="T25" fmla="*/ 6 h 562415"/>
                  <a:gd name="T26" fmla="*/ 72 w 852004"/>
                  <a:gd name="T27" fmla="*/ 6 h 562415"/>
                  <a:gd name="T28" fmla="*/ 72 w 852004"/>
                  <a:gd name="T29" fmla="*/ 0 h 562415"/>
                  <a:gd name="T30" fmla="*/ 70 w 852004"/>
                  <a:gd name="T31" fmla="*/ 0 h 562415"/>
                  <a:gd name="T32" fmla="*/ 43 w 852004"/>
                  <a:gd name="T33" fmla="*/ 10 h 562415"/>
                  <a:gd name="T34" fmla="*/ 15 w 852004"/>
                  <a:gd name="T35" fmla="*/ 0 h 562415"/>
                  <a:gd name="T36" fmla="*/ 14 w 852004"/>
                  <a:gd name="T37" fmla="*/ 0 h 562415"/>
                  <a:gd name="T38" fmla="*/ 13 w 852004"/>
                  <a:gd name="T39" fmla="*/ 6 h 562415"/>
                  <a:gd name="T40" fmla="*/ 9 w 852004"/>
                  <a:gd name="T41" fmla="*/ 6 h 562415"/>
                  <a:gd name="T42" fmla="*/ 7 w 852004"/>
                  <a:gd name="T43" fmla="*/ 6 h 562415"/>
                  <a:gd name="T44" fmla="*/ 7 w 852004"/>
                  <a:gd name="T45" fmla="*/ 11 h 562415"/>
                  <a:gd name="T46" fmla="*/ 5 w 852004"/>
                  <a:gd name="T47" fmla="*/ 11 h 562415"/>
                  <a:gd name="T48" fmla="*/ 3 w 852004"/>
                  <a:gd name="T49" fmla="*/ 13 h 562415"/>
                  <a:gd name="T50" fmla="*/ 0 w 852004"/>
                  <a:gd name="T51" fmla="*/ 44 h 562415"/>
                  <a:gd name="T52" fmla="*/ 2 w 852004"/>
                  <a:gd name="T53" fmla="*/ 47 h 562415"/>
                  <a:gd name="T54" fmla="*/ 2 w 852004"/>
                  <a:gd name="T55" fmla="*/ 47 h 562415"/>
                  <a:gd name="T56" fmla="*/ 44 w 852004"/>
                  <a:gd name="T57" fmla="*/ 13 h 562415"/>
                  <a:gd name="T58" fmla="*/ 69 w 852004"/>
                  <a:gd name="T59" fmla="*/ 3 h 562415"/>
                  <a:gd name="T60" fmla="*/ 71 w 852004"/>
                  <a:gd name="T61" fmla="*/ 34 h 562415"/>
                  <a:gd name="T62" fmla="*/ 44 w 852004"/>
                  <a:gd name="T63" fmla="*/ 47 h 562415"/>
                  <a:gd name="T64" fmla="*/ 44 w 852004"/>
                  <a:gd name="T65" fmla="*/ 51 h 562415"/>
                  <a:gd name="T66" fmla="*/ 73 w 852004"/>
                  <a:gd name="T67" fmla="*/ 37 h 562415"/>
                  <a:gd name="T68" fmla="*/ 75 w 852004"/>
                  <a:gd name="T69" fmla="*/ 37 h 562415"/>
                  <a:gd name="T70" fmla="*/ 72 w 852004"/>
                  <a:gd name="T71" fmla="*/ 9 h 562415"/>
                  <a:gd name="T72" fmla="*/ 75 w 852004"/>
                  <a:gd name="T73" fmla="*/ 9 h 562415"/>
                  <a:gd name="T74" fmla="*/ 78 w 852004"/>
                  <a:gd name="T75" fmla="*/ 40 h 562415"/>
                  <a:gd name="T76" fmla="*/ 44 w 852004"/>
                  <a:gd name="T77" fmla="*/ 52 h 562415"/>
                  <a:gd name="T78" fmla="*/ 17 w 852004"/>
                  <a:gd name="T79" fmla="*/ 3 h 562415"/>
                  <a:gd name="T80" fmla="*/ 41 w 852004"/>
                  <a:gd name="T81" fmla="*/ 13 h 562415"/>
                  <a:gd name="T82" fmla="*/ 41 w 852004"/>
                  <a:gd name="T83" fmla="*/ 47 h 562415"/>
                  <a:gd name="T84" fmla="*/ 14 w 852004"/>
                  <a:gd name="T85" fmla="*/ 34 h 562415"/>
                  <a:gd name="T86" fmla="*/ 10 w 852004"/>
                  <a:gd name="T87" fmla="*/ 9 h 562415"/>
                  <a:gd name="T88" fmla="*/ 13 w 852004"/>
                  <a:gd name="T89" fmla="*/ 9 h 562415"/>
                  <a:gd name="T90" fmla="*/ 10 w 852004"/>
                  <a:gd name="T91" fmla="*/ 37 h 562415"/>
                  <a:gd name="T92" fmla="*/ 12 w 852004"/>
                  <a:gd name="T93" fmla="*/ 37 h 562415"/>
                  <a:gd name="T94" fmla="*/ 41 w 852004"/>
                  <a:gd name="T95" fmla="*/ 51 h 562415"/>
                  <a:gd name="T96" fmla="*/ 41 w 852004"/>
                  <a:gd name="T97" fmla="*/ 52 h 562415"/>
                  <a:gd name="T98" fmla="*/ 7 w 852004"/>
                  <a:gd name="T99" fmla="*/ 40 h 5624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52004" h="562415">
                    <a:moveTo>
                      <a:pt x="20007" y="465810"/>
                    </a:moveTo>
                    <a:cubicBezTo>
                      <a:pt x="79002" y="463929"/>
                      <a:pt x="245427" y="467525"/>
                      <a:pt x="380648" y="555857"/>
                    </a:cubicBezTo>
                    <a:cubicBezTo>
                      <a:pt x="387022" y="560086"/>
                      <a:pt x="394491" y="562365"/>
                      <a:pt x="402141" y="562416"/>
                    </a:cubicBezTo>
                    <a:lnTo>
                      <a:pt x="450378" y="562416"/>
                    </a:lnTo>
                    <a:cubicBezTo>
                      <a:pt x="457714" y="562373"/>
                      <a:pt x="464892" y="560275"/>
                      <a:pt x="471095" y="556358"/>
                    </a:cubicBezTo>
                    <a:cubicBezTo>
                      <a:pt x="612904" y="467992"/>
                      <a:pt x="774171" y="463963"/>
                      <a:pt x="831962" y="465781"/>
                    </a:cubicBezTo>
                    <a:cubicBezTo>
                      <a:pt x="842678" y="466129"/>
                      <a:pt x="851647" y="457724"/>
                      <a:pt x="851995" y="447008"/>
                    </a:cubicBezTo>
                    <a:cubicBezTo>
                      <a:pt x="852020" y="446186"/>
                      <a:pt x="851995" y="445365"/>
                      <a:pt x="851918" y="444547"/>
                    </a:cubicBezTo>
                    <a:lnTo>
                      <a:pt x="822705" y="129157"/>
                    </a:lnTo>
                    <a:cubicBezTo>
                      <a:pt x="821798" y="119120"/>
                      <a:pt x="813359" y="111448"/>
                      <a:pt x="803282" y="111495"/>
                    </a:cubicBezTo>
                    <a:cubicBezTo>
                      <a:pt x="798424" y="111533"/>
                      <a:pt x="792489" y="111683"/>
                      <a:pt x="785841" y="111952"/>
                    </a:cubicBezTo>
                    <a:lnTo>
                      <a:pt x="780774" y="57838"/>
                    </a:lnTo>
                    <a:lnTo>
                      <a:pt x="766376" y="56798"/>
                    </a:lnTo>
                    <a:cubicBezTo>
                      <a:pt x="751366" y="56161"/>
                      <a:pt x="736331" y="56580"/>
                      <a:pt x="721379" y="58053"/>
                    </a:cubicBezTo>
                    <a:lnTo>
                      <a:pt x="716789" y="4864"/>
                    </a:lnTo>
                    <a:lnTo>
                      <a:pt x="703956" y="2549"/>
                    </a:lnTo>
                    <a:cubicBezTo>
                      <a:pt x="601731" y="-10091"/>
                      <a:pt x="499337" y="24721"/>
                      <a:pt x="426002" y="97055"/>
                    </a:cubicBezTo>
                    <a:cubicBezTo>
                      <a:pt x="352663" y="24727"/>
                      <a:pt x="250274" y="-10086"/>
                      <a:pt x="148049" y="2549"/>
                    </a:cubicBezTo>
                    <a:lnTo>
                      <a:pt x="135214" y="4862"/>
                    </a:lnTo>
                    <a:lnTo>
                      <a:pt x="130627" y="58048"/>
                    </a:lnTo>
                    <a:cubicBezTo>
                      <a:pt x="115675" y="56578"/>
                      <a:pt x="100638" y="56159"/>
                      <a:pt x="85629" y="56797"/>
                    </a:cubicBezTo>
                    <a:lnTo>
                      <a:pt x="71229" y="57836"/>
                    </a:lnTo>
                    <a:lnTo>
                      <a:pt x="66163" y="111951"/>
                    </a:lnTo>
                    <a:cubicBezTo>
                      <a:pt x="59516" y="111681"/>
                      <a:pt x="53584" y="111533"/>
                      <a:pt x="48726" y="111495"/>
                    </a:cubicBezTo>
                    <a:cubicBezTo>
                      <a:pt x="38649" y="111448"/>
                      <a:pt x="30210" y="119120"/>
                      <a:pt x="29304" y="129156"/>
                    </a:cubicBezTo>
                    <a:lnTo>
                      <a:pt x="90" y="444576"/>
                    </a:lnTo>
                    <a:cubicBezTo>
                      <a:pt x="-934" y="455234"/>
                      <a:pt x="6878" y="464706"/>
                      <a:pt x="17536" y="465730"/>
                    </a:cubicBezTo>
                    <a:cubicBezTo>
                      <a:pt x="18357" y="465810"/>
                      <a:pt x="19182" y="465836"/>
                      <a:pt x="20007" y="465810"/>
                    </a:cubicBezTo>
                    <a:close/>
                    <a:moveTo>
                      <a:pt x="443056" y="128378"/>
                    </a:moveTo>
                    <a:cubicBezTo>
                      <a:pt x="505899" y="62842"/>
                      <a:pt x="594536" y="28492"/>
                      <a:pt x="685131" y="34567"/>
                    </a:cubicBezTo>
                    <a:lnTo>
                      <a:pt x="711546" y="340602"/>
                    </a:lnTo>
                    <a:cubicBezTo>
                      <a:pt x="612573" y="358739"/>
                      <a:pt x="520034" y="402359"/>
                      <a:pt x="443056" y="467160"/>
                    </a:cubicBezTo>
                    <a:lnTo>
                      <a:pt x="443056" y="128378"/>
                    </a:lnTo>
                    <a:close/>
                    <a:moveTo>
                      <a:pt x="443056" y="513981"/>
                    </a:moveTo>
                    <a:cubicBezTo>
                      <a:pt x="560127" y="394189"/>
                      <a:pt x="730197" y="372099"/>
                      <a:pt x="731937" y="371888"/>
                    </a:cubicBezTo>
                    <a:lnTo>
                      <a:pt x="748283" y="369890"/>
                    </a:lnTo>
                    <a:lnTo>
                      <a:pt x="724330" y="92245"/>
                    </a:lnTo>
                    <a:cubicBezTo>
                      <a:pt x="734529" y="91301"/>
                      <a:pt x="743193" y="90830"/>
                      <a:pt x="749614" y="90687"/>
                    </a:cubicBezTo>
                    <a:lnTo>
                      <a:pt x="778527" y="399594"/>
                    </a:lnTo>
                    <a:cubicBezTo>
                      <a:pt x="656702" y="403012"/>
                      <a:pt x="539159" y="445280"/>
                      <a:pt x="443056" y="520228"/>
                    </a:cubicBezTo>
                    <a:lnTo>
                      <a:pt x="443056" y="513981"/>
                    </a:lnTo>
                    <a:close/>
                    <a:moveTo>
                      <a:pt x="166858" y="34676"/>
                    </a:moveTo>
                    <a:cubicBezTo>
                      <a:pt x="257375" y="29063"/>
                      <a:pt x="345823" y="63303"/>
                      <a:pt x="408966" y="128402"/>
                    </a:cubicBezTo>
                    <a:lnTo>
                      <a:pt x="408966" y="467176"/>
                    </a:lnTo>
                    <a:cubicBezTo>
                      <a:pt x="331984" y="402366"/>
                      <a:pt x="239439" y="358741"/>
                      <a:pt x="140457" y="340602"/>
                    </a:cubicBezTo>
                    <a:lnTo>
                      <a:pt x="166858" y="34676"/>
                    </a:lnTo>
                    <a:close/>
                    <a:moveTo>
                      <a:pt x="102406" y="90646"/>
                    </a:moveTo>
                    <a:cubicBezTo>
                      <a:pt x="108823" y="90774"/>
                      <a:pt x="117482" y="91227"/>
                      <a:pt x="127682" y="92160"/>
                    </a:cubicBezTo>
                    <a:lnTo>
                      <a:pt x="103722" y="369914"/>
                    </a:lnTo>
                    <a:lnTo>
                      <a:pt x="120068" y="371888"/>
                    </a:lnTo>
                    <a:cubicBezTo>
                      <a:pt x="121812" y="372097"/>
                      <a:pt x="291641" y="393893"/>
                      <a:pt x="408966" y="513998"/>
                    </a:cubicBezTo>
                    <a:lnTo>
                      <a:pt x="408966" y="520240"/>
                    </a:lnTo>
                    <a:cubicBezTo>
                      <a:pt x="312861" y="445281"/>
                      <a:pt x="195309" y="403008"/>
                      <a:pt x="73477" y="399592"/>
                    </a:cubicBezTo>
                    <a:lnTo>
                      <a:pt x="102406" y="906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15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41" name="Frihandsfigur: Form 172">
                <a:extLst>
                  <a:ext uri="{FF2B5EF4-FFF2-40B4-BE49-F238E27FC236}">
                    <a16:creationId xmlns:a16="http://schemas.microsoft.com/office/drawing/2014/main" id="{F478CA02-8AB9-6569-01E3-E525452F7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4" y="6534"/>
                <a:ext cx="1512" cy="1117"/>
              </a:xfrm>
              <a:custGeom>
                <a:avLst/>
                <a:gdLst>
                  <a:gd name="T0" fmla="*/ 0 w 151193"/>
                  <a:gd name="T1" fmla="*/ 7 h 111654"/>
                  <a:gd name="T2" fmla="*/ 0 w 151193"/>
                  <a:gd name="T3" fmla="*/ 11 h 111654"/>
                  <a:gd name="T4" fmla="*/ 15 w 151193"/>
                  <a:gd name="T5" fmla="*/ 4 h 111654"/>
                  <a:gd name="T6" fmla="*/ 15 w 151193"/>
                  <a:gd name="T7" fmla="*/ 0 h 111654"/>
                  <a:gd name="T8" fmla="*/ 0 w 151193"/>
                  <a:gd name="T9" fmla="*/ 7 h 1116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193" h="111654">
                    <a:moveTo>
                      <a:pt x="0" y="69859"/>
                    </a:moveTo>
                    <a:lnTo>
                      <a:pt x="0" y="111655"/>
                    </a:lnTo>
                    <a:cubicBezTo>
                      <a:pt x="46033" y="78272"/>
                      <a:pt x="97064" y="52389"/>
                      <a:pt x="151194" y="34969"/>
                    </a:cubicBezTo>
                    <a:lnTo>
                      <a:pt x="148511" y="0"/>
                    </a:lnTo>
                    <a:cubicBezTo>
                      <a:pt x="95985" y="16234"/>
                      <a:pt x="45996" y="39747"/>
                      <a:pt x="0" y="69859"/>
                    </a:cubicBezTo>
                    <a:close/>
                  </a:path>
                </a:pathLst>
              </a:custGeom>
              <a:solidFill>
                <a:srgbClr val="DB0D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15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42" name="Frihandsfigur: Form 173">
                <a:extLst>
                  <a:ext uri="{FF2B5EF4-FFF2-40B4-BE49-F238E27FC236}">
                    <a16:creationId xmlns:a16="http://schemas.microsoft.com/office/drawing/2014/main" id="{42774F9C-B9F1-46FA-160C-0333A1348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4" y="5633"/>
                <a:ext cx="1443" cy="1094"/>
              </a:xfrm>
              <a:custGeom>
                <a:avLst/>
                <a:gdLst>
                  <a:gd name="T0" fmla="*/ 14 w 144282"/>
                  <a:gd name="T1" fmla="*/ 0 h 109419"/>
                  <a:gd name="T2" fmla="*/ 0 w 144282"/>
                  <a:gd name="T3" fmla="*/ 7 h 109419"/>
                  <a:gd name="T4" fmla="*/ 0 w 144282"/>
                  <a:gd name="T5" fmla="*/ 11 h 109419"/>
                  <a:gd name="T6" fmla="*/ 14 w 144282"/>
                  <a:gd name="T7" fmla="*/ 4 h 1094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282" h="109419">
                    <a:moveTo>
                      <a:pt x="141589" y="0"/>
                    </a:moveTo>
                    <a:cubicBezTo>
                      <a:pt x="91571" y="16080"/>
                      <a:pt x="43945" y="38827"/>
                      <a:pt x="0" y="67624"/>
                    </a:cubicBezTo>
                    <a:lnTo>
                      <a:pt x="0" y="109420"/>
                    </a:lnTo>
                    <a:cubicBezTo>
                      <a:pt x="44031" y="77439"/>
                      <a:pt x="92685" y="52367"/>
                      <a:pt x="144282" y="35068"/>
                    </a:cubicBezTo>
                    <a:lnTo>
                      <a:pt x="141589" y="0"/>
                    </a:lnTo>
                    <a:close/>
                  </a:path>
                </a:pathLst>
              </a:custGeom>
              <a:solidFill>
                <a:srgbClr val="DB0D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15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cxnSp>
            <p:nvCxnSpPr>
              <p:cNvPr id="48" name="Rak koppling 54">
                <a:extLst>
                  <a:ext uri="{FF2B5EF4-FFF2-40B4-BE49-F238E27FC236}">
                    <a16:creationId xmlns:a16="http://schemas.microsoft.com/office/drawing/2014/main" id="{0EDE5D83-6AD0-9A24-BC71-19D06C9D7B2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897" y="3088"/>
                <a:ext cx="12477" cy="7971"/>
              </a:xfrm>
              <a:prstGeom prst="line">
                <a:avLst/>
              </a:prstGeom>
              <a:noFill/>
              <a:ln w="57150">
                <a:solidFill>
                  <a:srgbClr val="DB0D1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47537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E2F801-64DB-25B9-A48B-24CABE57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Enhetlig vårdinformation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EECFA4-367B-1710-92D8-9491548EF2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167B5B4-E7D5-7056-6112-441396DDA7E5}"/>
              </a:ext>
            </a:extLst>
          </p:cNvPr>
          <p:cNvSpPr txBox="1"/>
          <p:nvPr/>
        </p:nvSpPr>
        <p:spPr>
          <a:xfrm>
            <a:off x="2759691" y="1058055"/>
            <a:ext cx="1942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Använda samma begrepp med samma betydelse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5754822-D431-7F85-E443-BFF1C249773F}"/>
              </a:ext>
            </a:extLst>
          </p:cNvPr>
          <p:cNvSpPr txBox="1"/>
          <p:nvPr/>
        </p:nvSpPr>
        <p:spPr>
          <a:xfrm>
            <a:off x="2831719" y="3102364"/>
            <a:ext cx="230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Dela upp informationen i mindre delar på samma sätt</a:t>
            </a:r>
          </a:p>
        </p:txBody>
      </p:sp>
      <p:grpSp>
        <p:nvGrpSpPr>
          <p:cNvPr id="20" name="Bild 6" descr="Cirkeldiagram med hel fyllning">
            <a:extLst>
              <a:ext uri="{FF2B5EF4-FFF2-40B4-BE49-F238E27FC236}">
                <a16:creationId xmlns:a16="http://schemas.microsoft.com/office/drawing/2014/main" id="{560A854E-018C-A884-A8FC-4468A2A7B485}"/>
              </a:ext>
            </a:extLst>
          </p:cNvPr>
          <p:cNvGrpSpPr/>
          <p:nvPr/>
        </p:nvGrpSpPr>
        <p:grpSpPr>
          <a:xfrm>
            <a:off x="1737475" y="3543985"/>
            <a:ext cx="783039" cy="784071"/>
            <a:chOff x="1737475" y="3543985"/>
            <a:chExt cx="783039" cy="784071"/>
          </a:xfrm>
          <a:solidFill>
            <a:srgbClr val="000000"/>
          </a:solidFill>
        </p:grpSpPr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73DADA7-4C2F-3C50-939F-33A333AA75F1}"/>
                </a:ext>
              </a:extLst>
            </p:cNvPr>
            <p:cNvSpPr/>
            <p:nvPr/>
          </p:nvSpPr>
          <p:spPr>
            <a:xfrm>
              <a:off x="1737475" y="3543985"/>
              <a:ext cx="654080" cy="784071"/>
            </a:xfrm>
            <a:custGeom>
              <a:avLst/>
              <a:gdLst>
                <a:gd name="connsiteX0" fmla="*/ 371402 w 654080"/>
                <a:gd name="connsiteY0" fmla="*/ 0 h 784071"/>
                <a:gd name="connsiteX1" fmla="*/ 0 w 654080"/>
                <a:gd name="connsiteY1" fmla="*/ 392036 h 784071"/>
                <a:gd name="connsiteX2" fmla="*/ 392036 w 654080"/>
                <a:gd name="connsiteY2" fmla="*/ 784071 h 784071"/>
                <a:gd name="connsiteX3" fmla="*/ 654081 w 654080"/>
                <a:gd name="connsiteY3" fmla="*/ 682967 h 784071"/>
                <a:gd name="connsiteX4" fmla="*/ 371402 w 654080"/>
                <a:gd name="connsiteY4" fmla="*/ 400289 h 784071"/>
                <a:gd name="connsiteX5" fmla="*/ 371402 w 654080"/>
                <a:gd name="connsiteY5" fmla="*/ 0 h 7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080" h="784071">
                  <a:moveTo>
                    <a:pt x="371402" y="0"/>
                  </a:moveTo>
                  <a:cubicBezTo>
                    <a:pt x="165068" y="10317"/>
                    <a:pt x="0" y="183638"/>
                    <a:pt x="0" y="392036"/>
                  </a:cubicBezTo>
                  <a:cubicBezTo>
                    <a:pt x="0" y="608687"/>
                    <a:pt x="175384" y="784071"/>
                    <a:pt x="392036" y="784071"/>
                  </a:cubicBezTo>
                  <a:cubicBezTo>
                    <a:pt x="490045" y="784071"/>
                    <a:pt x="581864" y="748995"/>
                    <a:pt x="654081" y="682967"/>
                  </a:cubicBezTo>
                  <a:lnTo>
                    <a:pt x="371402" y="400289"/>
                  </a:lnTo>
                  <a:lnTo>
                    <a:pt x="371402" y="0"/>
                  </a:lnTo>
                  <a:close/>
                </a:path>
              </a:pathLst>
            </a:custGeom>
            <a:solidFill>
              <a:srgbClr val="DB0D15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28D0C592-28AD-DD4A-737F-436273B4EF60}"/>
                </a:ext>
              </a:extLst>
            </p:cNvPr>
            <p:cNvSpPr/>
            <p:nvPr/>
          </p:nvSpPr>
          <p:spPr>
            <a:xfrm>
              <a:off x="2150144" y="3543985"/>
              <a:ext cx="370370" cy="371402"/>
            </a:xfrm>
            <a:custGeom>
              <a:avLst/>
              <a:gdLst>
                <a:gd name="connsiteX0" fmla="*/ 0 w 370370"/>
                <a:gd name="connsiteY0" fmla="*/ 0 h 371402"/>
                <a:gd name="connsiteX1" fmla="*/ 0 w 370370"/>
                <a:gd name="connsiteY1" fmla="*/ 371402 h 371402"/>
                <a:gd name="connsiteX2" fmla="*/ 370371 w 370370"/>
                <a:gd name="connsiteY2" fmla="*/ 371402 h 371402"/>
                <a:gd name="connsiteX3" fmla="*/ 0 w 370370"/>
                <a:gd name="connsiteY3" fmla="*/ 0 h 37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370" h="371402">
                  <a:moveTo>
                    <a:pt x="0" y="0"/>
                  </a:moveTo>
                  <a:lnTo>
                    <a:pt x="0" y="371402"/>
                  </a:lnTo>
                  <a:lnTo>
                    <a:pt x="370371" y="371402"/>
                  </a:lnTo>
                  <a:cubicBezTo>
                    <a:pt x="360054" y="170226"/>
                    <a:pt x="200145" y="10317"/>
                    <a:pt x="0" y="0"/>
                  </a:cubicBezTo>
                  <a:close/>
                </a:path>
              </a:pathLst>
            </a:custGeom>
            <a:solidFill>
              <a:srgbClr val="FFCD00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BF44BE9-6C14-5BBF-8CD6-35598AF16033}"/>
                </a:ext>
              </a:extLst>
            </p:cNvPr>
            <p:cNvSpPr/>
            <p:nvPr/>
          </p:nvSpPr>
          <p:spPr>
            <a:xfrm>
              <a:off x="2179031" y="3956654"/>
              <a:ext cx="341483" cy="241411"/>
            </a:xfrm>
            <a:custGeom>
              <a:avLst/>
              <a:gdLst>
                <a:gd name="connsiteX0" fmla="*/ 0 w 341483"/>
                <a:gd name="connsiteY0" fmla="*/ 0 h 241411"/>
                <a:gd name="connsiteX1" fmla="*/ 241411 w 341483"/>
                <a:gd name="connsiteY1" fmla="*/ 241411 h 241411"/>
                <a:gd name="connsiteX2" fmla="*/ 341484 w 341483"/>
                <a:gd name="connsiteY2" fmla="*/ 0 h 241411"/>
                <a:gd name="connsiteX3" fmla="*/ 0 w 341483"/>
                <a:gd name="connsiteY3" fmla="*/ 0 h 24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483" h="241411">
                  <a:moveTo>
                    <a:pt x="0" y="0"/>
                  </a:moveTo>
                  <a:lnTo>
                    <a:pt x="241411" y="241411"/>
                  </a:lnTo>
                  <a:cubicBezTo>
                    <a:pt x="302280" y="174353"/>
                    <a:pt x="337357" y="89756"/>
                    <a:pt x="34148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6" name="Bild 10" descr="Kommentar hjärta med hel fyllning">
            <a:extLst>
              <a:ext uri="{FF2B5EF4-FFF2-40B4-BE49-F238E27FC236}">
                <a16:creationId xmlns:a16="http://schemas.microsoft.com/office/drawing/2014/main" id="{43EABFA9-A14A-A801-73A9-41454090247B}"/>
              </a:ext>
            </a:extLst>
          </p:cNvPr>
          <p:cNvSpPr/>
          <p:nvPr/>
        </p:nvSpPr>
        <p:spPr>
          <a:xfrm>
            <a:off x="1141192" y="686823"/>
            <a:ext cx="887051" cy="808933"/>
          </a:xfrm>
          <a:custGeom>
            <a:avLst/>
            <a:gdLst>
              <a:gd name="connsiteX0" fmla="*/ 842695 w 887051"/>
              <a:gd name="connsiteY0" fmla="*/ 0 h 808933"/>
              <a:gd name="connsiteX1" fmla="*/ 44354 w 887051"/>
              <a:gd name="connsiteY1" fmla="*/ 0 h 808933"/>
              <a:gd name="connsiteX2" fmla="*/ 2 w 887051"/>
              <a:gd name="connsiteY2" fmla="*/ 44352 h 808933"/>
              <a:gd name="connsiteX3" fmla="*/ 2 w 887051"/>
              <a:gd name="connsiteY3" fmla="*/ 583259 h 808933"/>
              <a:gd name="connsiteX4" fmla="*/ 43621 w 887051"/>
              <a:gd name="connsiteY4" fmla="*/ 627611 h 808933"/>
              <a:gd name="connsiteX5" fmla="*/ 44354 w 887051"/>
              <a:gd name="connsiteY5" fmla="*/ 627611 h 808933"/>
              <a:gd name="connsiteX6" fmla="*/ 532229 w 887051"/>
              <a:gd name="connsiteY6" fmla="*/ 627611 h 808933"/>
              <a:gd name="connsiteX7" fmla="*/ 709638 w 887051"/>
              <a:gd name="connsiteY7" fmla="*/ 808934 h 808933"/>
              <a:gd name="connsiteX8" fmla="*/ 709638 w 887051"/>
              <a:gd name="connsiteY8" fmla="*/ 628916 h 808933"/>
              <a:gd name="connsiteX9" fmla="*/ 842695 w 887051"/>
              <a:gd name="connsiteY9" fmla="*/ 628916 h 808933"/>
              <a:gd name="connsiteX10" fmla="*/ 887047 w 887051"/>
              <a:gd name="connsiteY10" fmla="*/ 584563 h 808933"/>
              <a:gd name="connsiteX11" fmla="*/ 887047 w 887051"/>
              <a:gd name="connsiteY11" fmla="*/ 45670 h 808933"/>
              <a:gd name="connsiteX12" fmla="*/ 842695 w 887051"/>
              <a:gd name="connsiteY12" fmla="*/ 0 h 808933"/>
              <a:gd name="connsiteX13" fmla="*/ 443524 w 887051"/>
              <a:gd name="connsiteY13" fmla="*/ 482592 h 808933"/>
              <a:gd name="connsiteX14" fmla="*/ 271464 w 887051"/>
              <a:gd name="connsiteY14" fmla="*/ 244694 h 808933"/>
              <a:gd name="connsiteX15" fmla="*/ 443524 w 887051"/>
              <a:gd name="connsiteY15" fmla="*/ 224449 h 808933"/>
              <a:gd name="connsiteX16" fmla="*/ 615572 w 887051"/>
              <a:gd name="connsiteY16" fmla="*/ 244694 h 808933"/>
              <a:gd name="connsiteX17" fmla="*/ 443524 w 887051"/>
              <a:gd name="connsiteY17" fmla="*/ 482592 h 80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7051" h="808933">
                <a:moveTo>
                  <a:pt x="842695" y="0"/>
                </a:moveTo>
                <a:lnTo>
                  <a:pt x="44354" y="0"/>
                </a:lnTo>
                <a:cubicBezTo>
                  <a:pt x="19965" y="254"/>
                  <a:pt x="256" y="19964"/>
                  <a:pt x="2" y="44352"/>
                </a:cubicBezTo>
                <a:lnTo>
                  <a:pt x="2" y="583259"/>
                </a:lnTo>
                <a:cubicBezTo>
                  <a:pt x="-201" y="607551"/>
                  <a:pt x="19327" y="627409"/>
                  <a:pt x="43621" y="627611"/>
                </a:cubicBezTo>
                <a:cubicBezTo>
                  <a:pt x="43865" y="627612"/>
                  <a:pt x="44110" y="627612"/>
                  <a:pt x="44354" y="627611"/>
                </a:cubicBezTo>
                <a:lnTo>
                  <a:pt x="532229" y="627611"/>
                </a:lnTo>
                <a:lnTo>
                  <a:pt x="709638" y="808934"/>
                </a:lnTo>
                <a:lnTo>
                  <a:pt x="709638" y="628916"/>
                </a:lnTo>
                <a:lnTo>
                  <a:pt x="842695" y="628916"/>
                </a:lnTo>
                <a:cubicBezTo>
                  <a:pt x="867084" y="628661"/>
                  <a:pt x="886793" y="608952"/>
                  <a:pt x="887047" y="584563"/>
                </a:cubicBezTo>
                <a:lnTo>
                  <a:pt x="887047" y="45670"/>
                </a:lnTo>
                <a:cubicBezTo>
                  <a:pt x="887359" y="20831"/>
                  <a:pt x="867532" y="415"/>
                  <a:pt x="842695" y="0"/>
                </a:cubicBezTo>
                <a:close/>
                <a:moveTo>
                  <a:pt x="443524" y="482592"/>
                </a:moveTo>
                <a:cubicBezTo>
                  <a:pt x="443524" y="482592"/>
                  <a:pt x="271464" y="350996"/>
                  <a:pt x="271464" y="244694"/>
                </a:cubicBezTo>
                <a:cubicBezTo>
                  <a:pt x="271464" y="173835"/>
                  <a:pt x="379735" y="97914"/>
                  <a:pt x="443524" y="224449"/>
                </a:cubicBezTo>
                <a:cubicBezTo>
                  <a:pt x="507287" y="97914"/>
                  <a:pt x="615572" y="173835"/>
                  <a:pt x="615572" y="244694"/>
                </a:cubicBezTo>
                <a:cubicBezTo>
                  <a:pt x="615572" y="350996"/>
                  <a:pt x="443524" y="482592"/>
                  <a:pt x="443524" y="482592"/>
                </a:cubicBezTo>
                <a:close/>
              </a:path>
            </a:pathLst>
          </a:custGeom>
          <a:solidFill>
            <a:srgbClr val="000000"/>
          </a:solidFill>
          <a:ln w="1299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491C48B-FD91-11D9-1A7E-22FB342BCA53}"/>
              </a:ext>
            </a:extLst>
          </p:cNvPr>
          <p:cNvSpPr txBox="1"/>
          <p:nvPr/>
        </p:nvSpPr>
        <p:spPr>
          <a:xfrm>
            <a:off x="9177026" y="1044354"/>
            <a:ext cx="2593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att kunna utbyta information mellan verksamheter och system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BD6C7E3-4CC4-9F71-FA1F-24EF139322FC}"/>
              </a:ext>
            </a:extLst>
          </p:cNvPr>
          <p:cNvSpPr txBox="1"/>
          <p:nvPr/>
        </p:nvSpPr>
        <p:spPr>
          <a:xfrm>
            <a:off x="9305424" y="3707698"/>
            <a:ext cx="1737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att kunna sammanställa och jämföra</a:t>
            </a:r>
          </a:p>
        </p:txBody>
      </p:sp>
      <p:pic>
        <p:nvPicPr>
          <p:cNvPr id="27" name="Bild 26" descr="Sakernas internet med hel fyllning">
            <a:extLst>
              <a:ext uri="{FF2B5EF4-FFF2-40B4-BE49-F238E27FC236}">
                <a16:creationId xmlns:a16="http://schemas.microsoft.com/office/drawing/2014/main" id="{83968F01-04AD-5714-8A1D-6393D9198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935" y="1058055"/>
            <a:ext cx="1200329" cy="1200329"/>
          </a:xfrm>
          <a:prstGeom prst="rect">
            <a:avLst/>
          </a:prstGeom>
        </p:spPr>
      </p:pic>
      <p:pic>
        <p:nvPicPr>
          <p:cNvPr id="29" name="Bild 28" descr="Äpple med hel fyllning">
            <a:extLst>
              <a:ext uri="{FF2B5EF4-FFF2-40B4-BE49-F238E27FC236}">
                <a16:creationId xmlns:a16="http://schemas.microsoft.com/office/drawing/2014/main" id="{15466B1D-E2C2-F8E4-DAC3-719D8DCE5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5305" y="3288138"/>
            <a:ext cx="914400" cy="914400"/>
          </a:xfrm>
          <a:prstGeom prst="rect">
            <a:avLst/>
          </a:prstGeom>
        </p:spPr>
      </p:pic>
      <p:pic>
        <p:nvPicPr>
          <p:cNvPr id="31" name="Bild 30" descr="Avokado med hel fyllning">
            <a:extLst>
              <a:ext uri="{FF2B5EF4-FFF2-40B4-BE49-F238E27FC236}">
                <a16:creationId xmlns:a16="http://schemas.microsoft.com/office/drawing/2014/main" id="{5953EE92-4088-6A71-FCE0-FBFFB184B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9148" y="3783187"/>
            <a:ext cx="914400" cy="914400"/>
          </a:xfrm>
          <a:prstGeom prst="rect">
            <a:avLst/>
          </a:prstGeom>
        </p:spPr>
      </p:pic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BC41A046-A24C-6460-3F0A-EEF3774A251D}"/>
              </a:ext>
            </a:extLst>
          </p:cNvPr>
          <p:cNvSpPr/>
          <p:nvPr/>
        </p:nvSpPr>
        <p:spPr>
          <a:xfrm>
            <a:off x="1176106" y="3059238"/>
            <a:ext cx="497225" cy="445740"/>
          </a:xfrm>
          <a:custGeom>
            <a:avLst/>
            <a:gdLst>
              <a:gd name="connsiteX0" fmla="*/ 50702 w 497225"/>
              <a:gd name="connsiteY0" fmla="*/ 314771 h 445740"/>
              <a:gd name="connsiteX1" fmla="*/ 50702 w 497225"/>
              <a:gd name="connsiteY1" fmla="*/ 314771 h 445740"/>
              <a:gd name="connsiteX2" fmla="*/ 124144 w 497225"/>
              <a:gd name="connsiteY2" fmla="*/ 345165 h 445740"/>
              <a:gd name="connsiteX3" fmla="*/ 216166 w 497225"/>
              <a:gd name="connsiteY3" fmla="*/ 262645 h 445740"/>
              <a:gd name="connsiteX4" fmla="*/ 292161 w 497225"/>
              <a:gd name="connsiteY4" fmla="*/ 316467 h 445740"/>
              <a:gd name="connsiteX5" fmla="*/ 276899 w 497225"/>
              <a:gd name="connsiteY5" fmla="*/ 408432 h 445740"/>
              <a:gd name="connsiteX6" fmla="*/ 365342 w 497225"/>
              <a:gd name="connsiteY6" fmla="*/ 445088 h 445740"/>
              <a:gd name="connsiteX7" fmla="*/ 366908 w 497225"/>
              <a:gd name="connsiteY7" fmla="*/ 445741 h 445740"/>
              <a:gd name="connsiteX8" fmla="*/ 497225 w 497225"/>
              <a:gd name="connsiteY8" fmla="*/ 130448 h 445740"/>
              <a:gd name="connsiteX9" fmla="*/ 181020 w 497225"/>
              <a:gd name="connsiteY9" fmla="*/ 0 h 445740"/>
              <a:gd name="connsiteX10" fmla="*/ 131841 w 497225"/>
              <a:gd name="connsiteY10" fmla="*/ 120925 h 445740"/>
              <a:gd name="connsiteX11" fmla="*/ 131841 w 497225"/>
              <a:gd name="connsiteY11" fmla="*/ 120925 h 445740"/>
              <a:gd name="connsiteX12" fmla="*/ 128058 w 497225"/>
              <a:gd name="connsiteY12" fmla="*/ 129926 h 445740"/>
              <a:gd name="connsiteX13" fmla="*/ 127014 w 497225"/>
              <a:gd name="connsiteY13" fmla="*/ 125752 h 445740"/>
              <a:gd name="connsiteX14" fmla="*/ 38570 w 497225"/>
              <a:gd name="connsiteY14" fmla="*/ 89096 h 445740"/>
              <a:gd name="connsiteX15" fmla="*/ 3741 w 497225"/>
              <a:gd name="connsiteY15" fmla="*/ 122099 h 445740"/>
              <a:gd name="connsiteX16" fmla="*/ 45472 w 497225"/>
              <a:gd name="connsiteY16" fmla="*/ 208067 h 445740"/>
              <a:gd name="connsiteX17" fmla="*/ 93489 w 497225"/>
              <a:gd name="connsiteY17" fmla="*/ 206630 h 445740"/>
              <a:gd name="connsiteX18" fmla="*/ 97663 w 497225"/>
              <a:gd name="connsiteY18" fmla="*/ 204934 h 445740"/>
              <a:gd name="connsiteX19" fmla="*/ 95185 w 497225"/>
              <a:gd name="connsiteY19" fmla="*/ 210934 h 445740"/>
              <a:gd name="connsiteX20" fmla="*/ 95185 w 497225"/>
              <a:gd name="connsiteY20" fmla="*/ 210934 h 44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7225" h="445740">
                <a:moveTo>
                  <a:pt x="50702" y="314771"/>
                </a:moveTo>
                <a:lnTo>
                  <a:pt x="50702" y="314771"/>
                </a:lnTo>
                <a:lnTo>
                  <a:pt x="124144" y="345165"/>
                </a:lnTo>
                <a:cubicBezTo>
                  <a:pt x="126768" y="296967"/>
                  <a:pt x="167967" y="260022"/>
                  <a:pt x="216166" y="262645"/>
                </a:cubicBezTo>
                <a:cubicBezTo>
                  <a:pt x="249742" y="264473"/>
                  <a:pt x="279292" y="285401"/>
                  <a:pt x="292161" y="316467"/>
                </a:cubicBezTo>
                <a:cubicBezTo>
                  <a:pt x="304612" y="347571"/>
                  <a:pt x="298729" y="383017"/>
                  <a:pt x="276899" y="408432"/>
                </a:cubicBezTo>
                <a:lnTo>
                  <a:pt x="365342" y="445088"/>
                </a:lnTo>
                <a:lnTo>
                  <a:pt x="366908" y="445741"/>
                </a:lnTo>
                <a:lnTo>
                  <a:pt x="497225" y="130448"/>
                </a:lnTo>
                <a:lnTo>
                  <a:pt x="181020" y="0"/>
                </a:lnTo>
                <a:lnTo>
                  <a:pt x="131841" y="120925"/>
                </a:lnTo>
                <a:lnTo>
                  <a:pt x="131841" y="120925"/>
                </a:lnTo>
                <a:lnTo>
                  <a:pt x="128058" y="129926"/>
                </a:lnTo>
                <a:lnTo>
                  <a:pt x="127014" y="125752"/>
                </a:lnTo>
                <a:cubicBezTo>
                  <a:pt x="112656" y="91264"/>
                  <a:pt x="73116" y="74876"/>
                  <a:pt x="38570" y="89096"/>
                </a:cubicBezTo>
                <a:cubicBezTo>
                  <a:pt x="23425" y="95635"/>
                  <a:pt x="11085" y="107327"/>
                  <a:pt x="3741" y="122099"/>
                </a:cubicBezTo>
                <a:cubicBezTo>
                  <a:pt x="-8474" y="157362"/>
                  <a:pt x="10208" y="195852"/>
                  <a:pt x="45472" y="208067"/>
                </a:cubicBezTo>
                <a:cubicBezTo>
                  <a:pt x="61113" y="213486"/>
                  <a:pt x="78199" y="212975"/>
                  <a:pt x="93489" y="206630"/>
                </a:cubicBezTo>
                <a:lnTo>
                  <a:pt x="97663" y="204934"/>
                </a:lnTo>
                <a:lnTo>
                  <a:pt x="95185" y="210934"/>
                </a:lnTo>
                <a:lnTo>
                  <a:pt x="95185" y="210934"/>
                </a:lnTo>
                <a:close/>
              </a:path>
            </a:pathLst>
          </a:custGeom>
          <a:solidFill>
            <a:srgbClr val="000000"/>
          </a:solidFill>
          <a:ln w="1299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8AB95923-CF37-23AA-AC60-BAA43515B914}"/>
              </a:ext>
            </a:extLst>
          </p:cNvPr>
          <p:cNvSpPr/>
          <p:nvPr/>
        </p:nvSpPr>
        <p:spPr>
          <a:xfrm>
            <a:off x="755239" y="3619120"/>
            <a:ext cx="483318" cy="339164"/>
          </a:xfrm>
          <a:custGeom>
            <a:avLst/>
            <a:gdLst>
              <a:gd name="connsiteX0" fmla="*/ 438566 w 483318"/>
              <a:gd name="connsiteY0" fmla="*/ 217587 h 339164"/>
              <a:gd name="connsiteX1" fmla="*/ 479999 w 483318"/>
              <a:gd name="connsiteY1" fmla="*/ 135175 h 339164"/>
              <a:gd name="connsiteX2" fmla="*/ 397587 w 483318"/>
              <a:gd name="connsiteY2" fmla="*/ 93743 h 339164"/>
              <a:gd name="connsiteX3" fmla="*/ 365254 w 483318"/>
              <a:gd name="connsiteY3" fmla="*/ 117403 h 339164"/>
              <a:gd name="connsiteX4" fmla="*/ 365254 w 483318"/>
              <a:gd name="connsiteY4" fmla="*/ 0 h 339164"/>
              <a:gd name="connsiteX5" fmla="*/ 286072 w 483318"/>
              <a:gd name="connsiteY5" fmla="*/ 0 h 339164"/>
              <a:gd name="connsiteX6" fmla="*/ 286985 w 483318"/>
              <a:gd name="connsiteY6" fmla="*/ 13045 h 339164"/>
              <a:gd name="connsiteX7" fmla="*/ 182627 w 483318"/>
              <a:gd name="connsiteY7" fmla="*/ 117403 h 339164"/>
              <a:gd name="connsiteX8" fmla="*/ 78269 w 483318"/>
              <a:gd name="connsiteY8" fmla="*/ 13045 h 339164"/>
              <a:gd name="connsiteX9" fmla="*/ 79182 w 483318"/>
              <a:gd name="connsiteY9" fmla="*/ 0 h 339164"/>
              <a:gd name="connsiteX10" fmla="*/ 0 w 483318"/>
              <a:gd name="connsiteY10" fmla="*/ 0 h 339164"/>
              <a:gd name="connsiteX11" fmla="*/ 0 w 483318"/>
              <a:gd name="connsiteY11" fmla="*/ 339165 h 339164"/>
              <a:gd name="connsiteX12" fmla="*/ 365254 w 483318"/>
              <a:gd name="connsiteY12" fmla="*/ 339165 h 339164"/>
              <a:gd name="connsiteX13" fmla="*/ 365254 w 483318"/>
              <a:gd name="connsiteY13" fmla="*/ 195672 h 339164"/>
              <a:gd name="connsiteX14" fmla="*/ 369950 w 483318"/>
              <a:gd name="connsiteY14" fmla="*/ 201412 h 339164"/>
              <a:gd name="connsiteX15" fmla="*/ 372429 w 483318"/>
              <a:gd name="connsiteY15" fmla="*/ 205195 h 339164"/>
              <a:gd name="connsiteX16" fmla="*/ 430478 w 483318"/>
              <a:gd name="connsiteY16" fmla="*/ 220196 h 339164"/>
              <a:gd name="connsiteX17" fmla="*/ 436870 w 483318"/>
              <a:gd name="connsiteY17" fmla="*/ 218239 h 33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3318" h="339164">
                <a:moveTo>
                  <a:pt x="438566" y="217587"/>
                </a:moveTo>
                <a:cubicBezTo>
                  <a:pt x="472764" y="206271"/>
                  <a:pt x="491315" y="169374"/>
                  <a:pt x="479999" y="135175"/>
                </a:cubicBezTo>
                <a:cubicBezTo>
                  <a:pt x="468682" y="100977"/>
                  <a:pt x="431785" y="82427"/>
                  <a:pt x="397587" y="93743"/>
                </a:cubicBezTo>
                <a:cubicBezTo>
                  <a:pt x="384594" y="98042"/>
                  <a:pt x="373282" y="106319"/>
                  <a:pt x="365254" y="117403"/>
                </a:cubicBezTo>
                <a:lnTo>
                  <a:pt x="365254" y="0"/>
                </a:lnTo>
                <a:lnTo>
                  <a:pt x="286072" y="0"/>
                </a:lnTo>
                <a:cubicBezTo>
                  <a:pt x="286645" y="4326"/>
                  <a:pt x="286950" y="8681"/>
                  <a:pt x="286985" y="13045"/>
                </a:cubicBezTo>
                <a:cubicBezTo>
                  <a:pt x="286985" y="70681"/>
                  <a:pt x="240263" y="117403"/>
                  <a:pt x="182627" y="117403"/>
                </a:cubicBezTo>
                <a:cubicBezTo>
                  <a:pt x="124991" y="117403"/>
                  <a:pt x="78269" y="70681"/>
                  <a:pt x="78269" y="13045"/>
                </a:cubicBezTo>
                <a:cubicBezTo>
                  <a:pt x="78304" y="8681"/>
                  <a:pt x="78609" y="4326"/>
                  <a:pt x="79182" y="0"/>
                </a:cubicBezTo>
                <a:lnTo>
                  <a:pt x="0" y="0"/>
                </a:lnTo>
                <a:lnTo>
                  <a:pt x="0" y="339165"/>
                </a:lnTo>
                <a:lnTo>
                  <a:pt x="365254" y="339165"/>
                </a:lnTo>
                <a:lnTo>
                  <a:pt x="365254" y="195672"/>
                </a:lnTo>
                <a:cubicBezTo>
                  <a:pt x="366709" y="197674"/>
                  <a:pt x="368277" y="199591"/>
                  <a:pt x="369950" y="201412"/>
                </a:cubicBezTo>
                <a:cubicBezTo>
                  <a:pt x="370653" y="202749"/>
                  <a:pt x="371483" y="204015"/>
                  <a:pt x="372429" y="205195"/>
                </a:cubicBezTo>
                <a:cubicBezTo>
                  <a:pt x="387848" y="219960"/>
                  <a:pt x="409836" y="225644"/>
                  <a:pt x="430478" y="220196"/>
                </a:cubicBezTo>
                <a:cubicBezTo>
                  <a:pt x="432696" y="220196"/>
                  <a:pt x="434783" y="218892"/>
                  <a:pt x="436870" y="218239"/>
                </a:cubicBezTo>
                <a:close/>
              </a:path>
            </a:pathLst>
          </a:custGeom>
          <a:solidFill>
            <a:srgbClr val="000000"/>
          </a:solidFill>
          <a:ln w="1299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EEA23298-8AD5-6534-2319-2B493ED4643C}"/>
              </a:ext>
            </a:extLst>
          </p:cNvPr>
          <p:cNvSpPr/>
          <p:nvPr/>
        </p:nvSpPr>
        <p:spPr>
          <a:xfrm>
            <a:off x="1159627" y="3502254"/>
            <a:ext cx="339164" cy="455769"/>
          </a:xfrm>
          <a:custGeom>
            <a:avLst/>
            <a:gdLst>
              <a:gd name="connsiteX0" fmla="*/ 195672 w 339164"/>
              <a:gd name="connsiteY0" fmla="*/ 116605 h 455769"/>
              <a:gd name="connsiteX1" fmla="*/ 201412 w 339164"/>
              <a:gd name="connsiteY1" fmla="*/ 111779 h 455769"/>
              <a:gd name="connsiteX2" fmla="*/ 205195 w 339164"/>
              <a:gd name="connsiteY2" fmla="*/ 109300 h 455769"/>
              <a:gd name="connsiteX3" fmla="*/ 219022 w 339164"/>
              <a:gd name="connsiteY3" fmla="*/ 45250 h 455769"/>
              <a:gd name="connsiteX4" fmla="*/ 219022 w 339164"/>
              <a:gd name="connsiteY4" fmla="*/ 43294 h 455769"/>
              <a:gd name="connsiteX5" fmla="*/ 135654 w 339164"/>
              <a:gd name="connsiteY5" fmla="*/ 3821 h 455769"/>
              <a:gd name="connsiteX6" fmla="*/ 96182 w 339164"/>
              <a:gd name="connsiteY6" fmla="*/ 87189 h 455769"/>
              <a:gd name="connsiteX7" fmla="*/ 117403 w 339164"/>
              <a:gd name="connsiteY7" fmla="*/ 116605 h 455769"/>
              <a:gd name="connsiteX8" fmla="*/ 0 w 339164"/>
              <a:gd name="connsiteY8" fmla="*/ 116605 h 455769"/>
              <a:gd name="connsiteX9" fmla="*/ 0 w 339164"/>
              <a:gd name="connsiteY9" fmla="*/ 170089 h 455769"/>
              <a:gd name="connsiteX10" fmla="*/ 13045 w 339164"/>
              <a:gd name="connsiteY10" fmla="*/ 169306 h 455769"/>
              <a:gd name="connsiteX11" fmla="*/ 117403 w 339164"/>
              <a:gd name="connsiteY11" fmla="*/ 273665 h 455769"/>
              <a:gd name="connsiteX12" fmla="*/ 13045 w 339164"/>
              <a:gd name="connsiteY12" fmla="*/ 378023 h 455769"/>
              <a:gd name="connsiteX13" fmla="*/ 0 w 339164"/>
              <a:gd name="connsiteY13" fmla="*/ 377110 h 455769"/>
              <a:gd name="connsiteX14" fmla="*/ 0 w 339164"/>
              <a:gd name="connsiteY14" fmla="*/ 455770 h 455769"/>
              <a:gd name="connsiteX15" fmla="*/ 339165 w 339164"/>
              <a:gd name="connsiteY15" fmla="*/ 455770 h 455769"/>
              <a:gd name="connsiteX16" fmla="*/ 339165 w 339164"/>
              <a:gd name="connsiteY16" fmla="*/ 116605 h 45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164" h="455769">
                <a:moveTo>
                  <a:pt x="195672" y="116605"/>
                </a:moveTo>
                <a:cubicBezTo>
                  <a:pt x="197696" y="115133"/>
                  <a:pt x="199614" y="113520"/>
                  <a:pt x="201412" y="111779"/>
                </a:cubicBezTo>
                <a:cubicBezTo>
                  <a:pt x="202836" y="111235"/>
                  <a:pt x="204128" y="110389"/>
                  <a:pt x="205195" y="109300"/>
                </a:cubicBezTo>
                <a:cubicBezTo>
                  <a:pt x="221229" y="92116"/>
                  <a:pt x="226538" y="67519"/>
                  <a:pt x="219022" y="45250"/>
                </a:cubicBezTo>
                <a:lnTo>
                  <a:pt x="219022" y="43294"/>
                </a:lnTo>
                <a:cubicBezTo>
                  <a:pt x="206901" y="9372"/>
                  <a:pt x="169576" y="-8300"/>
                  <a:pt x="135654" y="3821"/>
                </a:cubicBezTo>
                <a:cubicBezTo>
                  <a:pt x="101732" y="15943"/>
                  <a:pt x="84061" y="53268"/>
                  <a:pt x="96182" y="87189"/>
                </a:cubicBezTo>
                <a:cubicBezTo>
                  <a:pt x="100331" y="98804"/>
                  <a:pt x="107690" y="109004"/>
                  <a:pt x="117403" y="116605"/>
                </a:cubicBezTo>
                <a:lnTo>
                  <a:pt x="0" y="116605"/>
                </a:lnTo>
                <a:lnTo>
                  <a:pt x="0" y="170089"/>
                </a:lnTo>
                <a:cubicBezTo>
                  <a:pt x="4328" y="169565"/>
                  <a:pt x="8685" y="169304"/>
                  <a:pt x="13045" y="169306"/>
                </a:cubicBezTo>
                <a:cubicBezTo>
                  <a:pt x="70681" y="169306"/>
                  <a:pt x="117403" y="216029"/>
                  <a:pt x="117403" y="273665"/>
                </a:cubicBezTo>
                <a:cubicBezTo>
                  <a:pt x="117403" y="331300"/>
                  <a:pt x="70681" y="378023"/>
                  <a:pt x="13045" y="378023"/>
                </a:cubicBezTo>
                <a:cubicBezTo>
                  <a:pt x="8683" y="377982"/>
                  <a:pt x="4326" y="377679"/>
                  <a:pt x="0" y="377110"/>
                </a:cubicBezTo>
                <a:lnTo>
                  <a:pt x="0" y="455770"/>
                </a:lnTo>
                <a:lnTo>
                  <a:pt x="339165" y="455770"/>
                </a:lnTo>
                <a:lnTo>
                  <a:pt x="339165" y="116605"/>
                </a:lnTo>
                <a:close/>
              </a:path>
            </a:pathLst>
          </a:custGeom>
          <a:solidFill>
            <a:srgbClr val="DB0D15"/>
          </a:solidFill>
          <a:ln w="1299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EFEEF256-1196-FF9C-4731-85EC689EA9A1}"/>
              </a:ext>
            </a:extLst>
          </p:cNvPr>
          <p:cNvSpPr/>
          <p:nvPr/>
        </p:nvSpPr>
        <p:spPr>
          <a:xfrm>
            <a:off x="755239" y="3214471"/>
            <a:ext cx="365254" cy="482657"/>
          </a:xfrm>
          <a:custGeom>
            <a:avLst/>
            <a:gdLst>
              <a:gd name="connsiteX0" fmla="*/ 365254 w 365254"/>
              <a:gd name="connsiteY0" fmla="*/ 135405 h 482657"/>
              <a:gd name="connsiteX1" fmla="*/ 365254 w 365254"/>
              <a:gd name="connsiteY1" fmla="*/ 0 h 482657"/>
              <a:gd name="connsiteX2" fmla="*/ 0 w 365254"/>
              <a:gd name="connsiteY2" fmla="*/ 0 h 482657"/>
              <a:gd name="connsiteX3" fmla="*/ 0 w 365254"/>
              <a:gd name="connsiteY3" fmla="*/ 365254 h 482657"/>
              <a:gd name="connsiteX4" fmla="*/ 143493 w 365254"/>
              <a:gd name="connsiteY4" fmla="*/ 365254 h 482657"/>
              <a:gd name="connsiteX5" fmla="*/ 117403 w 365254"/>
              <a:gd name="connsiteY5" fmla="*/ 417433 h 482657"/>
              <a:gd name="connsiteX6" fmla="*/ 182627 w 365254"/>
              <a:gd name="connsiteY6" fmla="*/ 482657 h 482657"/>
              <a:gd name="connsiteX7" fmla="*/ 247851 w 365254"/>
              <a:gd name="connsiteY7" fmla="*/ 417433 h 482657"/>
              <a:gd name="connsiteX8" fmla="*/ 221761 w 365254"/>
              <a:gd name="connsiteY8" fmla="*/ 365254 h 482657"/>
              <a:gd name="connsiteX9" fmla="*/ 365254 w 365254"/>
              <a:gd name="connsiteY9" fmla="*/ 365254 h 482657"/>
              <a:gd name="connsiteX10" fmla="*/ 365254 w 365254"/>
              <a:gd name="connsiteY10" fmla="*/ 231154 h 482657"/>
              <a:gd name="connsiteX11" fmla="*/ 265462 w 365254"/>
              <a:gd name="connsiteY11" fmla="*/ 231154 h 482657"/>
              <a:gd name="connsiteX12" fmla="*/ 264345 w 365254"/>
              <a:gd name="connsiteY12" fmla="*/ 136522 h 482657"/>
              <a:gd name="connsiteX13" fmla="*/ 265462 w 365254"/>
              <a:gd name="connsiteY13" fmla="*/ 135405 h 482657"/>
              <a:gd name="connsiteX14" fmla="*/ 365254 w 365254"/>
              <a:gd name="connsiteY14" fmla="*/ 135405 h 48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254" h="482657">
                <a:moveTo>
                  <a:pt x="365254" y="135405"/>
                </a:moveTo>
                <a:lnTo>
                  <a:pt x="365254" y="0"/>
                </a:lnTo>
                <a:lnTo>
                  <a:pt x="0" y="0"/>
                </a:lnTo>
                <a:lnTo>
                  <a:pt x="0" y="365254"/>
                </a:lnTo>
                <a:lnTo>
                  <a:pt x="143493" y="365254"/>
                </a:lnTo>
                <a:cubicBezTo>
                  <a:pt x="127069" y="377572"/>
                  <a:pt x="117403" y="396903"/>
                  <a:pt x="117403" y="417433"/>
                </a:cubicBezTo>
                <a:cubicBezTo>
                  <a:pt x="117403" y="453455"/>
                  <a:pt x="146605" y="482657"/>
                  <a:pt x="182627" y="482657"/>
                </a:cubicBezTo>
                <a:cubicBezTo>
                  <a:pt x="218649" y="482657"/>
                  <a:pt x="247851" y="453455"/>
                  <a:pt x="247851" y="417433"/>
                </a:cubicBezTo>
                <a:cubicBezTo>
                  <a:pt x="247851" y="396903"/>
                  <a:pt x="238185" y="377572"/>
                  <a:pt x="221761" y="365254"/>
                </a:cubicBezTo>
                <a:lnTo>
                  <a:pt x="365254" y="365254"/>
                </a:lnTo>
                <a:lnTo>
                  <a:pt x="365254" y="231154"/>
                </a:lnTo>
                <a:cubicBezTo>
                  <a:pt x="337199" y="257479"/>
                  <a:pt x="293517" y="257479"/>
                  <a:pt x="265462" y="231154"/>
                </a:cubicBezTo>
                <a:cubicBezTo>
                  <a:pt x="239021" y="205330"/>
                  <a:pt x="238521" y="162962"/>
                  <a:pt x="264345" y="136522"/>
                </a:cubicBezTo>
                <a:cubicBezTo>
                  <a:pt x="264713" y="136145"/>
                  <a:pt x="265085" y="135773"/>
                  <a:pt x="265462" y="135405"/>
                </a:cubicBezTo>
                <a:cubicBezTo>
                  <a:pt x="293517" y="109079"/>
                  <a:pt x="337199" y="109079"/>
                  <a:pt x="365254" y="135405"/>
                </a:cubicBezTo>
                <a:close/>
              </a:path>
            </a:pathLst>
          </a:custGeom>
          <a:solidFill>
            <a:srgbClr val="FFCD00"/>
          </a:solidFill>
          <a:ln w="1299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8" name="Bild 7" descr="Läkare med hel fyllning">
            <a:extLst>
              <a:ext uri="{FF2B5EF4-FFF2-40B4-BE49-F238E27FC236}">
                <a16:creationId xmlns:a16="http://schemas.microsoft.com/office/drawing/2014/main" id="{26D0D34B-D1EE-B22D-AF30-F9870CC92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6821" y="1236758"/>
            <a:ext cx="914400" cy="914400"/>
          </a:xfrm>
          <a:prstGeom prst="rect">
            <a:avLst/>
          </a:prstGeom>
        </p:spPr>
      </p:pic>
      <p:sp>
        <p:nvSpPr>
          <p:cNvPr id="9" name="Pil: böjd 8">
            <a:extLst>
              <a:ext uri="{FF2B5EF4-FFF2-40B4-BE49-F238E27FC236}">
                <a16:creationId xmlns:a16="http://schemas.microsoft.com/office/drawing/2014/main" id="{9556F24C-15A6-9BE7-47F0-CB76ACC12FC8}"/>
              </a:ext>
            </a:extLst>
          </p:cNvPr>
          <p:cNvSpPr/>
          <p:nvPr/>
        </p:nvSpPr>
        <p:spPr>
          <a:xfrm flipH="1">
            <a:off x="4797856" y="1603756"/>
            <a:ext cx="914400" cy="1237261"/>
          </a:xfrm>
          <a:prstGeom prst="bentArrow">
            <a:avLst>
              <a:gd name="adj1" fmla="val 25000"/>
              <a:gd name="adj2" fmla="val 25000"/>
              <a:gd name="adj3" fmla="val 0"/>
              <a:gd name="adj4" fmla="val 43750"/>
            </a:avLst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il: böjd 9">
            <a:extLst>
              <a:ext uri="{FF2B5EF4-FFF2-40B4-BE49-F238E27FC236}">
                <a16:creationId xmlns:a16="http://schemas.microsoft.com/office/drawing/2014/main" id="{DE221E8D-6C7C-C206-B089-EDC07F6B9232}"/>
              </a:ext>
            </a:extLst>
          </p:cNvPr>
          <p:cNvSpPr/>
          <p:nvPr/>
        </p:nvSpPr>
        <p:spPr>
          <a:xfrm flipH="1" flipV="1">
            <a:off x="4800337" y="2836189"/>
            <a:ext cx="914400" cy="1051545"/>
          </a:xfrm>
          <a:prstGeom prst="bentArrow">
            <a:avLst>
              <a:gd name="adj1" fmla="val 25000"/>
              <a:gd name="adj2" fmla="val 15678"/>
              <a:gd name="adj3" fmla="val 0"/>
              <a:gd name="adj4" fmla="val 43750"/>
            </a:avLst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Pil: böjd 12">
            <a:extLst>
              <a:ext uri="{FF2B5EF4-FFF2-40B4-BE49-F238E27FC236}">
                <a16:creationId xmlns:a16="http://schemas.microsoft.com/office/drawing/2014/main" id="{9F9BB061-3F37-97D5-0B9D-73E3CED858B4}"/>
              </a:ext>
            </a:extLst>
          </p:cNvPr>
          <p:cNvSpPr/>
          <p:nvPr/>
        </p:nvSpPr>
        <p:spPr>
          <a:xfrm>
            <a:off x="6624773" y="1593932"/>
            <a:ext cx="914400" cy="1355270"/>
          </a:xfrm>
          <a:prstGeom prst="bentArrow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Pil: böjd 13">
            <a:extLst>
              <a:ext uri="{FF2B5EF4-FFF2-40B4-BE49-F238E27FC236}">
                <a16:creationId xmlns:a16="http://schemas.microsoft.com/office/drawing/2014/main" id="{ADD50EA1-9265-AB94-9BC3-615266B3A887}"/>
              </a:ext>
            </a:extLst>
          </p:cNvPr>
          <p:cNvSpPr/>
          <p:nvPr/>
        </p:nvSpPr>
        <p:spPr>
          <a:xfrm flipV="1">
            <a:off x="6630701" y="2949202"/>
            <a:ext cx="914400" cy="1029140"/>
          </a:xfrm>
          <a:prstGeom prst="bentArrow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501A384-4844-E837-6BA4-37C80B0A39AE}"/>
              </a:ext>
            </a:extLst>
          </p:cNvPr>
          <p:cNvSpPr/>
          <p:nvPr/>
        </p:nvSpPr>
        <p:spPr>
          <a:xfrm>
            <a:off x="5712256" y="2679835"/>
            <a:ext cx="914400" cy="284468"/>
          </a:xfrm>
          <a:prstGeom prst="rect">
            <a:avLst/>
          </a:prstGeom>
          <a:solidFill>
            <a:srgbClr val="FFCD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Hjärta 27">
            <a:extLst>
              <a:ext uri="{FF2B5EF4-FFF2-40B4-BE49-F238E27FC236}">
                <a16:creationId xmlns:a16="http://schemas.microsoft.com/office/drawing/2014/main" id="{9701C4BF-07C4-E6F7-9F5E-CE4966679DBE}"/>
              </a:ext>
            </a:extLst>
          </p:cNvPr>
          <p:cNvSpPr/>
          <p:nvPr/>
        </p:nvSpPr>
        <p:spPr>
          <a:xfrm>
            <a:off x="1385495" y="832207"/>
            <a:ext cx="394910" cy="340621"/>
          </a:xfrm>
          <a:prstGeom prst="heart">
            <a:avLst/>
          </a:prstGeom>
          <a:solidFill>
            <a:srgbClr val="DB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85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Kalmar län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A24378-3847-4504-9AC8-75210D6EE2C6}" vid="{B95858A7-A334-4826-8877-DE7814140C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28610</TotalTime>
  <Words>232</Words>
  <Application>Microsoft Office PowerPoint</Application>
  <PresentationFormat>Bredbild</PresentationFormat>
  <Paragraphs>60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Consolas</vt:lpstr>
      <vt:lpstr>Office-tema</vt:lpstr>
      <vt:lpstr>PowerPoint-presentation</vt:lpstr>
      <vt:lpstr>Bakgrund</vt:lpstr>
      <vt:lpstr>Behov</vt:lpstr>
      <vt:lpstr>Vårdinformation ska vara</vt:lpstr>
      <vt:lpstr>Gemensam och tillgänglig vårdinformation</vt:lpstr>
      <vt:lpstr>Ändamålsenlig vårdinformation</vt:lpstr>
      <vt:lpstr>Tillförlitlig vårdinformation</vt:lpstr>
      <vt:lpstr>Strukturerad vårdinformation</vt:lpstr>
      <vt:lpstr>Enhetlig vårdinformation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Hanna Broberg Danielsson</dc:creator>
  <cp:lastModifiedBy>Hanna Broberg Danielsson</cp:lastModifiedBy>
  <cp:revision>84</cp:revision>
  <dcterms:created xsi:type="dcterms:W3CDTF">2023-11-29T07:32:24Z</dcterms:created>
  <dcterms:modified xsi:type="dcterms:W3CDTF">2024-06-13T10:41:15Z</dcterms:modified>
</cp:coreProperties>
</file>